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74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77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2.mp4>
</file>

<file path=ppt/media/media3.mp3>
</file>

<file path=ppt/media/media4.mp4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84EB-12AE-2DF6-E8B8-79E642BB7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1105B-82B9-6213-0F1D-BEA2DD72AE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E88DE-BB67-5102-9A83-31BFFA6F2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B7A4C-CEE9-267B-69E4-CEAF411AE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FBB8D-BFF5-E1BB-F970-D568D28AF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1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9D30D-018F-39B5-A8E0-A7AD1D659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A22D34-8C95-C948-8B74-652B23EC9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34FAF-85B1-A960-1113-4056BD20D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7E9ED-E20E-D4FB-5D2E-3CD302143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D62D7-252D-CACB-8916-75A2C917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706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51A414-F1A8-36AD-4E8A-BEFE5B24C1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9FE0F-3B60-6FC4-2EDB-CA41466D94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D6728-27B8-74B3-61EF-894B23876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A418B-99C7-7A73-772A-A08C645C6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5A10A-5837-C651-E355-E39999D9C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62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10D22-B06B-5765-4A0A-1210FA318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AA98E-01E6-37B4-C2CD-FD727E02E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F656D-ADEE-3EC7-E50C-D7C869650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2F8FF-22CF-6BF7-834A-3CD802B40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5E505-57B5-8C10-D4F5-EF6493765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12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41007-25C4-DFE0-589A-6657F2133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3144E-8FC8-4EF0-1B24-6DAACF0F0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890F2-9A89-7BB3-2ED3-43E957800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51FF3-C072-D5A4-64A3-95BC9C77A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31C1E-9039-E1A3-EFD4-CA0110F7B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7680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1A36-B01A-ABE2-0322-7B57BDCA4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BBA36-1278-9660-716C-A9BCC5ED1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8E700-57E3-F629-F343-3055D857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3DF69-2533-E691-9FE6-6C0CE0076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F45B0-49FE-5378-6F32-4E4C8978A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45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66ACE-0153-530E-6486-2676DB206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DED2F-5092-F064-80B8-CE5D94A897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69F742-BB61-F159-8135-7D36F8E02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4907C3-B845-8B74-5636-FCF57B006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12A04F-9262-5B06-9547-DC4CA9BA5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5945DD-7744-27D2-3B0C-E24967113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2760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9002-6E45-26F9-5308-0147770D7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DF531-19A1-9FF1-82B0-FA6C08ADA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D1AA8-B89D-C870-AA6E-E84263008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1574B8-F128-B6C6-95D3-7C92ADB0BF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085226-CCF2-1364-675A-D64C2DC7E9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8D2FC0-6B9F-3D1A-22FB-22D465704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2E4047-3DE6-5031-2806-F8F8CC14B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FA3558-7251-941E-D108-5CD3099B1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092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A16C-AB11-A5E3-66D1-76516E31A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7A1902-8BB8-8F7A-0698-F47B39498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600D29-EB2B-BFF0-FD96-A39A7E967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53DAE-3362-4D27-A133-DE54F58B2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36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96E291-201F-1EBC-51BC-76CC03C66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1230FB-4EA8-FB2E-356A-1E2FDF3EC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DEAF5-993A-7069-1C54-CC60534AD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23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44DB0-B358-B735-0416-E5901F5E2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69A61-647D-230F-267B-0C4E9B0D9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641168-98B4-C208-FEF5-E9E536D2E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A7DB06-0024-C77C-AE9A-3E76DFC8D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42E18A-F6CD-4033-7BEA-72CA3FF81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636189-21D6-D953-C1AD-78FEEB079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34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6D12A-C170-8218-E0D5-64D4114D3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EF4F1-3D77-27FA-6B6C-ABE6F0763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49F08-EC44-7753-D0DC-56A9B2220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37A8D-D690-3939-A3F4-5DB559D5A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33F9B-FD55-3153-77B5-65FDF9CC6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84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2E09B-CB40-8F64-14A6-87972D0B0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4DC83F-2B2B-8285-8AD6-E4D38B982C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A958DE-41B0-ACBB-E851-8D8642BAC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80D8-6095-CD4B-4C23-7009759DD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BCA15-A575-3D20-0B33-ACC519485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8F03F-65B8-52DD-44DB-1C0037A04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5423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A01E-5BF6-82B0-8AEF-35DE571AA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85A67B-3F46-075C-E4DA-4A2566718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DEDFF-EFF9-9DD6-BA64-0C488ADFF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083DA-FAF7-E5B3-DAB6-D81CBCF05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D05A6-97BA-AF64-AF0E-B61A326A0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738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2A50CF-2DD6-06ED-D693-0A1F3FD046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E82368-341E-A761-51EF-033DE7E4A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E2133-8E5F-32EF-0FC5-6366DF40D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078A1-48B5-803E-DD48-334E3ACE8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2A7AE-1F8C-CAA8-987C-9BC769AC2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77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06CC5-5C06-8B41-6A34-86E3EFCB4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E1175-BCA6-B0C8-233C-51C8C812A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E40E1-86A8-B9C3-557A-A39E60FED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A0CC0-20C5-40DE-97AF-245BEDE51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8D0D8-9DE2-9596-44D8-871DFF0AA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44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F2444-58DD-FA48-0436-28704605C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8AF4D-3394-F831-D4F2-BBC8BF119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826E8A-4FCC-07FE-1A2F-4BF129479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EB01F2-CA3C-D005-09A1-417E64EF9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BFAE0-8CDC-5A8E-C33A-7C5F0372F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20847-EF53-6D37-C5A0-058018801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409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3B53-1904-5B15-CB56-72018E37C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66A3A-BB0F-EBFD-0593-1F6D61B9B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685FB-A9C9-3FE3-C7E0-E56AB4AD5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349647-15DC-3127-D97D-0A6218B458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A8C77F-9F85-A788-60FD-C984A779D3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59DE0D-4908-2AD0-AA41-FCB31A11E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B26C00-5D21-77ED-B85C-96F4F63D2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E97695-4FAE-7F5A-5660-C2562EB13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85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07846-46C1-DA3F-77F8-58847BD6B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BF1EC3-B8E9-EAEB-5ABA-D7A7A468B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0E05BA-92C9-109E-A500-15491261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4A7C8-0BEB-8025-418C-A1E5415A5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42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AD2ECD-A21D-67B1-6A97-C75D6A46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761035-035A-D8DD-A2A2-5E006D460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E12BD-1E64-7E16-B3AF-87C3D74B3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5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99447-20EF-9EC6-B63F-6CD1926F1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2F46D-F0F1-442A-20A1-5E65E265E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9614BA-1F92-98EB-57C3-6D1B40126E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C740E-45B5-963A-3F8F-1BCF829B6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42641F-0F87-892E-BF9E-7E0956D94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845D2-29A8-7457-2026-F5F01C1CF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580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91973-EF75-E02D-EEC5-1FC241D15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724033-759C-65CF-D8FB-7FCC8EC43E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70705-AC8C-9088-03D2-CA007607B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B3220-ABFB-F620-92D9-18EBCAE69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54E82B-9028-AAE0-FE7A-2CA40456A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5E899-4521-3E81-3705-5F759B9CF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065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77DF2B-7D99-5A8B-54FD-07AACB8D7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CBA6F-CC89-6DE3-F5EF-D1A22B828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AE1D7-4574-33DE-4A28-E74B267BD8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A682A-3774-4BFA-BE5D-E487AC6DE49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5F1A6-A572-2074-9AAA-1F2AA0B02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FDD18-3382-14A6-5EA9-2168BB353E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E3D80-C645-4ACE-AC5F-C8E842B80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79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272709-5E18-E175-749E-B944B43B2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A7710-356B-70CD-83B2-7462EEB091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A0F67-EA67-3FA7-2A3E-FA5DE880F3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A6850-9729-4C00-8BE7-E82C04A97A0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9B18D-3A82-93AB-B49E-5D2F29AE4B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8C621-BE85-58F5-C7E5-04127835D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11732-45CC-4EBE-9CD3-095F24C8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2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2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6.png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4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2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6.png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4.mp4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2.mp4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6.png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4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2.mp4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6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4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6.png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4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6.png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4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6.png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microsoft.com/office/2007/relationships/media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42CBAA5-C5BC-040F-8140-E4A7CE2DD02E}"/>
              </a:ext>
            </a:extLst>
          </p:cNvPr>
          <p:cNvGrpSpPr/>
          <p:nvPr/>
        </p:nvGrpSpPr>
        <p:grpSpPr>
          <a:xfrm>
            <a:off x="-255507" y="0"/>
            <a:ext cx="12447507" cy="6858000"/>
            <a:chOff x="-255507" y="0"/>
            <a:chExt cx="12447507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0F943BF-C989-2D9A-C028-2D96070C5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6FE4A25-CF32-BD2F-AE76-A1054CE30EE0}"/>
                </a:ext>
              </a:extLst>
            </p:cNvPr>
            <p:cNvSpPr/>
            <p:nvPr/>
          </p:nvSpPr>
          <p:spPr>
            <a:xfrm>
              <a:off x="1746849" y="2468264"/>
              <a:ext cx="4687169" cy="689319"/>
            </a:xfrm>
            <a:prstGeom prst="roundRect">
              <a:avLst/>
            </a:prstGeom>
            <a:noFill/>
            <a:ln>
              <a:noFill/>
            </a:ln>
            <a:effectLst>
              <a:glow rad="127000">
                <a:schemeClr val="bg1"/>
              </a:glow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>
                    <a:glow rad="292100">
                      <a:schemeClr val="bg1"/>
                    </a:glow>
                  </a:effectLst>
                  <a:uLnTx/>
                  <a:uFillTx/>
                  <a:latin typeface="Arial Black" panose="020B0A04020102020204" pitchFamily="34" charset="0"/>
                </a:rPr>
                <a:t>Episode 1</a:t>
              </a: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0131BF4-B13C-81DC-6598-8A1CB26DCF8D}"/>
                </a:ext>
              </a:extLst>
            </p:cNvPr>
            <p:cNvGrpSpPr/>
            <p:nvPr/>
          </p:nvGrpSpPr>
          <p:grpSpPr>
            <a:xfrm>
              <a:off x="8180867" y="779387"/>
              <a:ext cx="2437650" cy="5299226"/>
              <a:chOff x="5509434" y="958368"/>
              <a:chExt cx="2178487" cy="4645723"/>
            </a:xfrm>
            <a:effectLst>
              <a:glow rad="127000">
                <a:schemeClr val="bg1"/>
              </a:glow>
            </a:effectLst>
          </p:grpSpPr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B68FCE60-6B34-F654-9DA9-438849898ADE}"/>
                  </a:ext>
                </a:extLst>
              </p:cNvPr>
              <p:cNvSpPr/>
              <p:nvPr/>
            </p:nvSpPr>
            <p:spPr>
              <a:xfrm>
                <a:off x="6071110" y="4596240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D60338C2-9D04-AF12-B93D-27E3CA59EE68}"/>
                  </a:ext>
                </a:extLst>
              </p:cNvPr>
              <p:cNvSpPr/>
              <p:nvPr/>
            </p:nvSpPr>
            <p:spPr>
              <a:xfrm>
                <a:off x="6921616" y="4627704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D9419D26-631E-8CAF-1695-DEBFE940A6E2}"/>
                  </a:ext>
                </a:extLst>
              </p:cNvPr>
              <p:cNvGrpSpPr/>
              <p:nvPr/>
            </p:nvGrpSpPr>
            <p:grpSpPr>
              <a:xfrm>
                <a:off x="5509434" y="958368"/>
                <a:ext cx="2178487" cy="1971620"/>
                <a:chOff x="2418913" y="1562472"/>
                <a:chExt cx="1354889" cy="122623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5D376027-FB0D-CD54-4FC9-0EEEFAC2CAD5}"/>
                    </a:ext>
                  </a:extLst>
                </p:cNvPr>
                <p:cNvSpPr/>
                <p:nvPr/>
              </p:nvSpPr>
              <p:spPr>
                <a:xfrm>
                  <a:off x="2418913" y="2052468"/>
                  <a:ext cx="281034" cy="26779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6D651A98-2E4E-678C-5E64-A7805ABC5B73}"/>
                    </a:ext>
                  </a:extLst>
                </p:cNvPr>
                <p:cNvSpPr/>
                <p:nvPr/>
              </p:nvSpPr>
              <p:spPr>
                <a:xfrm>
                  <a:off x="3492768" y="2052298"/>
                  <a:ext cx="281034" cy="26779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D4512CEB-7CB9-7938-0AEB-A388AA7DECF1}"/>
                    </a:ext>
                  </a:extLst>
                </p:cNvPr>
                <p:cNvSpPr/>
                <p:nvPr/>
              </p:nvSpPr>
              <p:spPr>
                <a:xfrm>
                  <a:off x="2507762" y="1569502"/>
                  <a:ext cx="1181100" cy="121920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4D8052B9-9F0C-7AEE-C760-AF2EC600983D}"/>
                    </a:ext>
                  </a:extLst>
                </p:cNvPr>
                <p:cNvSpPr/>
                <p:nvPr/>
              </p:nvSpPr>
              <p:spPr>
                <a:xfrm>
                  <a:off x="2707977" y="1823483"/>
                  <a:ext cx="165237" cy="189843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B5821447-1026-0012-D957-FC8B4D3FE7FD}"/>
                    </a:ext>
                  </a:extLst>
                </p:cNvPr>
                <p:cNvSpPr/>
                <p:nvPr/>
              </p:nvSpPr>
              <p:spPr>
                <a:xfrm>
                  <a:off x="2823952" y="1903168"/>
                  <a:ext cx="165238" cy="100548"/>
                </a:xfrm>
                <a:custGeom>
                  <a:avLst/>
                  <a:gdLst>
                    <a:gd name="connsiteX0" fmla="*/ 82619 w 165238"/>
                    <a:gd name="connsiteY0" fmla="*/ 0 h 100548"/>
                    <a:gd name="connsiteX1" fmla="*/ 165238 w 165238"/>
                    <a:gd name="connsiteY1" fmla="*/ 94922 h 100548"/>
                    <a:gd name="connsiteX2" fmla="*/ 164249 w 165238"/>
                    <a:gd name="connsiteY2" fmla="*/ 100548 h 100548"/>
                    <a:gd name="connsiteX3" fmla="*/ 989 w 165238"/>
                    <a:gd name="connsiteY3" fmla="*/ 100548 h 100548"/>
                    <a:gd name="connsiteX4" fmla="*/ 0 w 165238"/>
                    <a:gd name="connsiteY4" fmla="*/ 94922 h 100548"/>
                    <a:gd name="connsiteX5" fmla="*/ 82619 w 165238"/>
                    <a:gd name="connsiteY5" fmla="*/ 0 h 100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5238" h="100548">
                      <a:moveTo>
                        <a:pt x="82619" y="0"/>
                      </a:moveTo>
                      <a:cubicBezTo>
                        <a:pt x="128248" y="0"/>
                        <a:pt x="165238" y="42498"/>
                        <a:pt x="165238" y="94922"/>
                      </a:cubicBezTo>
                      <a:lnTo>
                        <a:pt x="164249" y="100548"/>
                      </a:lnTo>
                      <a:lnTo>
                        <a:pt x="989" y="100548"/>
                      </a:lnTo>
                      <a:lnTo>
                        <a:pt x="0" y="94922"/>
                      </a:lnTo>
                      <a:cubicBezTo>
                        <a:pt x="0" y="42498"/>
                        <a:pt x="36990" y="0"/>
                        <a:pt x="82619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5EADC4F6-7543-731C-DF02-DB5B2CCBC265}"/>
                    </a:ext>
                  </a:extLst>
                </p:cNvPr>
                <p:cNvSpPr/>
                <p:nvPr/>
              </p:nvSpPr>
              <p:spPr>
                <a:xfrm>
                  <a:off x="3238647" y="2035362"/>
                  <a:ext cx="155664" cy="1989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99FD88FE-2B3B-9443-76CD-ECDF28991828}"/>
                    </a:ext>
                  </a:extLst>
                </p:cNvPr>
                <p:cNvSpPr/>
                <p:nvPr/>
              </p:nvSpPr>
              <p:spPr>
                <a:xfrm>
                  <a:off x="3263235" y="2126516"/>
                  <a:ext cx="94403" cy="10332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113EEB5F-B40A-D4DB-59F5-5564C6619616}"/>
                    </a:ext>
                  </a:extLst>
                </p:cNvPr>
                <p:cNvSpPr/>
                <p:nvPr/>
              </p:nvSpPr>
              <p:spPr>
                <a:xfrm>
                  <a:off x="3162495" y="1900962"/>
                  <a:ext cx="165238" cy="100548"/>
                </a:xfrm>
                <a:custGeom>
                  <a:avLst/>
                  <a:gdLst>
                    <a:gd name="connsiteX0" fmla="*/ 82619 w 165238"/>
                    <a:gd name="connsiteY0" fmla="*/ 0 h 100548"/>
                    <a:gd name="connsiteX1" fmla="*/ 165238 w 165238"/>
                    <a:gd name="connsiteY1" fmla="*/ 94922 h 100548"/>
                    <a:gd name="connsiteX2" fmla="*/ 164249 w 165238"/>
                    <a:gd name="connsiteY2" fmla="*/ 100548 h 100548"/>
                    <a:gd name="connsiteX3" fmla="*/ 989 w 165238"/>
                    <a:gd name="connsiteY3" fmla="*/ 100548 h 100548"/>
                    <a:gd name="connsiteX4" fmla="*/ 0 w 165238"/>
                    <a:gd name="connsiteY4" fmla="*/ 94922 h 100548"/>
                    <a:gd name="connsiteX5" fmla="*/ 82619 w 165238"/>
                    <a:gd name="connsiteY5" fmla="*/ 0 h 100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5238" h="100548">
                      <a:moveTo>
                        <a:pt x="82619" y="0"/>
                      </a:moveTo>
                      <a:cubicBezTo>
                        <a:pt x="128248" y="0"/>
                        <a:pt x="165238" y="42498"/>
                        <a:pt x="165238" y="94922"/>
                      </a:cubicBezTo>
                      <a:lnTo>
                        <a:pt x="164249" y="100548"/>
                      </a:lnTo>
                      <a:lnTo>
                        <a:pt x="989" y="100548"/>
                      </a:lnTo>
                      <a:lnTo>
                        <a:pt x="0" y="94922"/>
                      </a:lnTo>
                      <a:cubicBezTo>
                        <a:pt x="0" y="42498"/>
                        <a:pt x="36990" y="0"/>
                        <a:pt x="82619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46D87865-1328-F8CA-5D5E-AFD35A7A868F}"/>
                    </a:ext>
                  </a:extLst>
                </p:cNvPr>
                <p:cNvSpPr/>
                <p:nvPr/>
              </p:nvSpPr>
              <p:spPr>
                <a:xfrm>
                  <a:off x="2799528" y="2243491"/>
                  <a:ext cx="163260" cy="89296"/>
                </a:xfrm>
                <a:custGeom>
                  <a:avLst/>
                  <a:gdLst>
                    <a:gd name="connsiteX0" fmla="*/ 0 w 163260"/>
                    <a:gd name="connsiteY0" fmla="*/ 0 h 89296"/>
                    <a:gd name="connsiteX1" fmla="*/ 163260 w 163260"/>
                    <a:gd name="connsiteY1" fmla="*/ 0 h 89296"/>
                    <a:gd name="connsiteX2" fmla="*/ 157756 w 163260"/>
                    <a:gd name="connsiteY2" fmla="*/ 31322 h 89296"/>
                    <a:gd name="connsiteX3" fmla="*/ 81630 w 163260"/>
                    <a:gd name="connsiteY3" fmla="*/ 89296 h 89296"/>
                    <a:gd name="connsiteX4" fmla="*/ 5504 w 163260"/>
                    <a:gd name="connsiteY4" fmla="*/ 31322 h 89296"/>
                    <a:gd name="connsiteX5" fmla="*/ 0 w 163260"/>
                    <a:gd name="connsiteY5" fmla="*/ 0 h 89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3260" h="89296">
                      <a:moveTo>
                        <a:pt x="0" y="0"/>
                      </a:moveTo>
                      <a:lnTo>
                        <a:pt x="163260" y="0"/>
                      </a:lnTo>
                      <a:lnTo>
                        <a:pt x="157756" y="31322"/>
                      </a:lnTo>
                      <a:cubicBezTo>
                        <a:pt x="145214" y="65391"/>
                        <a:pt x="115852" y="89296"/>
                        <a:pt x="81630" y="89296"/>
                      </a:cubicBezTo>
                      <a:cubicBezTo>
                        <a:pt x="47408" y="89296"/>
                        <a:pt x="18046" y="65391"/>
                        <a:pt x="5504" y="3132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C5A627A8-B4E2-4D2C-4D0D-DFF5F065ED1E}"/>
                    </a:ext>
                  </a:extLst>
                </p:cNvPr>
                <p:cNvSpPr/>
                <p:nvPr/>
              </p:nvSpPr>
              <p:spPr>
                <a:xfrm>
                  <a:off x="3054678" y="2349710"/>
                  <a:ext cx="142875" cy="61946"/>
                </a:xfrm>
                <a:custGeom>
                  <a:avLst/>
                  <a:gdLst>
                    <a:gd name="connsiteX0" fmla="*/ 0 w 142875"/>
                    <a:gd name="connsiteY0" fmla="*/ 0 h 61946"/>
                    <a:gd name="connsiteX1" fmla="*/ 71437 w 142875"/>
                    <a:gd name="connsiteY1" fmla="*/ 61912 h 61946"/>
                    <a:gd name="connsiteX2" fmla="*/ 142875 w 142875"/>
                    <a:gd name="connsiteY2" fmla="*/ 9525 h 61946"/>
                    <a:gd name="connsiteX3" fmla="*/ 142875 w 142875"/>
                    <a:gd name="connsiteY3" fmla="*/ 9525 h 6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2875" h="61946">
                      <a:moveTo>
                        <a:pt x="0" y="0"/>
                      </a:moveTo>
                      <a:cubicBezTo>
                        <a:pt x="23812" y="30162"/>
                        <a:pt x="47624" y="60324"/>
                        <a:pt x="71437" y="61912"/>
                      </a:cubicBezTo>
                      <a:cubicBezTo>
                        <a:pt x="95250" y="63500"/>
                        <a:pt x="142875" y="9525"/>
                        <a:pt x="142875" y="9525"/>
                      </a:cubicBezTo>
                      <a:lnTo>
                        <a:pt x="142875" y="9525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3010969D-FBB3-945E-54E2-5068A54308CA}"/>
                    </a:ext>
                  </a:extLst>
                </p:cNvPr>
                <p:cNvGrpSpPr/>
                <p:nvPr/>
              </p:nvGrpSpPr>
              <p:grpSpPr>
                <a:xfrm>
                  <a:off x="2584862" y="1562472"/>
                  <a:ext cx="1110628" cy="500055"/>
                  <a:chOff x="2584862" y="1562472"/>
                  <a:chExt cx="1110628" cy="500055"/>
                </a:xfrm>
              </p:grpSpPr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8F5E9B91-D486-0AC5-A56E-DA4D9EA20C6E}"/>
                      </a:ext>
                    </a:extLst>
                  </p:cNvPr>
                  <p:cNvSpPr/>
                  <p:nvPr/>
                </p:nvSpPr>
                <p:spPr>
                  <a:xfrm>
                    <a:off x="2584862" y="1562472"/>
                    <a:ext cx="1011074" cy="287664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4ACD845D-C4B2-2541-3A38-30649C582B05}"/>
                      </a:ext>
                    </a:extLst>
                  </p:cNvPr>
                  <p:cNvSpPr/>
                  <p:nvPr/>
                </p:nvSpPr>
                <p:spPr>
                  <a:xfrm>
                    <a:off x="3556476" y="1809806"/>
                    <a:ext cx="139014" cy="252721"/>
                  </a:xfrm>
                  <a:custGeom>
                    <a:avLst/>
                    <a:gdLst>
                      <a:gd name="connsiteX0" fmla="*/ 7043 w 139014"/>
                      <a:gd name="connsiteY0" fmla="*/ 0 h 252721"/>
                      <a:gd name="connsiteX1" fmla="*/ 60343 w 139014"/>
                      <a:gd name="connsiteY1" fmla="*/ 66685 h 252721"/>
                      <a:gd name="connsiteX2" fmla="*/ 114792 w 139014"/>
                      <a:gd name="connsiteY2" fmla="*/ 170234 h 252721"/>
                      <a:gd name="connsiteX3" fmla="*/ 139014 w 139014"/>
                      <a:gd name="connsiteY3" fmla="*/ 250782 h 252721"/>
                      <a:gd name="connsiteX4" fmla="*/ 134333 w 139014"/>
                      <a:gd name="connsiteY4" fmla="*/ 252721 h 252721"/>
                      <a:gd name="connsiteX5" fmla="*/ 26867 w 139014"/>
                      <a:gd name="connsiteY5" fmla="*/ 252721 h 252721"/>
                      <a:gd name="connsiteX6" fmla="*/ 0 w 139014"/>
                      <a:gd name="connsiteY6" fmla="*/ 225854 h 252721"/>
                      <a:gd name="connsiteX7" fmla="*/ 0 w 139014"/>
                      <a:gd name="connsiteY7" fmla="*/ 17002 h 252721"/>
                      <a:gd name="connsiteX8" fmla="*/ 7043 w 139014"/>
                      <a:gd name="connsiteY8" fmla="*/ 0 h 252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9014" h="252721">
                        <a:moveTo>
                          <a:pt x="7043" y="0"/>
                        </a:moveTo>
                        <a:lnTo>
                          <a:pt x="60343" y="66685"/>
                        </a:lnTo>
                        <a:cubicBezTo>
                          <a:pt x="81569" y="99116"/>
                          <a:pt x="99850" y="133768"/>
                          <a:pt x="114792" y="170234"/>
                        </a:cubicBezTo>
                        <a:lnTo>
                          <a:pt x="139014" y="250782"/>
                        </a:lnTo>
                        <a:lnTo>
                          <a:pt x="134333" y="252721"/>
                        </a:lnTo>
                        <a:lnTo>
                          <a:pt x="26867" y="252721"/>
                        </a:lnTo>
                        <a:cubicBezTo>
                          <a:pt x="12029" y="252721"/>
                          <a:pt x="0" y="240692"/>
                          <a:pt x="0" y="225854"/>
                        </a:cubicBezTo>
                        <a:lnTo>
                          <a:pt x="0" y="17002"/>
                        </a:lnTo>
                        <a:lnTo>
                          <a:pt x="7043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8FCBA00C-DD4F-A3CC-1191-28483FE3FF79}"/>
                    </a:ext>
                  </a:extLst>
                </p:cNvPr>
                <p:cNvSpPr/>
                <p:nvPr/>
              </p:nvSpPr>
              <p:spPr>
                <a:xfrm>
                  <a:off x="2854868" y="2034963"/>
                  <a:ext cx="155664" cy="1989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A26FADF0-3499-4ABC-3201-EE3D5105A053}"/>
                    </a:ext>
                  </a:extLst>
                </p:cNvPr>
                <p:cNvSpPr/>
                <p:nvPr/>
              </p:nvSpPr>
              <p:spPr>
                <a:xfrm>
                  <a:off x="2894787" y="2121916"/>
                  <a:ext cx="94403" cy="10332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8739BC91-E618-A956-C611-73FCF14F245F}"/>
                  </a:ext>
                </a:extLst>
              </p:cNvPr>
              <p:cNvSpPr/>
              <p:nvPr/>
            </p:nvSpPr>
            <p:spPr>
              <a:xfrm>
                <a:off x="5777642" y="3057300"/>
                <a:ext cx="1644819" cy="1589649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2C71F7F1-8D6C-C545-614C-3D3FE6252BB1}"/>
                  </a:ext>
                </a:extLst>
              </p:cNvPr>
              <p:cNvSpPr/>
              <p:nvPr/>
            </p:nvSpPr>
            <p:spPr>
              <a:xfrm rot="19243910">
                <a:off x="7268841" y="3210685"/>
                <a:ext cx="307240" cy="547316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80256933-A501-CBE8-2427-593297045C08}"/>
                  </a:ext>
                </a:extLst>
              </p:cNvPr>
              <p:cNvSpPr/>
              <p:nvPr/>
            </p:nvSpPr>
            <p:spPr>
              <a:xfrm>
                <a:off x="6579989" y="2852332"/>
                <a:ext cx="211915" cy="362567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" name="Rectangle: Top Corners Rounded 51">
                <a:extLst>
                  <a:ext uri="{FF2B5EF4-FFF2-40B4-BE49-F238E27FC236}">
                    <a16:creationId xmlns:a16="http://schemas.microsoft.com/office/drawing/2014/main" id="{1EF52D14-2685-814C-6E7E-36C5118A0DE0}"/>
                  </a:ext>
                </a:extLst>
              </p:cNvPr>
              <p:cNvSpPr/>
              <p:nvPr/>
            </p:nvSpPr>
            <p:spPr>
              <a:xfrm>
                <a:off x="5880596" y="5418597"/>
                <a:ext cx="518715" cy="1854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" name="Rectangle: Top Corners Rounded 52">
                <a:extLst>
                  <a:ext uri="{FF2B5EF4-FFF2-40B4-BE49-F238E27FC236}">
                    <a16:creationId xmlns:a16="http://schemas.microsoft.com/office/drawing/2014/main" id="{889FA854-BC02-F392-F364-B629F174A6B6}"/>
                  </a:ext>
                </a:extLst>
              </p:cNvPr>
              <p:cNvSpPr/>
              <p:nvPr/>
            </p:nvSpPr>
            <p:spPr>
              <a:xfrm>
                <a:off x="6761388" y="5418597"/>
                <a:ext cx="518715" cy="1854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36D5C77A-C9A8-0BA6-207B-70449411A1E2}"/>
                  </a:ext>
                </a:extLst>
              </p:cNvPr>
              <p:cNvSpPr/>
              <p:nvPr/>
            </p:nvSpPr>
            <p:spPr>
              <a:xfrm>
                <a:off x="5776258" y="3043391"/>
                <a:ext cx="343213" cy="914400"/>
              </a:xfrm>
              <a:custGeom>
                <a:avLst/>
                <a:gdLst>
                  <a:gd name="connsiteX0" fmla="*/ 343213 w 468573"/>
                  <a:gd name="connsiteY0" fmla="*/ 0 h 914400"/>
                  <a:gd name="connsiteX1" fmla="*/ 467038 w 468573"/>
                  <a:gd name="connsiteY1" fmla="*/ 314325 h 914400"/>
                  <a:gd name="connsiteX2" fmla="*/ 267013 w 468573"/>
                  <a:gd name="connsiteY2" fmla="*/ 638175 h 914400"/>
                  <a:gd name="connsiteX3" fmla="*/ 38413 w 468573"/>
                  <a:gd name="connsiteY3" fmla="*/ 838200 h 914400"/>
                  <a:gd name="connsiteX4" fmla="*/ 313 w 468573"/>
                  <a:gd name="connsiteY4" fmla="*/ 914400 h 914400"/>
                  <a:gd name="connsiteX5" fmla="*/ 313 w 468573"/>
                  <a:gd name="connsiteY5" fmla="*/ 914400 h 914400"/>
                  <a:gd name="connsiteX6" fmla="*/ 313 w 468573"/>
                  <a:gd name="connsiteY6" fmla="*/ 914400 h 914400"/>
                  <a:gd name="connsiteX0" fmla="*/ 343213 w 343213"/>
                  <a:gd name="connsiteY0" fmla="*/ 0 h 914400"/>
                  <a:gd name="connsiteX1" fmla="*/ 267013 w 343213"/>
                  <a:gd name="connsiteY1" fmla="*/ 638175 h 914400"/>
                  <a:gd name="connsiteX2" fmla="*/ 38413 w 343213"/>
                  <a:gd name="connsiteY2" fmla="*/ 838200 h 914400"/>
                  <a:gd name="connsiteX3" fmla="*/ 313 w 343213"/>
                  <a:gd name="connsiteY3" fmla="*/ 914400 h 914400"/>
                  <a:gd name="connsiteX4" fmla="*/ 313 w 343213"/>
                  <a:gd name="connsiteY4" fmla="*/ 914400 h 914400"/>
                  <a:gd name="connsiteX5" fmla="*/ 313 w 343213"/>
                  <a:gd name="connsiteY5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213" h="914400">
                    <a:moveTo>
                      <a:pt x="343213" y="0"/>
                    </a:moveTo>
                    <a:cubicBezTo>
                      <a:pt x="327338" y="132953"/>
                      <a:pt x="317813" y="498475"/>
                      <a:pt x="267013" y="638175"/>
                    </a:cubicBezTo>
                    <a:cubicBezTo>
                      <a:pt x="216213" y="777875"/>
                      <a:pt x="82863" y="792163"/>
                      <a:pt x="38413" y="838200"/>
                    </a:cubicBezTo>
                    <a:cubicBezTo>
                      <a:pt x="-6037" y="884237"/>
                      <a:pt x="313" y="914400"/>
                      <a:pt x="313" y="914400"/>
                    </a:cubicBezTo>
                    <a:lnTo>
                      <a:pt x="313" y="914400"/>
                    </a:lnTo>
                    <a:lnTo>
                      <a:pt x="313" y="914400"/>
                    </a:lnTo>
                  </a:path>
                </a:pathLst>
              </a:cu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4C673BC3-5084-AF65-8FB9-3E1B681D6944}"/>
                  </a:ext>
                </a:extLst>
              </p:cNvPr>
              <p:cNvGrpSpPr/>
              <p:nvPr/>
            </p:nvGrpSpPr>
            <p:grpSpPr>
              <a:xfrm rot="21192860" flipH="1">
                <a:off x="5543830" y="3241141"/>
                <a:ext cx="682026" cy="638498"/>
                <a:chOff x="832682" y="3035895"/>
                <a:chExt cx="682026" cy="638498"/>
              </a:xfrm>
            </p:grpSpPr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6A3F810A-FD1C-3317-0D0A-007D3E924CE0}"/>
                    </a:ext>
                  </a:extLst>
                </p:cNvPr>
                <p:cNvSpPr/>
                <p:nvPr/>
              </p:nvSpPr>
              <p:spPr>
                <a:xfrm rot="19243910">
                  <a:off x="1115900" y="3035895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A7E924BC-BE84-AAE6-FFE5-057D7CC24E23}"/>
                    </a:ext>
                  </a:extLst>
                </p:cNvPr>
                <p:cNvSpPr/>
                <p:nvPr/>
              </p:nvSpPr>
              <p:spPr>
                <a:xfrm rot="4489060">
                  <a:off x="1080492" y="3240177"/>
                  <a:ext cx="186406" cy="682026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D51DADE-9186-F376-2224-0DA79FC99D47}"/>
                  </a:ext>
                </a:extLst>
              </p:cNvPr>
              <p:cNvSpPr/>
              <p:nvPr/>
            </p:nvSpPr>
            <p:spPr>
              <a:xfrm flipH="1">
                <a:off x="7061210" y="3060915"/>
                <a:ext cx="343213" cy="914400"/>
              </a:xfrm>
              <a:custGeom>
                <a:avLst/>
                <a:gdLst>
                  <a:gd name="connsiteX0" fmla="*/ 343213 w 468573"/>
                  <a:gd name="connsiteY0" fmla="*/ 0 h 914400"/>
                  <a:gd name="connsiteX1" fmla="*/ 467038 w 468573"/>
                  <a:gd name="connsiteY1" fmla="*/ 314325 h 914400"/>
                  <a:gd name="connsiteX2" fmla="*/ 267013 w 468573"/>
                  <a:gd name="connsiteY2" fmla="*/ 638175 h 914400"/>
                  <a:gd name="connsiteX3" fmla="*/ 38413 w 468573"/>
                  <a:gd name="connsiteY3" fmla="*/ 838200 h 914400"/>
                  <a:gd name="connsiteX4" fmla="*/ 313 w 468573"/>
                  <a:gd name="connsiteY4" fmla="*/ 914400 h 914400"/>
                  <a:gd name="connsiteX5" fmla="*/ 313 w 468573"/>
                  <a:gd name="connsiteY5" fmla="*/ 914400 h 914400"/>
                  <a:gd name="connsiteX6" fmla="*/ 313 w 468573"/>
                  <a:gd name="connsiteY6" fmla="*/ 914400 h 914400"/>
                  <a:gd name="connsiteX0" fmla="*/ 343213 w 343213"/>
                  <a:gd name="connsiteY0" fmla="*/ 0 h 914400"/>
                  <a:gd name="connsiteX1" fmla="*/ 267013 w 343213"/>
                  <a:gd name="connsiteY1" fmla="*/ 638175 h 914400"/>
                  <a:gd name="connsiteX2" fmla="*/ 38413 w 343213"/>
                  <a:gd name="connsiteY2" fmla="*/ 838200 h 914400"/>
                  <a:gd name="connsiteX3" fmla="*/ 313 w 343213"/>
                  <a:gd name="connsiteY3" fmla="*/ 914400 h 914400"/>
                  <a:gd name="connsiteX4" fmla="*/ 313 w 343213"/>
                  <a:gd name="connsiteY4" fmla="*/ 914400 h 914400"/>
                  <a:gd name="connsiteX5" fmla="*/ 313 w 343213"/>
                  <a:gd name="connsiteY5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213" h="914400">
                    <a:moveTo>
                      <a:pt x="343213" y="0"/>
                    </a:moveTo>
                    <a:cubicBezTo>
                      <a:pt x="327338" y="132953"/>
                      <a:pt x="317813" y="498475"/>
                      <a:pt x="267013" y="638175"/>
                    </a:cubicBezTo>
                    <a:cubicBezTo>
                      <a:pt x="216213" y="777875"/>
                      <a:pt x="82863" y="792163"/>
                      <a:pt x="38413" y="838200"/>
                    </a:cubicBezTo>
                    <a:cubicBezTo>
                      <a:pt x="-6037" y="884237"/>
                      <a:pt x="313" y="914400"/>
                      <a:pt x="313" y="914400"/>
                    </a:cubicBezTo>
                    <a:lnTo>
                      <a:pt x="313" y="914400"/>
                    </a:lnTo>
                    <a:lnTo>
                      <a:pt x="313" y="914400"/>
                    </a:lnTo>
                  </a:path>
                </a:pathLst>
              </a:cu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EA4BF869-EEC1-57C2-D61F-426F0B872A04}"/>
                  </a:ext>
                </a:extLst>
              </p:cNvPr>
              <p:cNvSpPr/>
              <p:nvPr/>
            </p:nvSpPr>
            <p:spPr>
              <a:xfrm rot="4718682">
                <a:off x="7173663" y="3374001"/>
                <a:ext cx="186406" cy="807209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58" name="Picture 57">
                <a:extLst>
                  <a:ext uri="{FF2B5EF4-FFF2-40B4-BE49-F238E27FC236}">
                    <a16:creationId xmlns:a16="http://schemas.microsoft.com/office/drawing/2014/main" id="{E3D2A38B-50E8-FF95-340A-1C30874F6F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22396" b="78516" l="15625" r="83203">
                            <a14:foregroundMark x1="16211" y1="23828" x2="41992" y2="24870"/>
                            <a14:foregroundMark x1="41992" y1="24870" x2="50781" y2="33333"/>
                            <a14:foregroundMark x1="50781" y1="33333" x2="48828" y2="37891"/>
                            <a14:foregroundMark x1="16211" y1="24089" x2="25781" y2="59635"/>
                            <a14:foregroundMark x1="15820" y1="51432" x2="47656" y2="72917"/>
                            <a14:foregroundMark x1="47656" y1="72917" x2="47656" y2="72917"/>
                            <a14:foregroundMark x1="40234" y1="68750" x2="17578" y2="57422"/>
                            <a14:foregroundMark x1="17578" y1="57422" x2="16602" y2="54427"/>
                            <a14:foregroundMark x1="49414" y1="77344" x2="83789" y2="53906"/>
                            <a14:foregroundMark x1="83789" y1="53906" x2="83203" y2="27474"/>
                            <a14:foregroundMark x1="83203" y1="27474" x2="58789" y2="22526"/>
                            <a14:foregroundMark x1="58789" y1="22526" x2="73242" y2="30339"/>
                            <a14:foregroundMark x1="73242" y1="30339" x2="76367" y2="33724"/>
                            <a14:foregroundMark x1="76367" y1="61849" x2="83398" y2="50391"/>
                            <a14:foregroundMark x1="83398" y1="50391" x2="83398" y2="23958"/>
                            <a14:foregroundMark x1="83398" y1="23958" x2="80273" y2="24349"/>
                            <a14:foregroundMark x1="49414" y1="75651" x2="49414" y2="78516"/>
                          </a14:backgroundRemoval>
                        </a14:imgEffect>
                      </a14:imgLayer>
                    </a14:imgProps>
                  </a:ext>
                </a:extLst>
              </a:blip>
              <a:srcRect l="13084" t="20207" r="13084" b="19375"/>
              <a:stretch/>
            </p:blipFill>
            <p:spPr>
              <a:xfrm>
                <a:off x="6068716" y="2998846"/>
                <a:ext cx="1135734" cy="987701"/>
              </a:xfrm>
              <a:prstGeom prst="rect">
                <a:avLst/>
              </a:prstGeom>
            </p:spPr>
          </p:pic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B263D9AE-D3DD-4E29-C2E0-1C4B5EC19874}"/>
                  </a:ext>
                </a:extLst>
              </p:cNvPr>
              <p:cNvSpPr/>
              <p:nvPr/>
            </p:nvSpPr>
            <p:spPr>
              <a:xfrm rot="17083387" flipH="1">
                <a:off x="6207245" y="3540814"/>
                <a:ext cx="384133" cy="508515"/>
              </a:xfrm>
              <a:custGeom>
                <a:avLst/>
                <a:gdLst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94032 w 681406"/>
                  <a:gd name="connsiteY4" fmla="*/ 230823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03557 w 681406"/>
                  <a:gd name="connsiteY8" fmla="*/ 326073 h 709978"/>
                  <a:gd name="connsiteX9" fmla="*/ 8307 w 681406"/>
                  <a:gd name="connsiteY9" fmla="*/ 392748 h 709978"/>
                  <a:gd name="connsiteX10" fmla="*/ 17832 w 681406"/>
                  <a:gd name="connsiteY10" fmla="*/ 516573 h 709978"/>
                  <a:gd name="connsiteX11" fmla="*/ 122607 w 681406"/>
                  <a:gd name="connsiteY11" fmla="*/ 535623 h 709978"/>
                  <a:gd name="connsiteX12" fmla="*/ 227382 w 681406"/>
                  <a:gd name="connsiteY12" fmla="*/ 497523 h 709978"/>
                  <a:gd name="connsiteX13" fmla="*/ 122607 w 681406"/>
                  <a:gd name="connsiteY13" fmla="*/ 621348 h 709978"/>
                  <a:gd name="connsiteX14" fmla="*/ 170232 w 681406"/>
                  <a:gd name="connsiteY14" fmla="*/ 640398 h 709978"/>
                  <a:gd name="connsiteX15" fmla="*/ 303582 w 681406"/>
                  <a:gd name="connsiteY15" fmla="*/ 630873 h 709978"/>
                  <a:gd name="connsiteX16" fmla="*/ 351207 w 681406"/>
                  <a:gd name="connsiteY16" fmla="*/ 554673 h 709978"/>
                  <a:gd name="connsiteX17" fmla="*/ 246432 w 681406"/>
                  <a:gd name="connsiteY17" fmla="*/ 688023 h 709978"/>
                  <a:gd name="connsiteX18" fmla="*/ 379782 w 681406"/>
                  <a:gd name="connsiteY18" fmla="*/ 697548 h 709978"/>
                  <a:gd name="connsiteX19" fmla="*/ 589332 w 681406"/>
                  <a:gd name="connsiteY19" fmla="*/ 564198 h 709978"/>
                  <a:gd name="connsiteX20" fmla="*/ 675057 w 681406"/>
                  <a:gd name="connsiteY20" fmla="*/ 373698 h 709978"/>
                  <a:gd name="connsiteX21" fmla="*/ 675057 w 681406"/>
                  <a:gd name="connsiteY21" fmla="*/ 278448 h 709978"/>
                  <a:gd name="connsiteX22" fmla="*/ 675057 w 681406"/>
                  <a:gd name="connsiteY22" fmla="*/ 221298 h 709978"/>
                  <a:gd name="connsiteX23" fmla="*/ 636957 w 681406"/>
                  <a:gd name="connsiteY23" fmla="*/ 230823 h 709978"/>
                  <a:gd name="connsiteX24" fmla="*/ 665532 w 681406"/>
                  <a:gd name="connsiteY24" fmla="*/ 87948 h 709978"/>
                  <a:gd name="connsiteX25" fmla="*/ 598857 w 681406"/>
                  <a:gd name="connsiteY25" fmla="*/ 40323 h 709978"/>
                  <a:gd name="connsiteX26" fmla="*/ 455982 w 681406"/>
                  <a:gd name="connsiteY26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94032 w 681406"/>
                  <a:gd name="connsiteY4" fmla="*/ 230823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27382 w 681406"/>
                  <a:gd name="connsiteY13" fmla="*/ 4975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74982 w 681406"/>
                  <a:gd name="connsiteY4" fmla="*/ 226061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27382 w 681406"/>
                  <a:gd name="connsiteY13" fmla="*/ 4975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74982 w 681406"/>
                  <a:gd name="connsiteY4" fmla="*/ 226061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08332 w 681406"/>
                  <a:gd name="connsiteY13" fmla="*/ 4594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4558 w 679982"/>
                  <a:gd name="connsiteY0" fmla="*/ 2223 h 709978"/>
                  <a:gd name="connsiteX1" fmla="*/ 416458 w 679982"/>
                  <a:gd name="connsiteY1" fmla="*/ 106998 h 709978"/>
                  <a:gd name="connsiteX2" fmla="*/ 292633 w 679982"/>
                  <a:gd name="connsiteY2" fmla="*/ 30798 h 709978"/>
                  <a:gd name="connsiteX3" fmla="*/ 140233 w 679982"/>
                  <a:gd name="connsiteY3" fmla="*/ 135573 h 709978"/>
                  <a:gd name="connsiteX4" fmla="*/ 73558 w 679982"/>
                  <a:gd name="connsiteY4" fmla="*/ 226061 h 709978"/>
                  <a:gd name="connsiteX5" fmla="*/ 64033 w 679982"/>
                  <a:gd name="connsiteY5" fmla="*/ 307023 h 709978"/>
                  <a:gd name="connsiteX6" fmla="*/ 130708 w 679982"/>
                  <a:gd name="connsiteY6" fmla="*/ 335598 h 709978"/>
                  <a:gd name="connsiteX7" fmla="*/ 197383 w 679982"/>
                  <a:gd name="connsiteY7" fmla="*/ 240348 h 709978"/>
                  <a:gd name="connsiteX8" fmla="*/ 156720 w 679982"/>
                  <a:gd name="connsiteY8" fmla="*/ 303539 h 709978"/>
                  <a:gd name="connsiteX9" fmla="*/ 102133 w 679982"/>
                  <a:gd name="connsiteY9" fmla="*/ 326073 h 709978"/>
                  <a:gd name="connsiteX10" fmla="*/ 6883 w 679982"/>
                  <a:gd name="connsiteY10" fmla="*/ 392748 h 709978"/>
                  <a:gd name="connsiteX11" fmla="*/ 16408 w 679982"/>
                  <a:gd name="connsiteY11" fmla="*/ 516573 h 709978"/>
                  <a:gd name="connsiteX12" fmla="*/ 87845 w 679982"/>
                  <a:gd name="connsiteY12" fmla="*/ 516573 h 709978"/>
                  <a:gd name="connsiteX13" fmla="*/ 206908 w 679982"/>
                  <a:gd name="connsiteY13" fmla="*/ 459423 h 709978"/>
                  <a:gd name="connsiteX14" fmla="*/ 121183 w 679982"/>
                  <a:gd name="connsiteY14" fmla="*/ 621348 h 709978"/>
                  <a:gd name="connsiteX15" fmla="*/ 168808 w 679982"/>
                  <a:gd name="connsiteY15" fmla="*/ 640398 h 709978"/>
                  <a:gd name="connsiteX16" fmla="*/ 302158 w 679982"/>
                  <a:gd name="connsiteY16" fmla="*/ 630873 h 709978"/>
                  <a:gd name="connsiteX17" fmla="*/ 349783 w 679982"/>
                  <a:gd name="connsiteY17" fmla="*/ 554673 h 709978"/>
                  <a:gd name="connsiteX18" fmla="*/ 245008 w 679982"/>
                  <a:gd name="connsiteY18" fmla="*/ 688023 h 709978"/>
                  <a:gd name="connsiteX19" fmla="*/ 378358 w 679982"/>
                  <a:gd name="connsiteY19" fmla="*/ 697548 h 709978"/>
                  <a:gd name="connsiteX20" fmla="*/ 587908 w 679982"/>
                  <a:gd name="connsiteY20" fmla="*/ 564198 h 709978"/>
                  <a:gd name="connsiteX21" fmla="*/ 673633 w 679982"/>
                  <a:gd name="connsiteY21" fmla="*/ 373698 h 709978"/>
                  <a:gd name="connsiteX22" fmla="*/ 673633 w 679982"/>
                  <a:gd name="connsiteY22" fmla="*/ 278448 h 709978"/>
                  <a:gd name="connsiteX23" fmla="*/ 673633 w 679982"/>
                  <a:gd name="connsiteY23" fmla="*/ 221298 h 709978"/>
                  <a:gd name="connsiteX24" fmla="*/ 635533 w 679982"/>
                  <a:gd name="connsiteY24" fmla="*/ 230823 h 709978"/>
                  <a:gd name="connsiteX25" fmla="*/ 664108 w 679982"/>
                  <a:gd name="connsiteY25" fmla="*/ 87948 h 709978"/>
                  <a:gd name="connsiteX26" fmla="*/ 597433 w 679982"/>
                  <a:gd name="connsiteY26" fmla="*/ 40323 h 709978"/>
                  <a:gd name="connsiteX27" fmla="*/ 454558 w 679982"/>
                  <a:gd name="connsiteY27" fmla="*/ 2223 h 709978"/>
                  <a:gd name="connsiteX0" fmla="*/ 455545 w 680969"/>
                  <a:gd name="connsiteY0" fmla="*/ 2223 h 709978"/>
                  <a:gd name="connsiteX1" fmla="*/ 417445 w 680969"/>
                  <a:gd name="connsiteY1" fmla="*/ 106998 h 709978"/>
                  <a:gd name="connsiteX2" fmla="*/ 293620 w 680969"/>
                  <a:gd name="connsiteY2" fmla="*/ 30798 h 709978"/>
                  <a:gd name="connsiteX3" fmla="*/ 141220 w 680969"/>
                  <a:gd name="connsiteY3" fmla="*/ 135573 h 709978"/>
                  <a:gd name="connsiteX4" fmla="*/ 74545 w 680969"/>
                  <a:gd name="connsiteY4" fmla="*/ 226061 h 709978"/>
                  <a:gd name="connsiteX5" fmla="*/ 65020 w 680969"/>
                  <a:gd name="connsiteY5" fmla="*/ 307023 h 709978"/>
                  <a:gd name="connsiteX6" fmla="*/ 131695 w 680969"/>
                  <a:gd name="connsiteY6" fmla="*/ 335598 h 709978"/>
                  <a:gd name="connsiteX7" fmla="*/ 198370 w 680969"/>
                  <a:gd name="connsiteY7" fmla="*/ 240348 h 709978"/>
                  <a:gd name="connsiteX8" fmla="*/ 157707 w 680969"/>
                  <a:gd name="connsiteY8" fmla="*/ 303539 h 709978"/>
                  <a:gd name="connsiteX9" fmla="*/ 103120 w 680969"/>
                  <a:gd name="connsiteY9" fmla="*/ 326073 h 709978"/>
                  <a:gd name="connsiteX10" fmla="*/ 7870 w 680969"/>
                  <a:gd name="connsiteY10" fmla="*/ 392748 h 709978"/>
                  <a:gd name="connsiteX11" fmla="*/ 17395 w 680969"/>
                  <a:gd name="connsiteY11" fmla="*/ 516573 h 709978"/>
                  <a:gd name="connsiteX12" fmla="*/ 112645 w 680969"/>
                  <a:gd name="connsiteY12" fmla="*/ 516573 h 709978"/>
                  <a:gd name="connsiteX13" fmla="*/ 207895 w 680969"/>
                  <a:gd name="connsiteY13" fmla="*/ 459423 h 709978"/>
                  <a:gd name="connsiteX14" fmla="*/ 122170 w 680969"/>
                  <a:gd name="connsiteY14" fmla="*/ 621348 h 709978"/>
                  <a:gd name="connsiteX15" fmla="*/ 169795 w 680969"/>
                  <a:gd name="connsiteY15" fmla="*/ 640398 h 709978"/>
                  <a:gd name="connsiteX16" fmla="*/ 303145 w 680969"/>
                  <a:gd name="connsiteY16" fmla="*/ 630873 h 709978"/>
                  <a:gd name="connsiteX17" fmla="*/ 350770 w 680969"/>
                  <a:gd name="connsiteY17" fmla="*/ 554673 h 709978"/>
                  <a:gd name="connsiteX18" fmla="*/ 245995 w 680969"/>
                  <a:gd name="connsiteY18" fmla="*/ 688023 h 709978"/>
                  <a:gd name="connsiteX19" fmla="*/ 379345 w 680969"/>
                  <a:gd name="connsiteY19" fmla="*/ 697548 h 709978"/>
                  <a:gd name="connsiteX20" fmla="*/ 588895 w 680969"/>
                  <a:gd name="connsiteY20" fmla="*/ 564198 h 709978"/>
                  <a:gd name="connsiteX21" fmla="*/ 674620 w 680969"/>
                  <a:gd name="connsiteY21" fmla="*/ 373698 h 709978"/>
                  <a:gd name="connsiteX22" fmla="*/ 674620 w 680969"/>
                  <a:gd name="connsiteY22" fmla="*/ 278448 h 709978"/>
                  <a:gd name="connsiteX23" fmla="*/ 674620 w 680969"/>
                  <a:gd name="connsiteY23" fmla="*/ 221298 h 709978"/>
                  <a:gd name="connsiteX24" fmla="*/ 636520 w 680969"/>
                  <a:gd name="connsiteY24" fmla="*/ 230823 h 709978"/>
                  <a:gd name="connsiteX25" fmla="*/ 665095 w 680969"/>
                  <a:gd name="connsiteY25" fmla="*/ 87948 h 709978"/>
                  <a:gd name="connsiteX26" fmla="*/ 598420 w 680969"/>
                  <a:gd name="connsiteY26" fmla="*/ 40323 h 709978"/>
                  <a:gd name="connsiteX27" fmla="*/ 455545 w 680969"/>
                  <a:gd name="connsiteY27" fmla="*/ 2223 h 709978"/>
                  <a:gd name="connsiteX0" fmla="*/ 460771 w 686195"/>
                  <a:gd name="connsiteY0" fmla="*/ 2223 h 709978"/>
                  <a:gd name="connsiteX1" fmla="*/ 422671 w 686195"/>
                  <a:gd name="connsiteY1" fmla="*/ 106998 h 709978"/>
                  <a:gd name="connsiteX2" fmla="*/ 298846 w 686195"/>
                  <a:gd name="connsiteY2" fmla="*/ 30798 h 709978"/>
                  <a:gd name="connsiteX3" fmla="*/ 146446 w 686195"/>
                  <a:gd name="connsiteY3" fmla="*/ 135573 h 709978"/>
                  <a:gd name="connsiteX4" fmla="*/ 79771 w 686195"/>
                  <a:gd name="connsiteY4" fmla="*/ 226061 h 709978"/>
                  <a:gd name="connsiteX5" fmla="*/ 70246 w 686195"/>
                  <a:gd name="connsiteY5" fmla="*/ 307023 h 709978"/>
                  <a:gd name="connsiteX6" fmla="*/ 136921 w 686195"/>
                  <a:gd name="connsiteY6" fmla="*/ 335598 h 709978"/>
                  <a:gd name="connsiteX7" fmla="*/ 203596 w 686195"/>
                  <a:gd name="connsiteY7" fmla="*/ 240348 h 709978"/>
                  <a:gd name="connsiteX8" fmla="*/ 162933 w 686195"/>
                  <a:gd name="connsiteY8" fmla="*/ 303539 h 709978"/>
                  <a:gd name="connsiteX9" fmla="*/ 108346 w 686195"/>
                  <a:gd name="connsiteY9" fmla="*/ 326073 h 709978"/>
                  <a:gd name="connsiteX10" fmla="*/ 13096 w 686195"/>
                  <a:gd name="connsiteY10" fmla="*/ 392748 h 709978"/>
                  <a:gd name="connsiteX11" fmla="*/ 22621 w 686195"/>
                  <a:gd name="connsiteY11" fmla="*/ 516573 h 709978"/>
                  <a:gd name="connsiteX12" fmla="*/ 213121 w 686195"/>
                  <a:gd name="connsiteY12" fmla="*/ 459423 h 709978"/>
                  <a:gd name="connsiteX13" fmla="*/ 127396 w 686195"/>
                  <a:gd name="connsiteY13" fmla="*/ 621348 h 709978"/>
                  <a:gd name="connsiteX14" fmla="*/ 175021 w 686195"/>
                  <a:gd name="connsiteY14" fmla="*/ 640398 h 709978"/>
                  <a:gd name="connsiteX15" fmla="*/ 308371 w 686195"/>
                  <a:gd name="connsiteY15" fmla="*/ 630873 h 709978"/>
                  <a:gd name="connsiteX16" fmla="*/ 355996 w 686195"/>
                  <a:gd name="connsiteY16" fmla="*/ 554673 h 709978"/>
                  <a:gd name="connsiteX17" fmla="*/ 251221 w 686195"/>
                  <a:gd name="connsiteY17" fmla="*/ 688023 h 709978"/>
                  <a:gd name="connsiteX18" fmla="*/ 384571 w 686195"/>
                  <a:gd name="connsiteY18" fmla="*/ 697548 h 709978"/>
                  <a:gd name="connsiteX19" fmla="*/ 594121 w 686195"/>
                  <a:gd name="connsiteY19" fmla="*/ 564198 h 709978"/>
                  <a:gd name="connsiteX20" fmla="*/ 679846 w 686195"/>
                  <a:gd name="connsiteY20" fmla="*/ 373698 h 709978"/>
                  <a:gd name="connsiteX21" fmla="*/ 679846 w 686195"/>
                  <a:gd name="connsiteY21" fmla="*/ 278448 h 709978"/>
                  <a:gd name="connsiteX22" fmla="*/ 679846 w 686195"/>
                  <a:gd name="connsiteY22" fmla="*/ 221298 h 709978"/>
                  <a:gd name="connsiteX23" fmla="*/ 641746 w 686195"/>
                  <a:gd name="connsiteY23" fmla="*/ 230823 h 709978"/>
                  <a:gd name="connsiteX24" fmla="*/ 670321 w 686195"/>
                  <a:gd name="connsiteY24" fmla="*/ 87948 h 709978"/>
                  <a:gd name="connsiteX25" fmla="*/ 603646 w 686195"/>
                  <a:gd name="connsiteY25" fmla="*/ 40323 h 709978"/>
                  <a:gd name="connsiteX26" fmla="*/ 460771 w 686195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5913 w 674712"/>
                  <a:gd name="connsiteY13" fmla="*/ 621348 h 709978"/>
                  <a:gd name="connsiteX14" fmla="*/ 163538 w 674712"/>
                  <a:gd name="connsiteY14" fmla="*/ 640398 h 709978"/>
                  <a:gd name="connsiteX15" fmla="*/ 296888 w 674712"/>
                  <a:gd name="connsiteY15" fmla="*/ 63087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1150 w 674712"/>
                  <a:gd name="connsiteY13" fmla="*/ 554673 h 709978"/>
                  <a:gd name="connsiteX14" fmla="*/ 163538 w 674712"/>
                  <a:gd name="connsiteY14" fmla="*/ 640398 h 709978"/>
                  <a:gd name="connsiteX15" fmla="*/ 296888 w 674712"/>
                  <a:gd name="connsiteY15" fmla="*/ 63087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1150 w 674712"/>
                  <a:gd name="connsiteY13" fmla="*/ 554673 h 709978"/>
                  <a:gd name="connsiteX14" fmla="*/ 163538 w 674712"/>
                  <a:gd name="connsiteY14" fmla="*/ 640398 h 709978"/>
                  <a:gd name="connsiteX15" fmla="*/ 292125 w 674712"/>
                  <a:gd name="connsiteY15" fmla="*/ 61182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6375"/>
                  <a:gd name="connsiteX1" fmla="*/ 411188 w 674712"/>
                  <a:gd name="connsiteY1" fmla="*/ 106998 h 706375"/>
                  <a:gd name="connsiteX2" fmla="*/ 287363 w 674712"/>
                  <a:gd name="connsiteY2" fmla="*/ 30798 h 706375"/>
                  <a:gd name="connsiteX3" fmla="*/ 134963 w 674712"/>
                  <a:gd name="connsiteY3" fmla="*/ 135573 h 706375"/>
                  <a:gd name="connsiteX4" fmla="*/ 68288 w 674712"/>
                  <a:gd name="connsiteY4" fmla="*/ 226061 h 706375"/>
                  <a:gd name="connsiteX5" fmla="*/ 58763 w 674712"/>
                  <a:gd name="connsiteY5" fmla="*/ 307023 h 706375"/>
                  <a:gd name="connsiteX6" fmla="*/ 125438 w 674712"/>
                  <a:gd name="connsiteY6" fmla="*/ 335598 h 706375"/>
                  <a:gd name="connsiteX7" fmla="*/ 192113 w 674712"/>
                  <a:gd name="connsiteY7" fmla="*/ 240348 h 706375"/>
                  <a:gd name="connsiteX8" fmla="*/ 151450 w 674712"/>
                  <a:gd name="connsiteY8" fmla="*/ 303539 h 706375"/>
                  <a:gd name="connsiteX9" fmla="*/ 96863 w 674712"/>
                  <a:gd name="connsiteY9" fmla="*/ 326073 h 706375"/>
                  <a:gd name="connsiteX10" fmla="*/ 1613 w 674712"/>
                  <a:gd name="connsiteY10" fmla="*/ 392748 h 706375"/>
                  <a:gd name="connsiteX11" fmla="*/ 49238 w 674712"/>
                  <a:gd name="connsiteY11" fmla="*/ 521335 h 706375"/>
                  <a:gd name="connsiteX12" fmla="*/ 201638 w 674712"/>
                  <a:gd name="connsiteY12" fmla="*/ 459423 h 706375"/>
                  <a:gd name="connsiteX13" fmla="*/ 111150 w 674712"/>
                  <a:gd name="connsiteY13" fmla="*/ 554673 h 706375"/>
                  <a:gd name="connsiteX14" fmla="*/ 163538 w 674712"/>
                  <a:gd name="connsiteY14" fmla="*/ 640398 h 706375"/>
                  <a:gd name="connsiteX15" fmla="*/ 292125 w 674712"/>
                  <a:gd name="connsiteY15" fmla="*/ 611823 h 706375"/>
                  <a:gd name="connsiteX16" fmla="*/ 344513 w 674712"/>
                  <a:gd name="connsiteY16" fmla="*/ 554673 h 706375"/>
                  <a:gd name="connsiteX17" fmla="*/ 258788 w 674712"/>
                  <a:gd name="connsiteY17" fmla="*/ 678498 h 706375"/>
                  <a:gd name="connsiteX18" fmla="*/ 373088 w 674712"/>
                  <a:gd name="connsiteY18" fmla="*/ 697548 h 706375"/>
                  <a:gd name="connsiteX19" fmla="*/ 582638 w 674712"/>
                  <a:gd name="connsiteY19" fmla="*/ 564198 h 706375"/>
                  <a:gd name="connsiteX20" fmla="*/ 668363 w 674712"/>
                  <a:gd name="connsiteY20" fmla="*/ 373698 h 706375"/>
                  <a:gd name="connsiteX21" fmla="*/ 668363 w 674712"/>
                  <a:gd name="connsiteY21" fmla="*/ 278448 h 706375"/>
                  <a:gd name="connsiteX22" fmla="*/ 668363 w 674712"/>
                  <a:gd name="connsiteY22" fmla="*/ 221298 h 706375"/>
                  <a:gd name="connsiteX23" fmla="*/ 630263 w 674712"/>
                  <a:gd name="connsiteY23" fmla="*/ 230823 h 706375"/>
                  <a:gd name="connsiteX24" fmla="*/ 658838 w 674712"/>
                  <a:gd name="connsiteY24" fmla="*/ 87948 h 706375"/>
                  <a:gd name="connsiteX25" fmla="*/ 592163 w 674712"/>
                  <a:gd name="connsiteY25" fmla="*/ 40323 h 706375"/>
                  <a:gd name="connsiteX26" fmla="*/ 449288 w 674712"/>
                  <a:gd name="connsiteY26" fmla="*/ 2223 h 706375"/>
                  <a:gd name="connsiteX0" fmla="*/ 452467 w 677891"/>
                  <a:gd name="connsiteY0" fmla="*/ 2223 h 706375"/>
                  <a:gd name="connsiteX1" fmla="*/ 414367 w 677891"/>
                  <a:gd name="connsiteY1" fmla="*/ 106998 h 706375"/>
                  <a:gd name="connsiteX2" fmla="*/ 290542 w 677891"/>
                  <a:gd name="connsiteY2" fmla="*/ 30798 h 706375"/>
                  <a:gd name="connsiteX3" fmla="*/ 138142 w 677891"/>
                  <a:gd name="connsiteY3" fmla="*/ 135573 h 706375"/>
                  <a:gd name="connsiteX4" fmla="*/ 71467 w 677891"/>
                  <a:gd name="connsiteY4" fmla="*/ 226061 h 706375"/>
                  <a:gd name="connsiteX5" fmla="*/ 61942 w 677891"/>
                  <a:gd name="connsiteY5" fmla="*/ 307023 h 706375"/>
                  <a:gd name="connsiteX6" fmla="*/ 128617 w 677891"/>
                  <a:gd name="connsiteY6" fmla="*/ 335598 h 706375"/>
                  <a:gd name="connsiteX7" fmla="*/ 195292 w 677891"/>
                  <a:gd name="connsiteY7" fmla="*/ 240348 h 706375"/>
                  <a:gd name="connsiteX8" fmla="*/ 154629 w 677891"/>
                  <a:gd name="connsiteY8" fmla="*/ 303539 h 706375"/>
                  <a:gd name="connsiteX9" fmla="*/ 4792 w 677891"/>
                  <a:gd name="connsiteY9" fmla="*/ 392748 h 706375"/>
                  <a:gd name="connsiteX10" fmla="*/ 52417 w 677891"/>
                  <a:gd name="connsiteY10" fmla="*/ 521335 h 706375"/>
                  <a:gd name="connsiteX11" fmla="*/ 204817 w 677891"/>
                  <a:gd name="connsiteY11" fmla="*/ 459423 h 706375"/>
                  <a:gd name="connsiteX12" fmla="*/ 114329 w 677891"/>
                  <a:gd name="connsiteY12" fmla="*/ 554673 h 706375"/>
                  <a:gd name="connsiteX13" fmla="*/ 166717 w 677891"/>
                  <a:gd name="connsiteY13" fmla="*/ 640398 h 706375"/>
                  <a:gd name="connsiteX14" fmla="*/ 295304 w 677891"/>
                  <a:gd name="connsiteY14" fmla="*/ 611823 h 706375"/>
                  <a:gd name="connsiteX15" fmla="*/ 347692 w 677891"/>
                  <a:gd name="connsiteY15" fmla="*/ 554673 h 706375"/>
                  <a:gd name="connsiteX16" fmla="*/ 261967 w 677891"/>
                  <a:gd name="connsiteY16" fmla="*/ 678498 h 706375"/>
                  <a:gd name="connsiteX17" fmla="*/ 376267 w 677891"/>
                  <a:gd name="connsiteY17" fmla="*/ 697548 h 706375"/>
                  <a:gd name="connsiteX18" fmla="*/ 585817 w 677891"/>
                  <a:gd name="connsiteY18" fmla="*/ 564198 h 706375"/>
                  <a:gd name="connsiteX19" fmla="*/ 671542 w 677891"/>
                  <a:gd name="connsiteY19" fmla="*/ 373698 h 706375"/>
                  <a:gd name="connsiteX20" fmla="*/ 671542 w 677891"/>
                  <a:gd name="connsiteY20" fmla="*/ 278448 h 706375"/>
                  <a:gd name="connsiteX21" fmla="*/ 671542 w 677891"/>
                  <a:gd name="connsiteY21" fmla="*/ 221298 h 706375"/>
                  <a:gd name="connsiteX22" fmla="*/ 633442 w 677891"/>
                  <a:gd name="connsiteY22" fmla="*/ 230823 h 706375"/>
                  <a:gd name="connsiteX23" fmla="*/ 662017 w 677891"/>
                  <a:gd name="connsiteY23" fmla="*/ 87948 h 706375"/>
                  <a:gd name="connsiteX24" fmla="*/ 595342 w 677891"/>
                  <a:gd name="connsiteY24" fmla="*/ 40323 h 706375"/>
                  <a:gd name="connsiteX25" fmla="*/ 452467 w 677891"/>
                  <a:gd name="connsiteY25" fmla="*/ 2223 h 706375"/>
                  <a:gd name="connsiteX0" fmla="*/ 447736 w 673160"/>
                  <a:gd name="connsiteY0" fmla="*/ 2223 h 706375"/>
                  <a:gd name="connsiteX1" fmla="*/ 409636 w 673160"/>
                  <a:gd name="connsiteY1" fmla="*/ 106998 h 706375"/>
                  <a:gd name="connsiteX2" fmla="*/ 285811 w 673160"/>
                  <a:gd name="connsiteY2" fmla="*/ 30798 h 706375"/>
                  <a:gd name="connsiteX3" fmla="*/ 133411 w 673160"/>
                  <a:gd name="connsiteY3" fmla="*/ 135573 h 706375"/>
                  <a:gd name="connsiteX4" fmla="*/ 66736 w 673160"/>
                  <a:gd name="connsiteY4" fmla="*/ 226061 h 706375"/>
                  <a:gd name="connsiteX5" fmla="*/ 57211 w 673160"/>
                  <a:gd name="connsiteY5" fmla="*/ 307023 h 706375"/>
                  <a:gd name="connsiteX6" fmla="*/ 123886 w 673160"/>
                  <a:gd name="connsiteY6" fmla="*/ 335598 h 706375"/>
                  <a:gd name="connsiteX7" fmla="*/ 190561 w 673160"/>
                  <a:gd name="connsiteY7" fmla="*/ 240348 h 706375"/>
                  <a:gd name="connsiteX8" fmla="*/ 149898 w 673160"/>
                  <a:gd name="connsiteY8" fmla="*/ 303539 h 706375"/>
                  <a:gd name="connsiteX9" fmla="*/ 54648 w 673160"/>
                  <a:gd name="connsiteY9" fmla="*/ 370215 h 706375"/>
                  <a:gd name="connsiteX10" fmla="*/ 61 w 673160"/>
                  <a:gd name="connsiteY10" fmla="*/ 392748 h 706375"/>
                  <a:gd name="connsiteX11" fmla="*/ 47686 w 673160"/>
                  <a:gd name="connsiteY11" fmla="*/ 521335 h 706375"/>
                  <a:gd name="connsiteX12" fmla="*/ 200086 w 673160"/>
                  <a:gd name="connsiteY12" fmla="*/ 459423 h 706375"/>
                  <a:gd name="connsiteX13" fmla="*/ 109598 w 673160"/>
                  <a:gd name="connsiteY13" fmla="*/ 554673 h 706375"/>
                  <a:gd name="connsiteX14" fmla="*/ 161986 w 673160"/>
                  <a:gd name="connsiteY14" fmla="*/ 640398 h 706375"/>
                  <a:gd name="connsiteX15" fmla="*/ 290573 w 673160"/>
                  <a:gd name="connsiteY15" fmla="*/ 611823 h 706375"/>
                  <a:gd name="connsiteX16" fmla="*/ 342961 w 673160"/>
                  <a:gd name="connsiteY16" fmla="*/ 554673 h 706375"/>
                  <a:gd name="connsiteX17" fmla="*/ 257236 w 673160"/>
                  <a:gd name="connsiteY17" fmla="*/ 678498 h 706375"/>
                  <a:gd name="connsiteX18" fmla="*/ 371536 w 673160"/>
                  <a:gd name="connsiteY18" fmla="*/ 697548 h 706375"/>
                  <a:gd name="connsiteX19" fmla="*/ 581086 w 673160"/>
                  <a:gd name="connsiteY19" fmla="*/ 564198 h 706375"/>
                  <a:gd name="connsiteX20" fmla="*/ 666811 w 673160"/>
                  <a:gd name="connsiteY20" fmla="*/ 373698 h 706375"/>
                  <a:gd name="connsiteX21" fmla="*/ 666811 w 673160"/>
                  <a:gd name="connsiteY21" fmla="*/ 278448 h 706375"/>
                  <a:gd name="connsiteX22" fmla="*/ 666811 w 673160"/>
                  <a:gd name="connsiteY22" fmla="*/ 221298 h 706375"/>
                  <a:gd name="connsiteX23" fmla="*/ 628711 w 673160"/>
                  <a:gd name="connsiteY23" fmla="*/ 230823 h 706375"/>
                  <a:gd name="connsiteX24" fmla="*/ 657286 w 673160"/>
                  <a:gd name="connsiteY24" fmla="*/ 87948 h 706375"/>
                  <a:gd name="connsiteX25" fmla="*/ 590611 w 673160"/>
                  <a:gd name="connsiteY25" fmla="*/ 40323 h 706375"/>
                  <a:gd name="connsiteX26" fmla="*/ 447736 w 673160"/>
                  <a:gd name="connsiteY26" fmla="*/ 2223 h 706375"/>
                  <a:gd name="connsiteX0" fmla="*/ 447736 w 673160"/>
                  <a:gd name="connsiteY0" fmla="*/ 2223 h 706375"/>
                  <a:gd name="connsiteX1" fmla="*/ 409636 w 673160"/>
                  <a:gd name="connsiteY1" fmla="*/ 106998 h 706375"/>
                  <a:gd name="connsiteX2" fmla="*/ 285811 w 673160"/>
                  <a:gd name="connsiteY2" fmla="*/ 30798 h 706375"/>
                  <a:gd name="connsiteX3" fmla="*/ 133411 w 673160"/>
                  <a:gd name="connsiteY3" fmla="*/ 135573 h 706375"/>
                  <a:gd name="connsiteX4" fmla="*/ 66736 w 673160"/>
                  <a:gd name="connsiteY4" fmla="*/ 226061 h 706375"/>
                  <a:gd name="connsiteX5" fmla="*/ 57211 w 673160"/>
                  <a:gd name="connsiteY5" fmla="*/ 307023 h 706375"/>
                  <a:gd name="connsiteX6" fmla="*/ 123886 w 673160"/>
                  <a:gd name="connsiteY6" fmla="*/ 335598 h 706375"/>
                  <a:gd name="connsiteX7" fmla="*/ 190561 w 673160"/>
                  <a:gd name="connsiteY7" fmla="*/ 240348 h 706375"/>
                  <a:gd name="connsiteX8" fmla="*/ 149898 w 673160"/>
                  <a:gd name="connsiteY8" fmla="*/ 303539 h 706375"/>
                  <a:gd name="connsiteX9" fmla="*/ 54648 w 673160"/>
                  <a:gd name="connsiteY9" fmla="*/ 384502 h 706375"/>
                  <a:gd name="connsiteX10" fmla="*/ 61 w 673160"/>
                  <a:gd name="connsiteY10" fmla="*/ 392748 h 706375"/>
                  <a:gd name="connsiteX11" fmla="*/ 47686 w 673160"/>
                  <a:gd name="connsiteY11" fmla="*/ 521335 h 706375"/>
                  <a:gd name="connsiteX12" fmla="*/ 200086 w 673160"/>
                  <a:gd name="connsiteY12" fmla="*/ 459423 h 706375"/>
                  <a:gd name="connsiteX13" fmla="*/ 109598 w 673160"/>
                  <a:gd name="connsiteY13" fmla="*/ 554673 h 706375"/>
                  <a:gd name="connsiteX14" fmla="*/ 161986 w 673160"/>
                  <a:gd name="connsiteY14" fmla="*/ 640398 h 706375"/>
                  <a:gd name="connsiteX15" fmla="*/ 290573 w 673160"/>
                  <a:gd name="connsiteY15" fmla="*/ 611823 h 706375"/>
                  <a:gd name="connsiteX16" fmla="*/ 342961 w 673160"/>
                  <a:gd name="connsiteY16" fmla="*/ 554673 h 706375"/>
                  <a:gd name="connsiteX17" fmla="*/ 257236 w 673160"/>
                  <a:gd name="connsiteY17" fmla="*/ 678498 h 706375"/>
                  <a:gd name="connsiteX18" fmla="*/ 371536 w 673160"/>
                  <a:gd name="connsiteY18" fmla="*/ 697548 h 706375"/>
                  <a:gd name="connsiteX19" fmla="*/ 581086 w 673160"/>
                  <a:gd name="connsiteY19" fmla="*/ 564198 h 706375"/>
                  <a:gd name="connsiteX20" fmla="*/ 666811 w 673160"/>
                  <a:gd name="connsiteY20" fmla="*/ 373698 h 706375"/>
                  <a:gd name="connsiteX21" fmla="*/ 666811 w 673160"/>
                  <a:gd name="connsiteY21" fmla="*/ 278448 h 706375"/>
                  <a:gd name="connsiteX22" fmla="*/ 666811 w 673160"/>
                  <a:gd name="connsiteY22" fmla="*/ 221298 h 706375"/>
                  <a:gd name="connsiteX23" fmla="*/ 628711 w 673160"/>
                  <a:gd name="connsiteY23" fmla="*/ 230823 h 706375"/>
                  <a:gd name="connsiteX24" fmla="*/ 657286 w 673160"/>
                  <a:gd name="connsiteY24" fmla="*/ 87948 h 706375"/>
                  <a:gd name="connsiteX25" fmla="*/ 590611 w 673160"/>
                  <a:gd name="connsiteY25" fmla="*/ 40323 h 706375"/>
                  <a:gd name="connsiteX26" fmla="*/ 447736 w 673160"/>
                  <a:gd name="connsiteY26" fmla="*/ 2223 h 706375"/>
                  <a:gd name="connsiteX0" fmla="*/ 412997 w 638421"/>
                  <a:gd name="connsiteY0" fmla="*/ 2223 h 706375"/>
                  <a:gd name="connsiteX1" fmla="*/ 374897 w 638421"/>
                  <a:gd name="connsiteY1" fmla="*/ 106998 h 706375"/>
                  <a:gd name="connsiteX2" fmla="*/ 251072 w 638421"/>
                  <a:gd name="connsiteY2" fmla="*/ 30798 h 706375"/>
                  <a:gd name="connsiteX3" fmla="*/ 98672 w 638421"/>
                  <a:gd name="connsiteY3" fmla="*/ 135573 h 706375"/>
                  <a:gd name="connsiteX4" fmla="*/ 31997 w 638421"/>
                  <a:gd name="connsiteY4" fmla="*/ 226061 h 706375"/>
                  <a:gd name="connsiteX5" fmla="*/ 22472 w 638421"/>
                  <a:gd name="connsiteY5" fmla="*/ 307023 h 706375"/>
                  <a:gd name="connsiteX6" fmla="*/ 89147 w 638421"/>
                  <a:gd name="connsiteY6" fmla="*/ 335598 h 706375"/>
                  <a:gd name="connsiteX7" fmla="*/ 155822 w 638421"/>
                  <a:gd name="connsiteY7" fmla="*/ 240348 h 706375"/>
                  <a:gd name="connsiteX8" fmla="*/ 115159 w 638421"/>
                  <a:gd name="connsiteY8" fmla="*/ 303539 h 706375"/>
                  <a:gd name="connsiteX9" fmla="*/ 19909 w 638421"/>
                  <a:gd name="connsiteY9" fmla="*/ 384502 h 706375"/>
                  <a:gd name="connsiteX10" fmla="*/ 12947 w 638421"/>
                  <a:gd name="connsiteY10" fmla="*/ 521335 h 706375"/>
                  <a:gd name="connsiteX11" fmla="*/ 165347 w 638421"/>
                  <a:gd name="connsiteY11" fmla="*/ 459423 h 706375"/>
                  <a:gd name="connsiteX12" fmla="*/ 74859 w 638421"/>
                  <a:gd name="connsiteY12" fmla="*/ 554673 h 706375"/>
                  <a:gd name="connsiteX13" fmla="*/ 127247 w 638421"/>
                  <a:gd name="connsiteY13" fmla="*/ 640398 h 706375"/>
                  <a:gd name="connsiteX14" fmla="*/ 255834 w 638421"/>
                  <a:gd name="connsiteY14" fmla="*/ 611823 h 706375"/>
                  <a:gd name="connsiteX15" fmla="*/ 308222 w 638421"/>
                  <a:gd name="connsiteY15" fmla="*/ 554673 h 706375"/>
                  <a:gd name="connsiteX16" fmla="*/ 222497 w 638421"/>
                  <a:gd name="connsiteY16" fmla="*/ 678498 h 706375"/>
                  <a:gd name="connsiteX17" fmla="*/ 336797 w 638421"/>
                  <a:gd name="connsiteY17" fmla="*/ 697548 h 706375"/>
                  <a:gd name="connsiteX18" fmla="*/ 546347 w 638421"/>
                  <a:gd name="connsiteY18" fmla="*/ 564198 h 706375"/>
                  <a:gd name="connsiteX19" fmla="*/ 632072 w 638421"/>
                  <a:gd name="connsiteY19" fmla="*/ 373698 h 706375"/>
                  <a:gd name="connsiteX20" fmla="*/ 632072 w 638421"/>
                  <a:gd name="connsiteY20" fmla="*/ 278448 h 706375"/>
                  <a:gd name="connsiteX21" fmla="*/ 632072 w 638421"/>
                  <a:gd name="connsiteY21" fmla="*/ 221298 h 706375"/>
                  <a:gd name="connsiteX22" fmla="*/ 593972 w 638421"/>
                  <a:gd name="connsiteY22" fmla="*/ 230823 h 706375"/>
                  <a:gd name="connsiteX23" fmla="*/ 622547 w 638421"/>
                  <a:gd name="connsiteY23" fmla="*/ 87948 h 706375"/>
                  <a:gd name="connsiteX24" fmla="*/ 555872 w 638421"/>
                  <a:gd name="connsiteY24" fmla="*/ 40323 h 706375"/>
                  <a:gd name="connsiteX25" fmla="*/ 412997 w 638421"/>
                  <a:gd name="connsiteY25" fmla="*/ 2223 h 706375"/>
                  <a:gd name="connsiteX0" fmla="*/ 415057 w 640481"/>
                  <a:gd name="connsiteY0" fmla="*/ 2223 h 706375"/>
                  <a:gd name="connsiteX1" fmla="*/ 376957 w 640481"/>
                  <a:gd name="connsiteY1" fmla="*/ 106998 h 706375"/>
                  <a:gd name="connsiteX2" fmla="*/ 253132 w 640481"/>
                  <a:gd name="connsiteY2" fmla="*/ 30798 h 706375"/>
                  <a:gd name="connsiteX3" fmla="*/ 100732 w 640481"/>
                  <a:gd name="connsiteY3" fmla="*/ 135573 h 706375"/>
                  <a:gd name="connsiteX4" fmla="*/ 34057 w 640481"/>
                  <a:gd name="connsiteY4" fmla="*/ 226061 h 706375"/>
                  <a:gd name="connsiteX5" fmla="*/ 24532 w 640481"/>
                  <a:gd name="connsiteY5" fmla="*/ 307023 h 706375"/>
                  <a:gd name="connsiteX6" fmla="*/ 91207 w 640481"/>
                  <a:gd name="connsiteY6" fmla="*/ 335598 h 706375"/>
                  <a:gd name="connsiteX7" fmla="*/ 157882 w 640481"/>
                  <a:gd name="connsiteY7" fmla="*/ 240348 h 706375"/>
                  <a:gd name="connsiteX8" fmla="*/ 117219 w 640481"/>
                  <a:gd name="connsiteY8" fmla="*/ 303539 h 706375"/>
                  <a:gd name="connsiteX9" fmla="*/ 17207 w 640481"/>
                  <a:gd name="connsiteY9" fmla="*/ 451177 h 706375"/>
                  <a:gd name="connsiteX10" fmla="*/ 15007 w 640481"/>
                  <a:gd name="connsiteY10" fmla="*/ 521335 h 706375"/>
                  <a:gd name="connsiteX11" fmla="*/ 167407 w 640481"/>
                  <a:gd name="connsiteY11" fmla="*/ 459423 h 706375"/>
                  <a:gd name="connsiteX12" fmla="*/ 76919 w 640481"/>
                  <a:gd name="connsiteY12" fmla="*/ 554673 h 706375"/>
                  <a:gd name="connsiteX13" fmla="*/ 129307 w 640481"/>
                  <a:gd name="connsiteY13" fmla="*/ 640398 h 706375"/>
                  <a:gd name="connsiteX14" fmla="*/ 257894 w 640481"/>
                  <a:gd name="connsiteY14" fmla="*/ 611823 h 706375"/>
                  <a:gd name="connsiteX15" fmla="*/ 310282 w 640481"/>
                  <a:gd name="connsiteY15" fmla="*/ 554673 h 706375"/>
                  <a:gd name="connsiteX16" fmla="*/ 224557 w 640481"/>
                  <a:gd name="connsiteY16" fmla="*/ 678498 h 706375"/>
                  <a:gd name="connsiteX17" fmla="*/ 338857 w 640481"/>
                  <a:gd name="connsiteY17" fmla="*/ 697548 h 706375"/>
                  <a:gd name="connsiteX18" fmla="*/ 548407 w 640481"/>
                  <a:gd name="connsiteY18" fmla="*/ 564198 h 706375"/>
                  <a:gd name="connsiteX19" fmla="*/ 634132 w 640481"/>
                  <a:gd name="connsiteY19" fmla="*/ 373698 h 706375"/>
                  <a:gd name="connsiteX20" fmla="*/ 634132 w 640481"/>
                  <a:gd name="connsiteY20" fmla="*/ 278448 h 706375"/>
                  <a:gd name="connsiteX21" fmla="*/ 634132 w 640481"/>
                  <a:gd name="connsiteY21" fmla="*/ 221298 h 706375"/>
                  <a:gd name="connsiteX22" fmla="*/ 596032 w 640481"/>
                  <a:gd name="connsiteY22" fmla="*/ 230823 h 706375"/>
                  <a:gd name="connsiteX23" fmla="*/ 624607 w 640481"/>
                  <a:gd name="connsiteY23" fmla="*/ 87948 h 706375"/>
                  <a:gd name="connsiteX24" fmla="*/ 557932 w 640481"/>
                  <a:gd name="connsiteY24" fmla="*/ 40323 h 706375"/>
                  <a:gd name="connsiteX25" fmla="*/ 415057 w 640481"/>
                  <a:gd name="connsiteY25" fmla="*/ 2223 h 706375"/>
                  <a:gd name="connsiteX0" fmla="*/ 423166 w 648590"/>
                  <a:gd name="connsiteY0" fmla="*/ 2223 h 706375"/>
                  <a:gd name="connsiteX1" fmla="*/ 385066 w 648590"/>
                  <a:gd name="connsiteY1" fmla="*/ 106998 h 706375"/>
                  <a:gd name="connsiteX2" fmla="*/ 261241 w 648590"/>
                  <a:gd name="connsiteY2" fmla="*/ 30798 h 706375"/>
                  <a:gd name="connsiteX3" fmla="*/ 108841 w 648590"/>
                  <a:gd name="connsiteY3" fmla="*/ 135573 h 706375"/>
                  <a:gd name="connsiteX4" fmla="*/ 42166 w 648590"/>
                  <a:gd name="connsiteY4" fmla="*/ 226061 h 706375"/>
                  <a:gd name="connsiteX5" fmla="*/ 32641 w 648590"/>
                  <a:gd name="connsiteY5" fmla="*/ 307023 h 706375"/>
                  <a:gd name="connsiteX6" fmla="*/ 99316 w 648590"/>
                  <a:gd name="connsiteY6" fmla="*/ 335598 h 706375"/>
                  <a:gd name="connsiteX7" fmla="*/ 165991 w 648590"/>
                  <a:gd name="connsiteY7" fmla="*/ 240348 h 706375"/>
                  <a:gd name="connsiteX8" fmla="*/ 125328 w 648590"/>
                  <a:gd name="connsiteY8" fmla="*/ 303539 h 706375"/>
                  <a:gd name="connsiteX9" fmla="*/ 11029 w 648590"/>
                  <a:gd name="connsiteY9" fmla="*/ 441652 h 706375"/>
                  <a:gd name="connsiteX10" fmla="*/ 23116 w 648590"/>
                  <a:gd name="connsiteY10" fmla="*/ 521335 h 706375"/>
                  <a:gd name="connsiteX11" fmla="*/ 175516 w 648590"/>
                  <a:gd name="connsiteY11" fmla="*/ 459423 h 706375"/>
                  <a:gd name="connsiteX12" fmla="*/ 85028 w 648590"/>
                  <a:gd name="connsiteY12" fmla="*/ 554673 h 706375"/>
                  <a:gd name="connsiteX13" fmla="*/ 137416 w 648590"/>
                  <a:gd name="connsiteY13" fmla="*/ 640398 h 706375"/>
                  <a:gd name="connsiteX14" fmla="*/ 266003 w 648590"/>
                  <a:gd name="connsiteY14" fmla="*/ 611823 h 706375"/>
                  <a:gd name="connsiteX15" fmla="*/ 318391 w 648590"/>
                  <a:gd name="connsiteY15" fmla="*/ 554673 h 706375"/>
                  <a:gd name="connsiteX16" fmla="*/ 232666 w 648590"/>
                  <a:gd name="connsiteY16" fmla="*/ 678498 h 706375"/>
                  <a:gd name="connsiteX17" fmla="*/ 346966 w 648590"/>
                  <a:gd name="connsiteY17" fmla="*/ 697548 h 706375"/>
                  <a:gd name="connsiteX18" fmla="*/ 556516 w 648590"/>
                  <a:gd name="connsiteY18" fmla="*/ 564198 h 706375"/>
                  <a:gd name="connsiteX19" fmla="*/ 642241 w 648590"/>
                  <a:gd name="connsiteY19" fmla="*/ 373698 h 706375"/>
                  <a:gd name="connsiteX20" fmla="*/ 642241 w 648590"/>
                  <a:gd name="connsiteY20" fmla="*/ 278448 h 706375"/>
                  <a:gd name="connsiteX21" fmla="*/ 642241 w 648590"/>
                  <a:gd name="connsiteY21" fmla="*/ 221298 h 706375"/>
                  <a:gd name="connsiteX22" fmla="*/ 604141 w 648590"/>
                  <a:gd name="connsiteY22" fmla="*/ 230823 h 706375"/>
                  <a:gd name="connsiteX23" fmla="*/ 632716 w 648590"/>
                  <a:gd name="connsiteY23" fmla="*/ 87948 h 706375"/>
                  <a:gd name="connsiteX24" fmla="*/ 566041 w 648590"/>
                  <a:gd name="connsiteY24" fmla="*/ 40323 h 706375"/>
                  <a:gd name="connsiteX25" fmla="*/ 423166 w 648590"/>
                  <a:gd name="connsiteY25" fmla="*/ 2223 h 706375"/>
                  <a:gd name="connsiteX0" fmla="*/ 416239 w 641663"/>
                  <a:gd name="connsiteY0" fmla="*/ 2223 h 706375"/>
                  <a:gd name="connsiteX1" fmla="*/ 378139 w 641663"/>
                  <a:gd name="connsiteY1" fmla="*/ 106998 h 706375"/>
                  <a:gd name="connsiteX2" fmla="*/ 254314 w 641663"/>
                  <a:gd name="connsiteY2" fmla="*/ 30798 h 706375"/>
                  <a:gd name="connsiteX3" fmla="*/ 101914 w 641663"/>
                  <a:gd name="connsiteY3" fmla="*/ 135573 h 706375"/>
                  <a:gd name="connsiteX4" fmla="*/ 35239 w 641663"/>
                  <a:gd name="connsiteY4" fmla="*/ 226061 h 706375"/>
                  <a:gd name="connsiteX5" fmla="*/ 25714 w 641663"/>
                  <a:gd name="connsiteY5" fmla="*/ 307023 h 706375"/>
                  <a:gd name="connsiteX6" fmla="*/ 92389 w 641663"/>
                  <a:gd name="connsiteY6" fmla="*/ 335598 h 706375"/>
                  <a:gd name="connsiteX7" fmla="*/ 159064 w 641663"/>
                  <a:gd name="connsiteY7" fmla="*/ 240348 h 706375"/>
                  <a:gd name="connsiteX8" fmla="*/ 118401 w 641663"/>
                  <a:gd name="connsiteY8" fmla="*/ 303539 h 706375"/>
                  <a:gd name="connsiteX9" fmla="*/ 4102 w 641663"/>
                  <a:gd name="connsiteY9" fmla="*/ 441652 h 706375"/>
                  <a:gd name="connsiteX10" fmla="*/ 54289 w 641663"/>
                  <a:gd name="connsiteY10" fmla="*/ 535622 h 706375"/>
                  <a:gd name="connsiteX11" fmla="*/ 168589 w 641663"/>
                  <a:gd name="connsiteY11" fmla="*/ 459423 h 706375"/>
                  <a:gd name="connsiteX12" fmla="*/ 78101 w 641663"/>
                  <a:gd name="connsiteY12" fmla="*/ 554673 h 706375"/>
                  <a:gd name="connsiteX13" fmla="*/ 130489 w 641663"/>
                  <a:gd name="connsiteY13" fmla="*/ 640398 h 706375"/>
                  <a:gd name="connsiteX14" fmla="*/ 259076 w 641663"/>
                  <a:gd name="connsiteY14" fmla="*/ 611823 h 706375"/>
                  <a:gd name="connsiteX15" fmla="*/ 311464 w 641663"/>
                  <a:gd name="connsiteY15" fmla="*/ 554673 h 706375"/>
                  <a:gd name="connsiteX16" fmla="*/ 225739 w 641663"/>
                  <a:gd name="connsiteY16" fmla="*/ 678498 h 706375"/>
                  <a:gd name="connsiteX17" fmla="*/ 340039 w 641663"/>
                  <a:gd name="connsiteY17" fmla="*/ 697548 h 706375"/>
                  <a:gd name="connsiteX18" fmla="*/ 549589 w 641663"/>
                  <a:gd name="connsiteY18" fmla="*/ 564198 h 706375"/>
                  <a:gd name="connsiteX19" fmla="*/ 635314 w 641663"/>
                  <a:gd name="connsiteY19" fmla="*/ 373698 h 706375"/>
                  <a:gd name="connsiteX20" fmla="*/ 635314 w 641663"/>
                  <a:gd name="connsiteY20" fmla="*/ 278448 h 706375"/>
                  <a:gd name="connsiteX21" fmla="*/ 635314 w 641663"/>
                  <a:gd name="connsiteY21" fmla="*/ 221298 h 706375"/>
                  <a:gd name="connsiteX22" fmla="*/ 597214 w 641663"/>
                  <a:gd name="connsiteY22" fmla="*/ 230823 h 706375"/>
                  <a:gd name="connsiteX23" fmla="*/ 625789 w 641663"/>
                  <a:gd name="connsiteY23" fmla="*/ 87948 h 706375"/>
                  <a:gd name="connsiteX24" fmla="*/ 559114 w 641663"/>
                  <a:gd name="connsiteY24" fmla="*/ 40323 h 706375"/>
                  <a:gd name="connsiteX25" fmla="*/ 416239 w 641663"/>
                  <a:gd name="connsiteY25" fmla="*/ 2223 h 706375"/>
                  <a:gd name="connsiteX0" fmla="*/ 416239 w 641663"/>
                  <a:gd name="connsiteY0" fmla="*/ 2223 h 706375"/>
                  <a:gd name="connsiteX1" fmla="*/ 378139 w 641663"/>
                  <a:gd name="connsiteY1" fmla="*/ 106998 h 706375"/>
                  <a:gd name="connsiteX2" fmla="*/ 254314 w 641663"/>
                  <a:gd name="connsiteY2" fmla="*/ 30798 h 706375"/>
                  <a:gd name="connsiteX3" fmla="*/ 101914 w 641663"/>
                  <a:gd name="connsiteY3" fmla="*/ 135573 h 706375"/>
                  <a:gd name="connsiteX4" fmla="*/ 35239 w 641663"/>
                  <a:gd name="connsiteY4" fmla="*/ 226061 h 706375"/>
                  <a:gd name="connsiteX5" fmla="*/ 25714 w 641663"/>
                  <a:gd name="connsiteY5" fmla="*/ 307023 h 706375"/>
                  <a:gd name="connsiteX6" fmla="*/ 92389 w 641663"/>
                  <a:gd name="connsiteY6" fmla="*/ 335598 h 706375"/>
                  <a:gd name="connsiteX7" fmla="*/ 159064 w 641663"/>
                  <a:gd name="connsiteY7" fmla="*/ 240348 h 706375"/>
                  <a:gd name="connsiteX8" fmla="*/ 118401 w 641663"/>
                  <a:gd name="connsiteY8" fmla="*/ 303539 h 706375"/>
                  <a:gd name="connsiteX9" fmla="*/ 4102 w 641663"/>
                  <a:gd name="connsiteY9" fmla="*/ 441652 h 706375"/>
                  <a:gd name="connsiteX10" fmla="*/ 54289 w 641663"/>
                  <a:gd name="connsiteY10" fmla="*/ 535622 h 706375"/>
                  <a:gd name="connsiteX11" fmla="*/ 168589 w 641663"/>
                  <a:gd name="connsiteY11" fmla="*/ 459423 h 706375"/>
                  <a:gd name="connsiteX12" fmla="*/ 78101 w 641663"/>
                  <a:gd name="connsiteY12" fmla="*/ 554673 h 706375"/>
                  <a:gd name="connsiteX13" fmla="*/ 130489 w 641663"/>
                  <a:gd name="connsiteY13" fmla="*/ 640398 h 706375"/>
                  <a:gd name="connsiteX14" fmla="*/ 259076 w 641663"/>
                  <a:gd name="connsiteY14" fmla="*/ 611823 h 706375"/>
                  <a:gd name="connsiteX15" fmla="*/ 311464 w 641663"/>
                  <a:gd name="connsiteY15" fmla="*/ 554673 h 706375"/>
                  <a:gd name="connsiteX16" fmla="*/ 225739 w 641663"/>
                  <a:gd name="connsiteY16" fmla="*/ 678498 h 706375"/>
                  <a:gd name="connsiteX17" fmla="*/ 340039 w 641663"/>
                  <a:gd name="connsiteY17" fmla="*/ 697548 h 706375"/>
                  <a:gd name="connsiteX18" fmla="*/ 549589 w 641663"/>
                  <a:gd name="connsiteY18" fmla="*/ 564198 h 706375"/>
                  <a:gd name="connsiteX19" fmla="*/ 635314 w 641663"/>
                  <a:gd name="connsiteY19" fmla="*/ 373698 h 706375"/>
                  <a:gd name="connsiteX20" fmla="*/ 635314 w 641663"/>
                  <a:gd name="connsiteY20" fmla="*/ 278448 h 706375"/>
                  <a:gd name="connsiteX21" fmla="*/ 635314 w 641663"/>
                  <a:gd name="connsiteY21" fmla="*/ 221298 h 706375"/>
                  <a:gd name="connsiteX22" fmla="*/ 618041 w 641663"/>
                  <a:gd name="connsiteY22" fmla="*/ 199422 h 706375"/>
                  <a:gd name="connsiteX23" fmla="*/ 625789 w 641663"/>
                  <a:gd name="connsiteY23" fmla="*/ 87948 h 706375"/>
                  <a:gd name="connsiteX24" fmla="*/ 559114 w 641663"/>
                  <a:gd name="connsiteY24" fmla="*/ 40323 h 706375"/>
                  <a:gd name="connsiteX25" fmla="*/ 416239 w 641663"/>
                  <a:gd name="connsiteY25" fmla="*/ 2223 h 706375"/>
                  <a:gd name="connsiteX0" fmla="*/ 416239 w 641663"/>
                  <a:gd name="connsiteY0" fmla="*/ 905 h 705057"/>
                  <a:gd name="connsiteX1" fmla="*/ 367856 w 641663"/>
                  <a:gd name="connsiteY1" fmla="*/ 77087 h 705057"/>
                  <a:gd name="connsiteX2" fmla="*/ 254314 w 641663"/>
                  <a:gd name="connsiteY2" fmla="*/ 29480 h 705057"/>
                  <a:gd name="connsiteX3" fmla="*/ 101914 w 641663"/>
                  <a:gd name="connsiteY3" fmla="*/ 134255 h 705057"/>
                  <a:gd name="connsiteX4" fmla="*/ 35239 w 641663"/>
                  <a:gd name="connsiteY4" fmla="*/ 224743 h 705057"/>
                  <a:gd name="connsiteX5" fmla="*/ 25714 w 641663"/>
                  <a:gd name="connsiteY5" fmla="*/ 305705 h 705057"/>
                  <a:gd name="connsiteX6" fmla="*/ 92389 w 641663"/>
                  <a:gd name="connsiteY6" fmla="*/ 334280 h 705057"/>
                  <a:gd name="connsiteX7" fmla="*/ 159064 w 641663"/>
                  <a:gd name="connsiteY7" fmla="*/ 239030 h 705057"/>
                  <a:gd name="connsiteX8" fmla="*/ 118401 w 641663"/>
                  <a:gd name="connsiteY8" fmla="*/ 302221 h 705057"/>
                  <a:gd name="connsiteX9" fmla="*/ 4102 w 641663"/>
                  <a:gd name="connsiteY9" fmla="*/ 440334 h 705057"/>
                  <a:gd name="connsiteX10" fmla="*/ 54289 w 641663"/>
                  <a:gd name="connsiteY10" fmla="*/ 534304 h 705057"/>
                  <a:gd name="connsiteX11" fmla="*/ 168589 w 641663"/>
                  <a:gd name="connsiteY11" fmla="*/ 458105 h 705057"/>
                  <a:gd name="connsiteX12" fmla="*/ 78101 w 641663"/>
                  <a:gd name="connsiteY12" fmla="*/ 553355 h 705057"/>
                  <a:gd name="connsiteX13" fmla="*/ 130489 w 641663"/>
                  <a:gd name="connsiteY13" fmla="*/ 639080 h 705057"/>
                  <a:gd name="connsiteX14" fmla="*/ 259076 w 641663"/>
                  <a:gd name="connsiteY14" fmla="*/ 610505 h 705057"/>
                  <a:gd name="connsiteX15" fmla="*/ 311464 w 641663"/>
                  <a:gd name="connsiteY15" fmla="*/ 553355 h 705057"/>
                  <a:gd name="connsiteX16" fmla="*/ 225739 w 641663"/>
                  <a:gd name="connsiteY16" fmla="*/ 677180 h 705057"/>
                  <a:gd name="connsiteX17" fmla="*/ 340039 w 641663"/>
                  <a:gd name="connsiteY17" fmla="*/ 696230 h 705057"/>
                  <a:gd name="connsiteX18" fmla="*/ 549589 w 641663"/>
                  <a:gd name="connsiteY18" fmla="*/ 562880 h 705057"/>
                  <a:gd name="connsiteX19" fmla="*/ 635314 w 641663"/>
                  <a:gd name="connsiteY19" fmla="*/ 372380 h 705057"/>
                  <a:gd name="connsiteX20" fmla="*/ 635314 w 641663"/>
                  <a:gd name="connsiteY20" fmla="*/ 277130 h 705057"/>
                  <a:gd name="connsiteX21" fmla="*/ 635314 w 641663"/>
                  <a:gd name="connsiteY21" fmla="*/ 219980 h 705057"/>
                  <a:gd name="connsiteX22" fmla="*/ 618041 w 641663"/>
                  <a:gd name="connsiteY22" fmla="*/ 198104 h 705057"/>
                  <a:gd name="connsiteX23" fmla="*/ 625789 w 641663"/>
                  <a:gd name="connsiteY23" fmla="*/ 86630 h 705057"/>
                  <a:gd name="connsiteX24" fmla="*/ 559114 w 641663"/>
                  <a:gd name="connsiteY24" fmla="*/ 39005 h 705057"/>
                  <a:gd name="connsiteX25" fmla="*/ 416239 w 641663"/>
                  <a:gd name="connsiteY25" fmla="*/ 905 h 705057"/>
                  <a:gd name="connsiteX0" fmla="*/ 416239 w 641663"/>
                  <a:gd name="connsiteY0" fmla="*/ 65 h 704217"/>
                  <a:gd name="connsiteX1" fmla="*/ 365350 w 641663"/>
                  <a:gd name="connsiteY1" fmla="*/ 46949 h 704217"/>
                  <a:gd name="connsiteX2" fmla="*/ 254314 w 641663"/>
                  <a:gd name="connsiteY2" fmla="*/ 28640 h 704217"/>
                  <a:gd name="connsiteX3" fmla="*/ 101914 w 641663"/>
                  <a:gd name="connsiteY3" fmla="*/ 133415 h 704217"/>
                  <a:gd name="connsiteX4" fmla="*/ 35239 w 641663"/>
                  <a:gd name="connsiteY4" fmla="*/ 223903 h 704217"/>
                  <a:gd name="connsiteX5" fmla="*/ 25714 w 641663"/>
                  <a:gd name="connsiteY5" fmla="*/ 304865 h 704217"/>
                  <a:gd name="connsiteX6" fmla="*/ 92389 w 641663"/>
                  <a:gd name="connsiteY6" fmla="*/ 333440 h 704217"/>
                  <a:gd name="connsiteX7" fmla="*/ 159064 w 641663"/>
                  <a:gd name="connsiteY7" fmla="*/ 238190 h 704217"/>
                  <a:gd name="connsiteX8" fmla="*/ 118401 w 641663"/>
                  <a:gd name="connsiteY8" fmla="*/ 301381 h 704217"/>
                  <a:gd name="connsiteX9" fmla="*/ 4102 w 641663"/>
                  <a:gd name="connsiteY9" fmla="*/ 439494 h 704217"/>
                  <a:gd name="connsiteX10" fmla="*/ 54289 w 641663"/>
                  <a:gd name="connsiteY10" fmla="*/ 533464 h 704217"/>
                  <a:gd name="connsiteX11" fmla="*/ 168589 w 641663"/>
                  <a:gd name="connsiteY11" fmla="*/ 457265 h 704217"/>
                  <a:gd name="connsiteX12" fmla="*/ 78101 w 641663"/>
                  <a:gd name="connsiteY12" fmla="*/ 552515 h 704217"/>
                  <a:gd name="connsiteX13" fmla="*/ 130489 w 641663"/>
                  <a:gd name="connsiteY13" fmla="*/ 638240 h 704217"/>
                  <a:gd name="connsiteX14" fmla="*/ 259076 w 641663"/>
                  <a:gd name="connsiteY14" fmla="*/ 609665 h 704217"/>
                  <a:gd name="connsiteX15" fmla="*/ 311464 w 641663"/>
                  <a:gd name="connsiteY15" fmla="*/ 552515 h 704217"/>
                  <a:gd name="connsiteX16" fmla="*/ 225739 w 641663"/>
                  <a:gd name="connsiteY16" fmla="*/ 676340 h 704217"/>
                  <a:gd name="connsiteX17" fmla="*/ 340039 w 641663"/>
                  <a:gd name="connsiteY17" fmla="*/ 695390 h 704217"/>
                  <a:gd name="connsiteX18" fmla="*/ 549589 w 641663"/>
                  <a:gd name="connsiteY18" fmla="*/ 562040 h 704217"/>
                  <a:gd name="connsiteX19" fmla="*/ 635314 w 641663"/>
                  <a:gd name="connsiteY19" fmla="*/ 371540 h 704217"/>
                  <a:gd name="connsiteX20" fmla="*/ 635314 w 641663"/>
                  <a:gd name="connsiteY20" fmla="*/ 276290 h 704217"/>
                  <a:gd name="connsiteX21" fmla="*/ 635314 w 641663"/>
                  <a:gd name="connsiteY21" fmla="*/ 219140 h 704217"/>
                  <a:gd name="connsiteX22" fmla="*/ 618041 w 641663"/>
                  <a:gd name="connsiteY22" fmla="*/ 197264 h 704217"/>
                  <a:gd name="connsiteX23" fmla="*/ 625789 w 641663"/>
                  <a:gd name="connsiteY23" fmla="*/ 85790 h 704217"/>
                  <a:gd name="connsiteX24" fmla="*/ 559114 w 641663"/>
                  <a:gd name="connsiteY24" fmla="*/ 38165 h 704217"/>
                  <a:gd name="connsiteX25" fmla="*/ 416239 w 641663"/>
                  <a:gd name="connsiteY25" fmla="*/ 65 h 704217"/>
                  <a:gd name="connsiteX0" fmla="*/ 416239 w 641663"/>
                  <a:gd name="connsiteY0" fmla="*/ 152 h 704304"/>
                  <a:gd name="connsiteX1" fmla="*/ 371306 w 641663"/>
                  <a:gd name="connsiteY1" fmla="*/ 25028 h 704304"/>
                  <a:gd name="connsiteX2" fmla="*/ 254314 w 641663"/>
                  <a:gd name="connsiteY2" fmla="*/ 28727 h 704304"/>
                  <a:gd name="connsiteX3" fmla="*/ 101914 w 641663"/>
                  <a:gd name="connsiteY3" fmla="*/ 133502 h 704304"/>
                  <a:gd name="connsiteX4" fmla="*/ 35239 w 641663"/>
                  <a:gd name="connsiteY4" fmla="*/ 223990 h 704304"/>
                  <a:gd name="connsiteX5" fmla="*/ 25714 w 641663"/>
                  <a:gd name="connsiteY5" fmla="*/ 304952 h 704304"/>
                  <a:gd name="connsiteX6" fmla="*/ 92389 w 641663"/>
                  <a:gd name="connsiteY6" fmla="*/ 333527 h 704304"/>
                  <a:gd name="connsiteX7" fmla="*/ 159064 w 641663"/>
                  <a:gd name="connsiteY7" fmla="*/ 238277 h 704304"/>
                  <a:gd name="connsiteX8" fmla="*/ 118401 w 641663"/>
                  <a:gd name="connsiteY8" fmla="*/ 301468 h 704304"/>
                  <a:gd name="connsiteX9" fmla="*/ 4102 w 641663"/>
                  <a:gd name="connsiteY9" fmla="*/ 439581 h 704304"/>
                  <a:gd name="connsiteX10" fmla="*/ 54289 w 641663"/>
                  <a:gd name="connsiteY10" fmla="*/ 533551 h 704304"/>
                  <a:gd name="connsiteX11" fmla="*/ 168589 w 641663"/>
                  <a:gd name="connsiteY11" fmla="*/ 457352 h 704304"/>
                  <a:gd name="connsiteX12" fmla="*/ 78101 w 641663"/>
                  <a:gd name="connsiteY12" fmla="*/ 552602 h 704304"/>
                  <a:gd name="connsiteX13" fmla="*/ 130489 w 641663"/>
                  <a:gd name="connsiteY13" fmla="*/ 638327 h 704304"/>
                  <a:gd name="connsiteX14" fmla="*/ 259076 w 641663"/>
                  <a:gd name="connsiteY14" fmla="*/ 609752 h 704304"/>
                  <a:gd name="connsiteX15" fmla="*/ 311464 w 641663"/>
                  <a:gd name="connsiteY15" fmla="*/ 552602 h 704304"/>
                  <a:gd name="connsiteX16" fmla="*/ 225739 w 641663"/>
                  <a:gd name="connsiteY16" fmla="*/ 676427 h 704304"/>
                  <a:gd name="connsiteX17" fmla="*/ 340039 w 641663"/>
                  <a:gd name="connsiteY17" fmla="*/ 695477 h 704304"/>
                  <a:gd name="connsiteX18" fmla="*/ 549589 w 641663"/>
                  <a:gd name="connsiteY18" fmla="*/ 562127 h 704304"/>
                  <a:gd name="connsiteX19" fmla="*/ 635314 w 641663"/>
                  <a:gd name="connsiteY19" fmla="*/ 371627 h 704304"/>
                  <a:gd name="connsiteX20" fmla="*/ 635314 w 641663"/>
                  <a:gd name="connsiteY20" fmla="*/ 276377 h 704304"/>
                  <a:gd name="connsiteX21" fmla="*/ 635314 w 641663"/>
                  <a:gd name="connsiteY21" fmla="*/ 219227 h 704304"/>
                  <a:gd name="connsiteX22" fmla="*/ 618041 w 641663"/>
                  <a:gd name="connsiteY22" fmla="*/ 197351 h 704304"/>
                  <a:gd name="connsiteX23" fmla="*/ 625789 w 641663"/>
                  <a:gd name="connsiteY23" fmla="*/ 85877 h 704304"/>
                  <a:gd name="connsiteX24" fmla="*/ 559114 w 641663"/>
                  <a:gd name="connsiteY24" fmla="*/ 38252 h 704304"/>
                  <a:gd name="connsiteX25" fmla="*/ 416239 w 641663"/>
                  <a:gd name="connsiteY25" fmla="*/ 152 h 704304"/>
                  <a:gd name="connsiteX0" fmla="*/ 416239 w 641663"/>
                  <a:gd name="connsiteY0" fmla="*/ 489 h 704641"/>
                  <a:gd name="connsiteX1" fmla="*/ 336693 w 641663"/>
                  <a:gd name="connsiteY1" fmla="*/ 17754 h 704641"/>
                  <a:gd name="connsiteX2" fmla="*/ 254314 w 641663"/>
                  <a:gd name="connsiteY2" fmla="*/ 29064 h 704641"/>
                  <a:gd name="connsiteX3" fmla="*/ 101914 w 641663"/>
                  <a:gd name="connsiteY3" fmla="*/ 133839 h 704641"/>
                  <a:gd name="connsiteX4" fmla="*/ 35239 w 641663"/>
                  <a:gd name="connsiteY4" fmla="*/ 224327 h 704641"/>
                  <a:gd name="connsiteX5" fmla="*/ 25714 w 641663"/>
                  <a:gd name="connsiteY5" fmla="*/ 305289 h 704641"/>
                  <a:gd name="connsiteX6" fmla="*/ 92389 w 641663"/>
                  <a:gd name="connsiteY6" fmla="*/ 333864 h 704641"/>
                  <a:gd name="connsiteX7" fmla="*/ 159064 w 641663"/>
                  <a:gd name="connsiteY7" fmla="*/ 238614 h 704641"/>
                  <a:gd name="connsiteX8" fmla="*/ 118401 w 641663"/>
                  <a:gd name="connsiteY8" fmla="*/ 301805 h 704641"/>
                  <a:gd name="connsiteX9" fmla="*/ 4102 w 641663"/>
                  <a:gd name="connsiteY9" fmla="*/ 439918 h 704641"/>
                  <a:gd name="connsiteX10" fmla="*/ 54289 w 641663"/>
                  <a:gd name="connsiteY10" fmla="*/ 533888 h 704641"/>
                  <a:gd name="connsiteX11" fmla="*/ 168589 w 641663"/>
                  <a:gd name="connsiteY11" fmla="*/ 457689 h 704641"/>
                  <a:gd name="connsiteX12" fmla="*/ 78101 w 641663"/>
                  <a:gd name="connsiteY12" fmla="*/ 552939 h 704641"/>
                  <a:gd name="connsiteX13" fmla="*/ 130489 w 641663"/>
                  <a:gd name="connsiteY13" fmla="*/ 638664 h 704641"/>
                  <a:gd name="connsiteX14" fmla="*/ 259076 w 641663"/>
                  <a:gd name="connsiteY14" fmla="*/ 610089 h 704641"/>
                  <a:gd name="connsiteX15" fmla="*/ 311464 w 641663"/>
                  <a:gd name="connsiteY15" fmla="*/ 552939 h 704641"/>
                  <a:gd name="connsiteX16" fmla="*/ 225739 w 641663"/>
                  <a:gd name="connsiteY16" fmla="*/ 676764 h 704641"/>
                  <a:gd name="connsiteX17" fmla="*/ 340039 w 641663"/>
                  <a:gd name="connsiteY17" fmla="*/ 695814 h 704641"/>
                  <a:gd name="connsiteX18" fmla="*/ 549589 w 641663"/>
                  <a:gd name="connsiteY18" fmla="*/ 562464 h 704641"/>
                  <a:gd name="connsiteX19" fmla="*/ 635314 w 641663"/>
                  <a:gd name="connsiteY19" fmla="*/ 371964 h 704641"/>
                  <a:gd name="connsiteX20" fmla="*/ 635314 w 641663"/>
                  <a:gd name="connsiteY20" fmla="*/ 276714 h 704641"/>
                  <a:gd name="connsiteX21" fmla="*/ 635314 w 641663"/>
                  <a:gd name="connsiteY21" fmla="*/ 219564 h 704641"/>
                  <a:gd name="connsiteX22" fmla="*/ 618041 w 641663"/>
                  <a:gd name="connsiteY22" fmla="*/ 197688 h 704641"/>
                  <a:gd name="connsiteX23" fmla="*/ 625789 w 641663"/>
                  <a:gd name="connsiteY23" fmla="*/ 86214 h 704641"/>
                  <a:gd name="connsiteX24" fmla="*/ 559114 w 641663"/>
                  <a:gd name="connsiteY24" fmla="*/ 38589 h 704641"/>
                  <a:gd name="connsiteX25" fmla="*/ 416239 w 641663"/>
                  <a:gd name="connsiteY25" fmla="*/ 489 h 704641"/>
                  <a:gd name="connsiteX0" fmla="*/ 416239 w 641663"/>
                  <a:gd name="connsiteY0" fmla="*/ 1850 h 706002"/>
                  <a:gd name="connsiteX1" fmla="*/ 335783 w 641663"/>
                  <a:gd name="connsiteY1" fmla="*/ 8462 h 706002"/>
                  <a:gd name="connsiteX2" fmla="*/ 254314 w 641663"/>
                  <a:gd name="connsiteY2" fmla="*/ 30425 h 706002"/>
                  <a:gd name="connsiteX3" fmla="*/ 101914 w 641663"/>
                  <a:gd name="connsiteY3" fmla="*/ 135200 h 706002"/>
                  <a:gd name="connsiteX4" fmla="*/ 35239 w 641663"/>
                  <a:gd name="connsiteY4" fmla="*/ 225688 h 706002"/>
                  <a:gd name="connsiteX5" fmla="*/ 25714 w 641663"/>
                  <a:gd name="connsiteY5" fmla="*/ 306650 h 706002"/>
                  <a:gd name="connsiteX6" fmla="*/ 92389 w 641663"/>
                  <a:gd name="connsiteY6" fmla="*/ 335225 h 706002"/>
                  <a:gd name="connsiteX7" fmla="*/ 159064 w 641663"/>
                  <a:gd name="connsiteY7" fmla="*/ 239975 h 706002"/>
                  <a:gd name="connsiteX8" fmla="*/ 118401 w 641663"/>
                  <a:gd name="connsiteY8" fmla="*/ 303166 h 706002"/>
                  <a:gd name="connsiteX9" fmla="*/ 4102 w 641663"/>
                  <a:gd name="connsiteY9" fmla="*/ 441279 h 706002"/>
                  <a:gd name="connsiteX10" fmla="*/ 54289 w 641663"/>
                  <a:gd name="connsiteY10" fmla="*/ 535249 h 706002"/>
                  <a:gd name="connsiteX11" fmla="*/ 168589 w 641663"/>
                  <a:gd name="connsiteY11" fmla="*/ 459050 h 706002"/>
                  <a:gd name="connsiteX12" fmla="*/ 78101 w 641663"/>
                  <a:gd name="connsiteY12" fmla="*/ 554300 h 706002"/>
                  <a:gd name="connsiteX13" fmla="*/ 130489 w 641663"/>
                  <a:gd name="connsiteY13" fmla="*/ 640025 h 706002"/>
                  <a:gd name="connsiteX14" fmla="*/ 259076 w 641663"/>
                  <a:gd name="connsiteY14" fmla="*/ 611450 h 706002"/>
                  <a:gd name="connsiteX15" fmla="*/ 311464 w 641663"/>
                  <a:gd name="connsiteY15" fmla="*/ 554300 h 706002"/>
                  <a:gd name="connsiteX16" fmla="*/ 225739 w 641663"/>
                  <a:gd name="connsiteY16" fmla="*/ 678125 h 706002"/>
                  <a:gd name="connsiteX17" fmla="*/ 340039 w 641663"/>
                  <a:gd name="connsiteY17" fmla="*/ 697175 h 706002"/>
                  <a:gd name="connsiteX18" fmla="*/ 549589 w 641663"/>
                  <a:gd name="connsiteY18" fmla="*/ 563825 h 706002"/>
                  <a:gd name="connsiteX19" fmla="*/ 635314 w 641663"/>
                  <a:gd name="connsiteY19" fmla="*/ 373325 h 706002"/>
                  <a:gd name="connsiteX20" fmla="*/ 635314 w 641663"/>
                  <a:gd name="connsiteY20" fmla="*/ 278075 h 706002"/>
                  <a:gd name="connsiteX21" fmla="*/ 635314 w 641663"/>
                  <a:gd name="connsiteY21" fmla="*/ 220925 h 706002"/>
                  <a:gd name="connsiteX22" fmla="*/ 618041 w 641663"/>
                  <a:gd name="connsiteY22" fmla="*/ 199049 h 706002"/>
                  <a:gd name="connsiteX23" fmla="*/ 625789 w 641663"/>
                  <a:gd name="connsiteY23" fmla="*/ 87575 h 706002"/>
                  <a:gd name="connsiteX24" fmla="*/ 559114 w 641663"/>
                  <a:gd name="connsiteY24" fmla="*/ 39950 h 706002"/>
                  <a:gd name="connsiteX25" fmla="*/ 416239 w 641663"/>
                  <a:gd name="connsiteY25" fmla="*/ 1850 h 706002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5314 w 641663"/>
                  <a:gd name="connsiteY21" fmla="*/ 224193 h 709270"/>
                  <a:gd name="connsiteX22" fmla="*/ 618041 w 641663"/>
                  <a:gd name="connsiteY22" fmla="*/ 202317 h 709270"/>
                  <a:gd name="connsiteX23" fmla="*/ 625789 w 641663"/>
                  <a:gd name="connsiteY23" fmla="*/ 90843 h 709270"/>
                  <a:gd name="connsiteX24" fmla="*/ 559114 w 641663"/>
                  <a:gd name="connsiteY24" fmla="*/ 43218 h 709270"/>
                  <a:gd name="connsiteX25" fmla="*/ 486463 w 641663"/>
                  <a:gd name="connsiteY25" fmla="*/ 1463 h 709270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5314 w 641663"/>
                  <a:gd name="connsiteY21" fmla="*/ 224193 h 709270"/>
                  <a:gd name="connsiteX22" fmla="*/ 625789 w 641663"/>
                  <a:gd name="connsiteY22" fmla="*/ 90843 h 709270"/>
                  <a:gd name="connsiteX23" fmla="*/ 559114 w 641663"/>
                  <a:gd name="connsiteY23" fmla="*/ 43218 h 709270"/>
                  <a:gd name="connsiteX24" fmla="*/ 486463 w 641663"/>
                  <a:gd name="connsiteY24" fmla="*/ 1463 h 709270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3947 w 641663"/>
                  <a:gd name="connsiteY21" fmla="*/ 208216 h 709270"/>
                  <a:gd name="connsiteX22" fmla="*/ 625789 w 641663"/>
                  <a:gd name="connsiteY22" fmla="*/ 90843 h 709270"/>
                  <a:gd name="connsiteX23" fmla="*/ 559114 w 641663"/>
                  <a:gd name="connsiteY23" fmla="*/ 43218 h 709270"/>
                  <a:gd name="connsiteX24" fmla="*/ 486463 w 641663"/>
                  <a:gd name="connsiteY24" fmla="*/ 1463 h 709270"/>
                  <a:gd name="connsiteX0" fmla="*/ 486463 w 639618"/>
                  <a:gd name="connsiteY0" fmla="*/ 1463 h 709270"/>
                  <a:gd name="connsiteX1" fmla="*/ 335783 w 639618"/>
                  <a:gd name="connsiteY1" fmla="*/ 11730 h 709270"/>
                  <a:gd name="connsiteX2" fmla="*/ 254314 w 639618"/>
                  <a:gd name="connsiteY2" fmla="*/ 33693 h 709270"/>
                  <a:gd name="connsiteX3" fmla="*/ 101914 w 639618"/>
                  <a:gd name="connsiteY3" fmla="*/ 138468 h 709270"/>
                  <a:gd name="connsiteX4" fmla="*/ 35239 w 639618"/>
                  <a:gd name="connsiteY4" fmla="*/ 228956 h 709270"/>
                  <a:gd name="connsiteX5" fmla="*/ 25714 w 639618"/>
                  <a:gd name="connsiteY5" fmla="*/ 309918 h 709270"/>
                  <a:gd name="connsiteX6" fmla="*/ 92389 w 639618"/>
                  <a:gd name="connsiteY6" fmla="*/ 338493 h 709270"/>
                  <a:gd name="connsiteX7" fmla="*/ 159064 w 639618"/>
                  <a:gd name="connsiteY7" fmla="*/ 243243 h 709270"/>
                  <a:gd name="connsiteX8" fmla="*/ 118401 w 639618"/>
                  <a:gd name="connsiteY8" fmla="*/ 306434 h 709270"/>
                  <a:gd name="connsiteX9" fmla="*/ 4102 w 639618"/>
                  <a:gd name="connsiteY9" fmla="*/ 444547 h 709270"/>
                  <a:gd name="connsiteX10" fmla="*/ 54289 w 639618"/>
                  <a:gd name="connsiteY10" fmla="*/ 538517 h 709270"/>
                  <a:gd name="connsiteX11" fmla="*/ 168589 w 639618"/>
                  <a:gd name="connsiteY11" fmla="*/ 462318 h 709270"/>
                  <a:gd name="connsiteX12" fmla="*/ 78101 w 639618"/>
                  <a:gd name="connsiteY12" fmla="*/ 557568 h 709270"/>
                  <a:gd name="connsiteX13" fmla="*/ 130489 w 639618"/>
                  <a:gd name="connsiteY13" fmla="*/ 643293 h 709270"/>
                  <a:gd name="connsiteX14" fmla="*/ 259076 w 639618"/>
                  <a:gd name="connsiteY14" fmla="*/ 614718 h 709270"/>
                  <a:gd name="connsiteX15" fmla="*/ 311464 w 639618"/>
                  <a:gd name="connsiteY15" fmla="*/ 557568 h 709270"/>
                  <a:gd name="connsiteX16" fmla="*/ 225739 w 639618"/>
                  <a:gd name="connsiteY16" fmla="*/ 681393 h 709270"/>
                  <a:gd name="connsiteX17" fmla="*/ 340039 w 639618"/>
                  <a:gd name="connsiteY17" fmla="*/ 700443 h 709270"/>
                  <a:gd name="connsiteX18" fmla="*/ 549589 w 639618"/>
                  <a:gd name="connsiteY18" fmla="*/ 567093 h 709270"/>
                  <a:gd name="connsiteX19" fmla="*/ 635314 w 639618"/>
                  <a:gd name="connsiteY19" fmla="*/ 376593 h 709270"/>
                  <a:gd name="connsiteX20" fmla="*/ 627677 w 639618"/>
                  <a:gd name="connsiteY20" fmla="*/ 314238 h 709270"/>
                  <a:gd name="connsiteX21" fmla="*/ 633947 w 639618"/>
                  <a:gd name="connsiteY21" fmla="*/ 208216 h 709270"/>
                  <a:gd name="connsiteX22" fmla="*/ 625789 w 639618"/>
                  <a:gd name="connsiteY22" fmla="*/ 90843 h 709270"/>
                  <a:gd name="connsiteX23" fmla="*/ 559114 w 639618"/>
                  <a:gd name="connsiteY23" fmla="*/ 43218 h 709270"/>
                  <a:gd name="connsiteX24" fmla="*/ 486463 w 639618"/>
                  <a:gd name="connsiteY24" fmla="*/ 1463 h 709270"/>
                  <a:gd name="connsiteX0" fmla="*/ 486463 w 634072"/>
                  <a:gd name="connsiteY0" fmla="*/ 1463 h 709270"/>
                  <a:gd name="connsiteX1" fmla="*/ 335783 w 634072"/>
                  <a:gd name="connsiteY1" fmla="*/ 11730 h 709270"/>
                  <a:gd name="connsiteX2" fmla="*/ 254314 w 634072"/>
                  <a:gd name="connsiteY2" fmla="*/ 33693 h 709270"/>
                  <a:gd name="connsiteX3" fmla="*/ 101914 w 634072"/>
                  <a:gd name="connsiteY3" fmla="*/ 138468 h 709270"/>
                  <a:gd name="connsiteX4" fmla="*/ 35239 w 634072"/>
                  <a:gd name="connsiteY4" fmla="*/ 228956 h 709270"/>
                  <a:gd name="connsiteX5" fmla="*/ 25714 w 634072"/>
                  <a:gd name="connsiteY5" fmla="*/ 309918 h 709270"/>
                  <a:gd name="connsiteX6" fmla="*/ 92389 w 634072"/>
                  <a:gd name="connsiteY6" fmla="*/ 338493 h 709270"/>
                  <a:gd name="connsiteX7" fmla="*/ 159064 w 634072"/>
                  <a:gd name="connsiteY7" fmla="*/ 243243 h 709270"/>
                  <a:gd name="connsiteX8" fmla="*/ 118401 w 634072"/>
                  <a:gd name="connsiteY8" fmla="*/ 306434 h 709270"/>
                  <a:gd name="connsiteX9" fmla="*/ 4102 w 634072"/>
                  <a:gd name="connsiteY9" fmla="*/ 444547 h 709270"/>
                  <a:gd name="connsiteX10" fmla="*/ 54289 w 634072"/>
                  <a:gd name="connsiteY10" fmla="*/ 538517 h 709270"/>
                  <a:gd name="connsiteX11" fmla="*/ 168589 w 634072"/>
                  <a:gd name="connsiteY11" fmla="*/ 462318 h 709270"/>
                  <a:gd name="connsiteX12" fmla="*/ 78101 w 634072"/>
                  <a:gd name="connsiteY12" fmla="*/ 557568 h 709270"/>
                  <a:gd name="connsiteX13" fmla="*/ 130489 w 634072"/>
                  <a:gd name="connsiteY13" fmla="*/ 643293 h 709270"/>
                  <a:gd name="connsiteX14" fmla="*/ 259076 w 634072"/>
                  <a:gd name="connsiteY14" fmla="*/ 614718 h 709270"/>
                  <a:gd name="connsiteX15" fmla="*/ 311464 w 634072"/>
                  <a:gd name="connsiteY15" fmla="*/ 557568 h 709270"/>
                  <a:gd name="connsiteX16" fmla="*/ 225739 w 634072"/>
                  <a:gd name="connsiteY16" fmla="*/ 681393 h 709270"/>
                  <a:gd name="connsiteX17" fmla="*/ 340039 w 634072"/>
                  <a:gd name="connsiteY17" fmla="*/ 700443 h 709270"/>
                  <a:gd name="connsiteX18" fmla="*/ 549589 w 634072"/>
                  <a:gd name="connsiteY18" fmla="*/ 567093 h 709270"/>
                  <a:gd name="connsiteX19" fmla="*/ 619759 w 634072"/>
                  <a:gd name="connsiteY19" fmla="*/ 377997 h 709270"/>
                  <a:gd name="connsiteX20" fmla="*/ 627677 w 634072"/>
                  <a:gd name="connsiteY20" fmla="*/ 314238 h 709270"/>
                  <a:gd name="connsiteX21" fmla="*/ 633947 w 634072"/>
                  <a:gd name="connsiteY21" fmla="*/ 208216 h 709270"/>
                  <a:gd name="connsiteX22" fmla="*/ 625789 w 634072"/>
                  <a:gd name="connsiteY22" fmla="*/ 90843 h 709270"/>
                  <a:gd name="connsiteX23" fmla="*/ 559114 w 634072"/>
                  <a:gd name="connsiteY23" fmla="*/ 43218 h 709270"/>
                  <a:gd name="connsiteX24" fmla="*/ 486463 w 634072"/>
                  <a:gd name="connsiteY24" fmla="*/ 1463 h 709270"/>
                  <a:gd name="connsiteX0" fmla="*/ 486463 w 634072"/>
                  <a:gd name="connsiteY0" fmla="*/ 3196 h 711003"/>
                  <a:gd name="connsiteX1" fmla="*/ 353475 w 634072"/>
                  <a:gd name="connsiteY1" fmla="*/ 6498 h 711003"/>
                  <a:gd name="connsiteX2" fmla="*/ 254314 w 634072"/>
                  <a:gd name="connsiteY2" fmla="*/ 35426 h 711003"/>
                  <a:gd name="connsiteX3" fmla="*/ 101914 w 634072"/>
                  <a:gd name="connsiteY3" fmla="*/ 140201 h 711003"/>
                  <a:gd name="connsiteX4" fmla="*/ 35239 w 634072"/>
                  <a:gd name="connsiteY4" fmla="*/ 230689 h 711003"/>
                  <a:gd name="connsiteX5" fmla="*/ 25714 w 634072"/>
                  <a:gd name="connsiteY5" fmla="*/ 311651 h 711003"/>
                  <a:gd name="connsiteX6" fmla="*/ 92389 w 634072"/>
                  <a:gd name="connsiteY6" fmla="*/ 340226 h 711003"/>
                  <a:gd name="connsiteX7" fmla="*/ 159064 w 634072"/>
                  <a:gd name="connsiteY7" fmla="*/ 244976 h 711003"/>
                  <a:gd name="connsiteX8" fmla="*/ 118401 w 634072"/>
                  <a:gd name="connsiteY8" fmla="*/ 308167 h 711003"/>
                  <a:gd name="connsiteX9" fmla="*/ 4102 w 634072"/>
                  <a:gd name="connsiteY9" fmla="*/ 446280 h 711003"/>
                  <a:gd name="connsiteX10" fmla="*/ 54289 w 634072"/>
                  <a:gd name="connsiteY10" fmla="*/ 540250 h 711003"/>
                  <a:gd name="connsiteX11" fmla="*/ 168589 w 634072"/>
                  <a:gd name="connsiteY11" fmla="*/ 464051 h 711003"/>
                  <a:gd name="connsiteX12" fmla="*/ 78101 w 634072"/>
                  <a:gd name="connsiteY12" fmla="*/ 559301 h 711003"/>
                  <a:gd name="connsiteX13" fmla="*/ 130489 w 634072"/>
                  <a:gd name="connsiteY13" fmla="*/ 645026 h 711003"/>
                  <a:gd name="connsiteX14" fmla="*/ 259076 w 634072"/>
                  <a:gd name="connsiteY14" fmla="*/ 616451 h 711003"/>
                  <a:gd name="connsiteX15" fmla="*/ 311464 w 634072"/>
                  <a:gd name="connsiteY15" fmla="*/ 559301 h 711003"/>
                  <a:gd name="connsiteX16" fmla="*/ 225739 w 634072"/>
                  <a:gd name="connsiteY16" fmla="*/ 683126 h 711003"/>
                  <a:gd name="connsiteX17" fmla="*/ 340039 w 634072"/>
                  <a:gd name="connsiteY17" fmla="*/ 702176 h 711003"/>
                  <a:gd name="connsiteX18" fmla="*/ 549589 w 634072"/>
                  <a:gd name="connsiteY18" fmla="*/ 568826 h 711003"/>
                  <a:gd name="connsiteX19" fmla="*/ 619759 w 634072"/>
                  <a:gd name="connsiteY19" fmla="*/ 379730 h 711003"/>
                  <a:gd name="connsiteX20" fmla="*/ 627677 w 634072"/>
                  <a:gd name="connsiteY20" fmla="*/ 315971 h 711003"/>
                  <a:gd name="connsiteX21" fmla="*/ 633947 w 634072"/>
                  <a:gd name="connsiteY21" fmla="*/ 209949 h 711003"/>
                  <a:gd name="connsiteX22" fmla="*/ 625789 w 634072"/>
                  <a:gd name="connsiteY22" fmla="*/ 92576 h 711003"/>
                  <a:gd name="connsiteX23" fmla="*/ 559114 w 634072"/>
                  <a:gd name="connsiteY23" fmla="*/ 44951 h 711003"/>
                  <a:gd name="connsiteX24" fmla="*/ 486463 w 634072"/>
                  <a:gd name="connsiteY24" fmla="*/ 3196 h 711003"/>
                  <a:gd name="connsiteX0" fmla="*/ 486463 w 634072"/>
                  <a:gd name="connsiteY0" fmla="*/ 10201 h 718008"/>
                  <a:gd name="connsiteX1" fmla="*/ 353475 w 634072"/>
                  <a:gd name="connsiteY1" fmla="*/ 13503 h 718008"/>
                  <a:gd name="connsiteX2" fmla="*/ 254314 w 634072"/>
                  <a:gd name="connsiteY2" fmla="*/ 42431 h 718008"/>
                  <a:gd name="connsiteX3" fmla="*/ 101914 w 634072"/>
                  <a:gd name="connsiteY3" fmla="*/ 147206 h 718008"/>
                  <a:gd name="connsiteX4" fmla="*/ 35239 w 634072"/>
                  <a:gd name="connsiteY4" fmla="*/ 237694 h 718008"/>
                  <a:gd name="connsiteX5" fmla="*/ 25714 w 634072"/>
                  <a:gd name="connsiteY5" fmla="*/ 318656 h 718008"/>
                  <a:gd name="connsiteX6" fmla="*/ 92389 w 634072"/>
                  <a:gd name="connsiteY6" fmla="*/ 347231 h 718008"/>
                  <a:gd name="connsiteX7" fmla="*/ 159064 w 634072"/>
                  <a:gd name="connsiteY7" fmla="*/ 251981 h 718008"/>
                  <a:gd name="connsiteX8" fmla="*/ 118401 w 634072"/>
                  <a:gd name="connsiteY8" fmla="*/ 315172 h 718008"/>
                  <a:gd name="connsiteX9" fmla="*/ 4102 w 634072"/>
                  <a:gd name="connsiteY9" fmla="*/ 453285 h 718008"/>
                  <a:gd name="connsiteX10" fmla="*/ 54289 w 634072"/>
                  <a:gd name="connsiteY10" fmla="*/ 547255 h 718008"/>
                  <a:gd name="connsiteX11" fmla="*/ 168589 w 634072"/>
                  <a:gd name="connsiteY11" fmla="*/ 471056 h 718008"/>
                  <a:gd name="connsiteX12" fmla="*/ 78101 w 634072"/>
                  <a:gd name="connsiteY12" fmla="*/ 566306 h 718008"/>
                  <a:gd name="connsiteX13" fmla="*/ 130489 w 634072"/>
                  <a:gd name="connsiteY13" fmla="*/ 652031 h 718008"/>
                  <a:gd name="connsiteX14" fmla="*/ 259076 w 634072"/>
                  <a:gd name="connsiteY14" fmla="*/ 623456 h 718008"/>
                  <a:gd name="connsiteX15" fmla="*/ 311464 w 634072"/>
                  <a:gd name="connsiteY15" fmla="*/ 566306 h 718008"/>
                  <a:gd name="connsiteX16" fmla="*/ 225739 w 634072"/>
                  <a:gd name="connsiteY16" fmla="*/ 690131 h 718008"/>
                  <a:gd name="connsiteX17" fmla="*/ 340039 w 634072"/>
                  <a:gd name="connsiteY17" fmla="*/ 709181 h 718008"/>
                  <a:gd name="connsiteX18" fmla="*/ 549589 w 634072"/>
                  <a:gd name="connsiteY18" fmla="*/ 575831 h 718008"/>
                  <a:gd name="connsiteX19" fmla="*/ 619759 w 634072"/>
                  <a:gd name="connsiteY19" fmla="*/ 386735 h 718008"/>
                  <a:gd name="connsiteX20" fmla="*/ 627677 w 634072"/>
                  <a:gd name="connsiteY20" fmla="*/ 322976 h 718008"/>
                  <a:gd name="connsiteX21" fmla="*/ 633947 w 634072"/>
                  <a:gd name="connsiteY21" fmla="*/ 216954 h 718008"/>
                  <a:gd name="connsiteX22" fmla="*/ 625789 w 634072"/>
                  <a:gd name="connsiteY22" fmla="*/ 99581 h 718008"/>
                  <a:gd name="connsiteX23" fmla="*/ 559114 w 634072"/>
                  <a:gd name="connsiteY23" fmla="*/ 51956 h 718008"/>
                  <a:gd name="connsiteX24" fmla="*/ 486463 w 634072"/>
                  <a:gd name="connsiteY24" fmla="*/ 10201 h 718008"/>
                  <a:gd name="connsiteX0" fmla="*/ 486463 w 634072"/>
                  <a:gd name="connsiteY0" fmla="*/ 3374 h 711181"/>
                  <a:gd name="connsiteX1" fmla="*/ 353475 w 634072"/>
                  <a:gd name="connsiteY1" fmla="*/ 6676 h 711181"/>
                  <a:gd name="connsiteX2" fmla="*/ 254314 w 634072"/>
                  <a:gd name="connsiteY2" fmla="*/ 35604 h 711181"/>
                  <a:gd name="connsiteX3" fmla="*/ 101914 w 634072"/>
                  <a:gd name="connsiteY3" fmla="*/ 140379 h 711181"/>
                  <a:gd name="connsiteX4" fmla="*/ 35239 w 634072"/>
                  <a:gd name="connsiteY4" fmla="*/ 230867 h 711181"/>
                  <a:gd name="connsiteX5" fmla="*/ 25714 w 634072"/>
                  <a:gd name="connsiteY5" fmla="*/ 311829 h 711181"/>
                  <a:gd name="connsiteX6" fmla="*/ 92389 w 634072"/>
                  <a:gd name="connsiteY6" fmla="*/ 340404 h 711181"/>
                  <a:gd name="connsiteX7" fmla="*/ 159064 w 634072"/>
                  <a:gd name="connsiteY7" fmla="*/ 245154 h 711181"/>
                  <a:gd name="connsiteX8" fmla="*/ 118401 w 634072"/>
                  <a:gd name="connsiteY8" fmla="*/ 308345 h 711181"/>
                  <a:gd name="connsiteX9" fmla="*/ 4102 w 634072"/>
                  <a:gd name="connsiteY9" fmla="*/ 446458 h 711181"/>
                  <a:gd name="connsiteX10" fmla="*/ 54289 w 634072"/>
                  <a:gd name="connsiteY10" fmla="*/ 540428 h 711181"/>
                  <a:gd name="connsiteX11" fmla="*/ 168589 w 634072"/>
                  <a:gd name="connsiteY11" fmla="*/ 464229 h 711181"/>
                  <a:gd name="connsiteX12" fmla="*/ 78101 w 634072"/>
                  <a:gd name="connsiteY12" fmla="*/ 559479 h 711181"/>
                  <a:gd name="connsiteX13" fmla="*/ 130489 w 634072"/>
                  <a:gd name="connsiteY13" fmla="*/ 645204 h 711181"/>
                  <a:gd name="connsiteX14" fmla="*/ 259076 w 634072"/>
                  <a:gd name="connsiteY14" fmla="*/ 616629 h 711181"/>
                  <a:gd name="connsiteX15" fmla="*/ 311464 w 634072"/>
                  <a:gd name="connsiteY15" fmla="*/ 559479 h 711181"/>
                  <a:gd name="connsiteX16" fmla="*/ 225739 w 634072"/>
                  <a:gd name="connsiteY16" fmla="*/ 683304 h 711181"/>
                  <a:gd name="connsiteX17" fmla="*/ 340039 w 634072"/>
                  <a:gd name="connsiteY17" fmla="*/ 702354 h 711181"/>
                  <a:gd name="connsiteX18" fmla="*/ 549589 w 634072"/>
                  <a:gd name="connsiteY18" fmla="*/ 569004 h 711181"/>
                  <a:gd name="connsiteX19" fmla="*/ 619759 w 634072"/>
                  <a:gd name="connsiteY19" fmla="*/ 379908 h 711181"/>
                  <a:gd name="connsiteX20" fmla="*/ 627677 w 634072"/>
                  <a:gd name="connsiteY20" fmla="*/ 316149 h 711181"/>
                  <a:gd name="connsiteX21" fmla="*/ 633947 w 634072"/>
                  <a:gd name="connsiteY21" fmla="*/ 210127 h 711181"/>
                  <a:gd name="connsiteX22" fmla="*/ 625789 w 634072"/>
                  <a:gd name="connsiteY22" fmla="*/ 92754 h 711181"/>
                  <a:gd name="connsiteX23" fmla="*/ 559114 w 634072"/>
                  <a:gd name="connsiteY23" fmla="*/ 45129 h 711181"/>
                  <a:gd name="connsiteX24" fmla="*/ 486463 w 634072"/>
                  <a:gd name="connsiteY24" fmla="*/ 3374 h 711181"/>
                  <a:gd name="connsiteX0" fmla="*/ 486463 w 634072"/>
                  <a:gd name="connsiteY0" fmla="*/ 5125 h 712932"/>
                  <a:gd name="connsiteX1" fmla="*/ 353475 w 634072"/>
                  <a:gd name="connsiteY1" fmla="*/ 8427 h 712932"/>
                  <a:gd name="connsiteX2" fmla="*/ 254314 w 634072"/>
                  <a:gd name="connsiteY2" fmla="*/ 37355 h 712932"/>
                  <a:gd name="connsiteX3" fmla="*/ 101914 w 634072"/>
                  <a:gd name="connsiteY3" fmla="*/ 142130 h 712932"/>
                  <a:gd name="connsiteX4" fmla="*/ 35239 w 634072"/>
                  <a:gd name="connsiteY4" fmla="*/ 232618 h 712932"/>
                  <a:gd name="connsiteX5" fmla="*/ 25714 w 634072"/>
                  <a:gd name="connsiteY5" fmla="*/ 313580 h 712932"/>
                  <a:gd name="connsiteX6" fmla="*/ 92389 w 634072"/>
                  <a:gd name="connsiteY6" fmla="*/ 342155 h 712932"/>
                  <a:gd name="connsiteX7" fmla="*/ 159064 w 634072"/>
                  <a:gd name="connsiteY7" fmla="*/ 246905 h 712932"/>
                  <a:gd name="connsiteX8" fmla="*/ 118401 w 634072"/>
                  <a:gd name="connsiteY8" fmla="*/ 310096 h 712932"/>
                  <a:gd name="connsiteX9" fmla="*/ 4102 w 634072"/>
                  <a:gd name="connsiteY9" fmla="*/ 448209 h 712932"/>
                  <a:gd name="connsiteX10" fmla="*/ 54289 w 634072"/>
                  <a:gd name="connsiteY10" fmla="*/ 542179 h 712932"/>
                  <a:gd name="connsiteX11" fmla="*/ 168589 w 634072"/>
                  <a:gd name="connsiteY11" fmla="*/ 465980 h 712932"/>
                  <a:gd name="connsiteX12" fmla="*/ 78101 w 634072"/>
                  <a:gd name="connsiteY12" fmla="*/ 561230 h 712932"/>
                  <a:gd name="connsiteX13" fmla="*/ 130489 w 634072"/>
                  <a:gd name="connsiteY13" fmla="*/ 646955 h 712932"/>
                  <a:gd name="connsiteX14" fmla="*/ 259076 w 634072"/>
                  <a:gd name="connsiteY14" fmla="*/ 618380 h 712932"/>
                  <a:gd name="connsiteX15" fmla="*/ 311464 w 634072"/>
                  <a:gd name="connsiteY15" fmla="*/ 561230 h 712932"/>
                  <a:gd name="connsiteX16" fmla="*/ 225739 w 634072"/>
                  <a:gd name="connsiteY16" fmla="*/ 685055 h 712932"/>
                  <a:gd name="connsiteX17" fmla="*/ 340039 w 634072"/>
                  <a:gd name="connsiteY17" fmla="*/ 704105 h 712932"/>
                  <a:gd name="connsiteX18" fmla="*/ 549589 w 634072"/>
                  <a:gd name="connsiteY18" fmla="*/ 570755 h 712932"/>
                  <a:gd name="connsiteX19" fmla="*/ 619759 w 634072"/>
                  <a:gd name="connsiteY19" fmla="*/ 381659 h 712932"/>
                  <a:gd name="connsiteX20" fmla="*/ 627677 w 634072"/>
                  <a:gd name="connsiteY20" fmla="*/ 317900 h 712932"/>
                  <a:gd name="connsiteX21" fmla="*/ 633947 w 634072"/>
                  <a:gd name="connsiteY21" fmla="*/ 211878 h 712932"/>
                  <a:gd name="connsiteX22" fmla="*/ 625789 w 634072"/>
                  <a:gd name="connsiteY22" fmla="*/ 94505 h 712932"/>
                  <a:gd name="connsiteX23" fmla="*/ 559114 w 634072"/>
                  <a:gd name="connsiteY23" fmla="*/ 46880 h 712932"/>
                  <a:gd name="connsiteX24" fmla="*/ 486463 w 634072"/>
                  <a:gd name="connsiteY24" fmla="*/ 5125 h 71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34072" h="712932">
                    <a:moveTo>
                      <a:pt x="486463" y="5125"/>
                    </a:moveTo>
                    <a:cubicBezTo>
                      <a:pt x="452190" y="-1284"/>
                      <a:pt x="402079" y="-3208"/>
                      <a:pt x="353475" y="8427"/>
                    </a:cubicBezTo>
                    <a:cubicBezTo>
                      <a:pt x="304871" y="20062"/>
                      <a:pt x="296241" y="15071"/>
                      <a:pt x="254314" y="37355"/>
                    </a:cubicBezTo>
                    <a:cubicBezTo>
                      <a:pt x="212387" y="59639"/>
                      <a:pt x="138426" y="109586"/>
                      <a:pt x="101914" y="142130"/>
                    </a:cubicBezTo>
                    <a:cubicBezTo>
                      <a:pt x="65402" y="174674"/>
                      <a:pt x="47939" y="204043"/>
                      <a:pt x="35239" y="232618"/>
                    </a:cubicBezTo>
                    <a:cubicBezTo>
                      <a:pt x="22539" y="261193"/>
                      <a:pt x="16189" y="295324"/>
                      <a:pt x="25714" y="313580"/>
                    </a:cubicBezTo>
                    <a:cubicBezTo>
                      <a:pt x="35239" y="331836"/>
                      <a:pt x="70164" y="353267"/>
                      <a:pt x="92389" y="342155"/>
                    </a:cubicBezTo>
                    <a:cubicBezTo>
                      <a:pt x="114614" y="331043"/>
                      <a:pt x="154729" y="252248"/>
                      <a:pt x="159064" y="246905"/>
                    </a:cubicBezTo>
                    <a:cubicBezTo>
                      <a:pt x="163399" y="241562"/>
                      <a:pt x="142641" y="291627"/>
                      <a:pt x="118401" y="310096"/>
                    </a:cubicBezTo>
                    <a:cubicBezTo>
                      <a:pt x="94161" y="328566"/>
                      <a:pt x="21137" y="411910"/>
                      <a:pt x="4102" y="448209"/>
                    </a:cubicBezTo>
                    <a:cubicBezTo>
                      <a:pt x="-12933" y="484508"/>
                      <a:pt x="26874" y="539217"/>
                      <a:pt x="54289" y="542179"/>
                    </a:cubicBezTo>
                    <a:cubicBezTo>
                      <a:pt x="81704" y="545141"/>
                      <a:pt x="164620" y="462805"/>
                      <a:pt x="168589" y="465980"/>
                    </a:cubicBezTo>
                    <a:cubicBezTo>
                      <a:pt x="172558" y="469155"/>
                      <a:pt x="84451" y="531068"/>
                      <a:pt x="78101" y="561230"/>
                    </a:cubicBezTo>
                    <a:cubicBezTo>
                      <a:pt x="71751" y="591392"/>
                      <a:pt x="100327" y="637430"/>
                      <a:pt x="130489" y="646955"/>
                    </a:cubicBezTo>
                    <a:cubicBezTo>
                      <a:pt x="160651" y="656480"/>
                      <a:pt x="228914" y="632667"/>
                      <a:pt x="259076" y="618380"/>
                    </a:cubicBezTo>
                    <a:cubicBezTo>
                      <a:pt x="289238" y="604093"/>
                      <a:pt x="317020" y="550118"/>
                      <a:pt x="311464" y="561230"/>
                    </a:cubicBezTo>
                    <a:cubicBezTo>
                      <a:pt x="305908" y="572343"/>
                      <a:pt x="220977" y="661243"/>
                      <a:pt x="225739" y="685055"/>
                    </a:cubicBezTo>
                    <a:cubicBezTo>
                      <a:pt x="230501" y="708867"/>
                      <a:pt x="286064" y="723155"/>
                      <a:pt x="340039" y="704105"/>
                    </a:cubicBezTo>
                    <a:cubicBezTo>
                      <a:pt x="394014" y="685055"/>
                      <a:pt x="502969" y="624496"/>
                      <a:pt x="549589" y="570755"/>
                    </a:cubicBezTo>
                    <a:cubicBezTo>
                      <a:pt x="596209" y="517014"/>
                      <a:pt x="606744" y="423802"/>
                      <a:pt x="619759" y="381659"/>
                    </a:cubicBezTo>
                    <a:cubicBezTo>
                      <a:pt x="632774" y="339517"/>
                      <a:pt x="627677" y="317900"/>
                      <a:pt x="627677" y="317900"/>
                    </a:cubicBezTo>
                    <a:cubicBezTo>
                      <a:pt x="627221" y="293524"/>
                      <a:pt x="634403" y="236254"/>
                      <a:pt x="633947" y="211878"/>
                    </a:cubicBezTo>
                    <a:cubicBezTo>
                      <a:pt x="632359" y="180128"/>
                      <a:pt x="638489" y="124668"/>
                      <a:pt x="625789" y="94505"/>
                    </a:cubicBezTo>
                    <a:cubicBezTo>
                      <a:pt x="613089" y="64343"/>
                      <a:pt x="582335" y="61777"/>
                      <a:pt x="559114" y="46880"/>
                    </a:cubicBezTo>
                    <a:cubicBezTo>
                      <a:pt x="535893" y="31983"/>
                      <a:pt x="520736" y="11534"/>
                      <a:pt x="486463" y="5125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4C1D663-183D-8B40-38A6-4330430430A9}"/>
                  </a:ext>
                </a:extLst>
              </p:cNvPr>
              <p:cNvSpPr/>
              <p:nvPr/>
            </p:nvSpPr>
            <p:spPr>
              <a:xfrm rot="4516613">
                <a:off x="6722783" y="3548185"/>
                <a:ext cx="384133" cy="508515"/>
              </a:xfrm>
              <a:custGeom>
                <a:avLst/>
                <a:gdLst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94032 w 681406"/>
                  <a:gd name="connsiteY4" fmla="*/ 230823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03557 w 681406"/>
                  <a:gd name="connsiteY8" fmla="*/ 326073 h 709978"/>
                  <a:gd name="connsiteX9" fmla="*/ 8307 w 681406"/>
                  <a:gd name="connsiteY9" fmla="*/ 392748 h 709978"/>
                  <a:gd name="connsiteX10" fmla="*/ 17832 w 681406"/>
                  <a:gd name="connsiteY10" fmla="*/ 516573 h 709978"/>
                  <a:gd name="connsiteX11" fmla="*/ 122607 w 681406"/>
                  <a:gd name="connsiteY11" fmla="*/ 535623 h 709978"/>
                  <a:gd name="connsiteX12" fmla="*/ 227382 w 681406"/>
                  <a:gd name="connsiteY12" fmla="*/ 497523 h 709978"/>
                  <a:gd name="connsiteX13" fmla="*/ 122607 w 681406"/>
                  <a:gd name="connsiteY13" fmla="*/ 621348 h 709978"/>
                  <a:gd name="connsiteX14" fmla="*/ 170232 w 681406"/>
                  <a:gd name="connsiteY14" fmla="*/ 640398 h 709978"/>
                  <a:gd name="connsiteX15" fmla="*/ 303582 w 681406"/>
                  <a:gd name="connsiteY15" fmla="*/ 630873 h 709978"/>
                  <a:gd name="connsiteX16" fmla="*/ 351207 w 681406"/>
                  <a:gd name="connsiteY16" fmla="*/ 554673 h 709978"/>
                  <a:gd name="connsiteX17" fmla="*/ 246432 w 681406"/>
                  <a:gd name="connsiteY17" fmla="*/ 688023 h 709978"/>
                  <a:gd name="connsiteX18" fmla="*/ 379782 w 681406"/>
                  <a:gd name="connsiteY18" fmla="*/ 697548 h 709978"/>
                  <a:gd name="connsiteX19" fmla="*/ 589332 w 681406"/>
                  <a:gd name="connsiteY19" fmla="*/ 564198 h 709978"/>
                  <a:gd name="connsiteX20" fmla="*/ 675057 w 681406"/>
                  <a:gd name="connsiteY20" fmla="*/ 373698 h 709978"/>
                  <a:gd name="connsiteX21" fmla="*/ 675057 w 681406"/>
                  <a:gd name="connsiteY21" fmla="*/ 278448 h 709978"/>
                  <a:gd name="connsiteX22" fmla="*/ 675057 w 681406"/>
                  <a:gd name="connsiteY22" fmla="*/ 221298 h 709978"/>
                  <a:gd name="connsiteX23" fmla="*/ 636957 w 681406"/>
                  <a:gd name="connsiteY23" fmla="*/ 230823 h 709978"/>
                  <a:gd name="connsiteX24" fmla="*/ 665532 w 681406"/>
                  <a:gd name="connsiteY24" fmla="*/ 87948 h 709978"/>
                  <a:gd name="connsiteX25" fmla="*/ 598857 w 681406"/>
                  <a:gd name="connsiteY25" fmla="*/ 40323 h 709978"/>
                  <a:gd name="connsiteX26" fmla="*/ 455982 w 681406"/>
                  <a:gd name="connsiteY26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94032 w 681406"/>
                  <a:gd name="connsiteY4" fmla="*/ 230823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27382 w 681406"/>
                  <a:gd name="connsiteY13" fmla="*/ 4975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74982 w 681406"/>
                  <a:gd name="connsiteY4" fmla="*/ 226061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27382 w 681406"/>
                  <a:gd name="connsiteY13" fmla="*/ 4975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74982 w 681406"/>
                  <a:gd name="connsiteY4" fmla="*/ 226061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08332 w 681406"/>
                  <a:gd name="connsiteY13" fmla="*/ 4594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4558 w 679982"/>
                  <a:gd name="connsiteY0" fmla="*/ 2223 h 709978"/>
                  <a:gd name="connsiteX1" fmla="*/ 416458 w 679982"/>
                  <a:gd name="connsiteY1" fmla="*/ 106998 h 709978"/>
                  <a:gd name="connsiteX2" fmla="*/ 292633 w 679982"/>
                  <a:gd name="connsiteY2" fmla="*/ 30798 h 709978"/>
                  <a:gd name="connsiteX3" fmla="*/ 140233 w 679982"/>
                  <a:gd name="connsiteY3" fmla="*/ 135573 h 709978"/>
                  <a:gd name="connsiteX4" fmla="*/ 73558 w 679982"/>
                  <a:gd name="connsiteY4" fmla="*/ 226061 h 709978"/>
                  <a:gd name="connsiteX5" fmla="*/ 64033 w 679982"/>
                  <a:gd name="connsiteY5" fmla="*/ 307023 h 709978"/>
                  <a:gd name="connsiteX6" fmla="*/ 130708 w 679982"/>
                  <a:gd name="connsiteY6" fmla="*/ 335598 h 709978"/>
                  <a:gd name="connsiteX7" fmla="*/ 197383 w 679982"/>
                  <a:gd name="connsiteY7" fmla="*/ 240348 h 709978"/>
                  <a:gd name="connsiteX8" fmla="*/ 156720 w 679982"/>
                  <a:gd name="connsiteY8" fmla="*/ 303539 h 709978"/>
                  <a:gd name="connsiteX9" fmla="*/ 102133 w 679982"/>
                  <a:gd name="connsiteY9" fmla="*/ 326073 h 709978"/>
                  <a:gd name="connsiteX10" fmla="*/ 6883 w 679982"/>
                  <a:gd name="connsiteY10" fmla="*/ 392748 h 709978"/>
                  <a:gd name="connsiteX11" fmla="*/ 16408 w 679982"/>
                  <a:gd name="connsiteY11" fmla="*/ 516573 h 709978"/>
                  <a:gd name="connsiteX12" fmla="*/ 87845 w 679982"/>
                  <a:gd name="connsiteY12" fmla="*/ 516573 h 709978"/>
                  <a:gd name="connsiteX13" fmla="*/ 206908 w 679982"/>
                  <a:gd name="connsiteY13" fmla="*/ 459423 h 709978"/>
                  <a:gd name="connsiteX14" fmla="*/ 121183 w 679982"/>
                  <a:gd name="connsiteY14" fmla="*/ 621348 h 709978"/>
                  <a:gd name="connsiteX15" fmla="*/ 168808 w 679982"/>
                  <a:gd name="connsiteY15" fmla="*/ 640398 h 709978"/>
                  <a:gd name="connsiteX16" fmla="*/ 302158 w 679982"/>
                  <a:gd name="connsiteY16" fmla="*/ 630873 h 709978"/>
                  <a:gd name="connsiteX17" fmla="*/ 349783 w 679982"/>
                  <a:gd name="connsiteY17" fmla="*/ 554673 h 709978"/>
                  <a:gd name="connsiteX18" fmla="*/ 245008 w 679982"/>
                  <a:gd name="connsiteY18" fmla="*/ 688023 h 709978"/>
                  <a:gd name="connsiteX19" fmla="*/ 378358 w 679982"/>
                  <a:gd name="connsiteY19" fmla="*/ 697548 h 709978"/>
                  <a:gd name="connsiteX20" fmla="*/ 587908 w 679982"/>
                  <a:gd name="connsiteY20" fmla="*/ 564198 h 709978"/>
                  <a:gd name="connsiteX21" fmla="*/ 673633 w 679982"/>
                  <a:gd name="connsiteY21" fmla="*/ 373698 h 709978"/>
                  <a:gd name="connsiteX22" fmla="*/ 673633 w 679982"/>
                  <a:gd name="connsiteY22" fmla="*/ 278448 h 709978"/>
                  <a:gd name="connsiteX23" fmla="*/ 673633 w 679982"/>
                  <a:gd name="connsiteY23" fmla="*/ 221298 h 709978"/>
                  <a:gd name="connsiteX24" fmla="*/ 635533 w 679982"/>
                  <a:gd name="connsiteY24" fmla="*/ 230823 h 709978"/>
                  <a:gd name="connsiteX25" fmla="*/ 664108 w 679982"/>
                  <a:gd name="connsiteY25" fmla="*/ 87948 h 709978"/>
                  <a:gd name="connsiteX26" fmla="*/ 597433 w 679982"/>
                  <a:gd name="connsiteY26" fmla="*/ 40323 h 709978"/>
                  <a:gd name="connsiteX27" fmla="*/ 454558 w 679982"/>
                  <a:gd name="connsiteY27" fmla="*/ 2223 h 709978"/>
                  <a:gd name="connsiteX0" fmla="*/ 455545 w 680969"/>
                  <a:gd name="connsiteY0" fmla="*/ 2223 h 709978"/>
                  <a:gd name="connsiteX1" fmla="*/ 417445 w 680969"/>
                  <a:gd name="connsiteY1" fmla="*/ 106998 h 709978"/>
                  <a:gd name="connsiteX2" fmla="*/ 293620 w 680969"/>
                  <a:gd name="connsiteY2" fmla="*/ 30798 h 709978"/>
                  <a:gd name="connsiteX3" fmla="*/ 141220 w 680969"/>
                  <a:gd name="connsiteY3" fmla="*/ 135573 h 709978"/>
                  <a:gd name="connsiteX4" fmla="*/ 74545 w 680969"/>
                  <a:gd name="connsiteY4" fmla="*/ 226061 h 709978"/>
                  <a:gd name="connsiteX5" fmla="*/ 65020 w 680969"/>
                  <a:gd name="connsiteY5" fmla="*/ 307023 h 709978"/>
                  <a:gd name="connsiteX6" fmla="*/ 131695 w 680969"/>
                  <a:gd name="connsiteY6" fmla="*/ 335598 h 709978"/>
                  <a:gd name="connsiteX7" fmla="*/ 198370 w 680969"/>
                  <a:gd name="connsiteY7" fmla="*/ 240348 h 709978"/>
                  <a:gd name="connsiteX8" fmla="*/ 157707 w 680969"/>
                  <a:gd name="connsiteY8" fmla="*/ 303539 h 709978"/>
                  <a:gd name="connsiteX9" fmla="*/ 103120 w 680969"/>
                  <a:gd name="connsiteY9" fmla="*/ 326073 h 709978"/>
                  <a:gd name="connsiteX10" fmla="*/ 7870 w 680969"/>
                  <a:gd name="connsiteY10" fmla="*/ 392748 h 709978"/>
                  <a:gd name="connsiteX11" fmla="*/ 17395 w 680969"/>
                  <a:gd name="connsiteY11" fmla="*/ 516573 h 709978"/>
                  <a:gd name="connsiteX12" fmla="*/ 112645 w 680969"/>
                  <a:gd name="connsiteY12" fmla="*/ 516573 h 709978"/>
                  <a:gd name="connsiteX13" fmla="*/ 207895 w 680969"/>
                  <a:gd name="connsiteY13" fmla="*/ 459423 h 709978"/>
                  <a:gd name="connsiteX14" fmla="*/ 122170 w 680969"/>
                  <a:gd name="connsiteY14" fmla="*/ 621348 h 709978"/>
                  <a:gd name="connsiteX15" fmla="*/ 169795 w 680969"/>
                  <a:gd name="connsiteY15" fmla="*/ 640398 h 709978"/>
                  <a:gd name="connsiteX16" fmla="*/ 303145 w 680969"/>
                  <a:gd name="connsiteY16" fmla="*/ 630873 h 709978"/>
                  <a:gd name="connsiteX17" fmla="*/ 350770 w 680969"/>
                  <a:gd name="connsiteY17" fmla="*/ 554673 h 709978"/>
                  <a:gd name="connsiteX18" fmla="*/ 245995 w 680969"/>
                  <a:gd name="connsiteY18" fmla="*/ 688023 h 709978"/>
                  <a:gd name="connsiteX19" fmla="*/ 379345 w 680969"/>
                  <a:gd name="connsiteY19" fmla="*/ 697548 h 709978"/>
                  <a:gd name="connsiteX20" fmla="*/ 588895 w 680969"/>
                  <a:gd name="connsiteY20" fmla="*/ 564198 h 709978"/>
                  <a:gd name="connsiteX21" fmla="*/ 674620 w 680969"/>
                  <a:gd name="connsiteY21" fmla="*/ 373698 h 709978"/>
                  <a:gd name="connsiteX22" fmla="*/ 674620 w 680969"/>
                  <a:gd name="connsiteY22" fmla="*/ 278448 h 709978"/>
                  <a:gd name="connsiteX23" fmla="*/ 674620 w 680969"/>
                  <a:gd name="connsiteY23" fmla="*/ 221298 h 709978"/>
                  <a:gd name="connsiteX24" fmla="*/ 636520 w 680969"/>
                  <a:gd name="connsiteY24" fmla="*/ 230823 h 709978"/>
                  <a:gd name="connsiteX25" fmla="*/ 665095 w 680969"/>
                  <a:gd name="connsiteY25" fmla="*/ 87948 h 709978"/>
                  <a:gd name="connsiteX26" fmla="*/ 598420 w 680969"/>
                  <a:gd name="connsiteY26" fmla="*/ 40323 h 709978"/>
                  <a:gd name="connsiteX27" fmla="*/ 455545 w 680969"/>
                  <a:gd name="connsiteY27" fmla="*/ 2223 h 709978"/>
                  <a:gd name="connsiteX0" fmla="*/ 460771 w 686195"/>
                  <a:gd name="connsiteY0" fmla="*/ 2223 h 709978"/>
                  <a:gd name="connsiteX1" fmla="*/ 422671 w 686195"/>
                  <a:gd name="connsiteY1" fmla="*/ 106998 h 709978"/>
                  <a:gd name="connsiteX2" fmla="*/ 298846 w 686195"/>
                  <a:gd name="connsiteY2" fmla="*/ 30798 h 709978"/>
                  <a:gd name="connsiteX3" fmla="*/ 146446 w 686195"/>
                  <a:gd name="connsiteY3" fmla="*/ 135573 h 709978"/>
                  <a:gd name="connsiteX4" fmla="*/ 79771 w 686195"/>
                  <a:gd name="connsiteY4" fmla="*/ 226061 h 709978"/>
                  <a:gd name="connsiteX5" fmla="*/ 70246 w 686195"/>
                  <a:gd name="connsiteY5" fmla="*/ 307023 h 709978"/>
                  <a:gd name="connsiteX6" fmla="*/ 136921 w 686195"/>
                  <a:gd name="connsiteY6" fmla="*/ 335598 h 709978"/>
                  <a:gd name="connsiteX7" fmla="*/ 203596 w 686195"/>
                  <a:gd name="connsiteY7" fmla="*/ 240348 h 709978"/>
                  <a:gd name="connsiteX8" fmla="*/ 162933 w 686195"/>
                  <a:gd name="connsiteY8" fmla="*/ 303539 h 709978"/>
                  <a:gd name="connsiteX9" fmla="*/ 108346 w 686195"/>
                  <a:gd name="connsiteY9" fmla="*/ 326073 h 709978"/>
                  <a:gd name="connsiteX10" fmla="*/ 13096 w 686195"/>
                  <a:gd name="connsiteY10" fmla="*/ 392748 h 709978"/>
                  <a:gd name="connsiteX11" fmla="*/ 22621 w 686195"/>
                  <a:gd name="connsiteY11" fmla="*/ 516573 h 709978"/>
                  <a:gd name="connsiteX12" fmla="*/ 213121 w 686195"/>
                  <a:gd name="connsiteY12" fmla="*/ 459423 h 709978"/>
                  <a:gd name="connsiteX13" fmla="*/ 127396 w 686195"/>
                  <a:gd name="connsiteY13" fmla="*/ 621348 h 709978"/>
                  <a:gd name="connsiteX14" fmla="*/ 175021 w 686195"/>
                  <a:gd name="connsiteY14" fmla="*/ 640398 h 709978"/>
                  <a:gd name="connsiteX15" fmla="*/ 308371 w 686195"/>
                  <a:gd name="connsiteY15" fmla="*/ 630873 h 709978"/>
                  <a:gd name="connsiteX16" fmla="*/ 355996 w 686195"/>
                  <a:gd name="connsiteY16" fmla="*/ 554673 h 709978"/>
                  <a:gd name="connsiteX17" fmla="*/ 251221 w 686195"/>
                  <a:gd name="connsiteY17" fmla="*/ 688023 h 709978"/>
                  <a:gd name="connsiteX18" fmla="*/ 384571 w 686195"/>
                  <a:gd name="connsiteY18" fmla="*/ 697548 h 709978"/>
                  <a:gd name="connsiteX19" fmla="*/ 594121 w 686195"/>
                  <a:gd name="connsiteY19" fmla="*/ 564198 h 709978"/>
                  <a:gd name="connsiteX20" fmla="*/ 679846 w 686195"/>
                  <a:gd name="connsiteY20" fmla="*/ 373698 h 709978"/>
                  <a:gd name="connsiteX21" fmla="*/ 679846 w 686195"/>
                  <a:gd name="connsiteY21" fmla="*/ 278448 h 709978"/>
                  <a:gd name="connsiteX22" fmla="*/ 679846 w 686195"/>
                  <a:gd name="connsiteY22" fmla="*/ 221298 h 709978"/>
                  <a:gd name="connsiteX23" fmla="*/ 641746 w 686195"/>
                  <a:gd name="connsiteY23" fmla="*/ 230823 h 709978"/>
                  <a:gd name="connsiteX24" fmla="*/ 670321 w 686195"/>
                  <a:gd name="connsiteY24" fmla="*/ 87948 h 709978"/>
                  <a:gd name="connsiteX25" fmla="*/ 603646 w 686195"/>
                  <a:gd name="connsiteY25" fmla="*/ 40323 h 709978"/>
                  <a:gd name="connsiteX26" fmla="*/ 460771 w 686195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5913 w 674712"/>
                  <a:gd name="connsiteY13" fmla="*/ 621348 h 709978"/>
                  <a:gd name="connsiteX14" fmla="*/ 163538 w 674712"/>
                  <a:gd name="connsiteY14" fmla="*/ 640398 h 709978"/>
                  <a:gd name="connsiteX15" fmla="*/ 296888 w 674712"/>
                  <a:gd name="connsiteY15" fmla="*/ 63087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1150 w 674712"/>
                  <a:gd name="connsiteY13" fmla="*/ 554673 h 709978"/>
                  <a:gd name="connsiteX14" fmla="*/ 163538 w 674712"/>
                  <a:gd name="connsiteY14" fmla="*/ 640398 h 709978"/>
                  <a:gd name="connsiteX15" fmla="*/ 296888 w 674712"/>
                  <a:gd name="connsiteY15" fmla="*/ 63087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1150 w 674712"/>
                  <a:gd name="connsiteY13" fmla="*/ 554673 h 709978"/>
                  <a:gd name="connsiteX14" fmla="*/ 163538 w 674712"/>
                  <a:gd name="connsiteY14" fmla="*/ 640398 h 709978"/>
                  <a:gd name="connsiteX15" fmla="*/ 292125 w 674712"/>
                  <a:gd name="connsiteY15" fmla="*/ 61182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6375"/>
                  <a:gd name="connsiteX1" fmla="*/ 411188 w 674712"/>
                  <a:gd name="connsiteY1" fmla="*/ 106998 h 706375"/>
                  <a:gd name="connsiteX2" fmla="*/ 287363 w 674712"/>
                  <a:gd name="connsiteY2" fmla="*/ 30798 h 706375"/>
                  <a:gd name="connsiteX3" fmla="*/ 134963 w 674712"/>
                  <a:gd name="connsiteY3" fmla="*/ 135573 h 706375"/>
                  <a:gd name="connsiteX4" fmla="*/ 68288 w 674712"/>
                  <a:gd name="connsiteY4" fmla="*/ 226061 h 706375"/>
                  <a:gd name="connsiteX5" fmla="*/ 58763 w 674712"/>
                  <a:gd name="connsiteY5" fmla="*/ 307023 h 706375"/>
                  <a:gd name="connsiteX6" fmla="*/ 125438 w 674712"/>
                  <a:gd name="connsiteY6" fmla="*/ 335598 h 706375"/>
                  <a:gd name="connsiteX7" fmla="*/ 192113 w 674712"/>
                  <a:gd name="connsiteY7" fmla="*/ 240348 h 706375"/>
                  <a:gd name="connsiteX8" fmla="*/ 151450 w 674712"/>
                  <a:gd name="connsiteY8" fmla="*/ 303539 h 706375"/>
                  <a:gd name="connsiteX9" fmla="*/ 96863 w 674712"/>
                  <a:gd name="connsiteY9" fmla="*/ 326073 h 706375"/>
                  <a:gd name="connsiteX10" fmla="*/ 1613 w 674712"/>
                  <a:gd name="connsiteY10" fmla="*/ 392748 h 706375"/>
                  <a:gd name="connsiteX11" fmla="*/ 49238 w 674712"/>
                  <a:gd name="connsiteY11" fmla="*/ 521335 h 706375"/>
                  <a:gd name="connsiteX12" fmla="*/ 201638 w 674712"/>
                  <a:gd name="connsiteY12" fmla="*/ 459423 h 706375"/>
                  <a:gd name="connsiteX13" fmla="*/ 111150 w 674712"/>
                  <a:gd name="connsiteY13" fmla="*/ 554673 h 706375"/>
                  <a:gd name="connsiteX14" fmla="*/ 163538 w 674712"/>
                  <a:gd name="connsiteY14" fmla="*/ 640398 h 706375"/>
                  <a:gd name="connsiteX15" fmla="*/ 292125 w 674712"/>
                  <a:gd name="connsiteY15" fmla="*/ 611823 h 706375"/>
                  <a:gd name="connsiteX16" fmla="*/ 344513 w 674712"/>
                  <a:gd name="connsiteY16" fmla="*/ 554673 h 706375"/>
                  <a:gd name="connsiteX17" fmla="*/ 258788 w 674712"/>
                  <a:gd name="connsiteY17" fmla="*/ 678498 h 706375"/>
                  <a:gd name="connsiteX18" fmla="*/ 373088 w 674712"/>
                  <a:gd name="connsiteY18" fmla="*/ 697548 h 706375"/>
                  <a:gd name="connsiteX19" fmla="*/ 582638 w 674712"/>
                  <a:gd name="connsiteY19" fmla="*/ 564198 h 706375"/>
                  <a:gd name="connsiteX20" fmla="*/ 668363 w 674712"/>
                  <a:gd name="connsiteY20" fmla="*/ 373698 h 706375"/>
                  <a:gd name="connsiteX21" fmla="*/ 668363 w 674712"/>
                  <a:gd name="connsiteY21" fmla="*/ 278448 h 706375"/>
                  <a:gd name="connsiteX22" fmla="*/ 668363 w 674712"/>
                  <a:gd name="connsiteY22" fmla="*/ 221298 h 706375"/>
                  <a:gd name="connsiteX23" fmla="*/ 630263 w 674712"/>
                  <a:gd name="connsiteY23" fmla="*/ 230823 h 706375"/>
                  <a:gd name="connsiteX24" fmla="*/ 658838 w 674712"/>
                  <a:gd name="connsiteY24" fmla="*/ 87948 h 706375"/>
                  <a:gd name="connsiteX25" fmla="*/ 592163 w 674712"/>
                  <a:gd name="connsiteY25" fmla="*/ 40323 h 706375"/>
                  <a:gd name="connsiteX26" fmla="*/ 449288 w 674712"/>
                  <a:gd name="connsiteY26" fmla="*/ 2223 h 706375"/>
                  <a:gd name="connsiteX0" fmla="*/ 452467 w 677891"/>
                  <a:gd name="connsiteY0" fmla="*/ 2223 h 706375"/>
                  <a:gd name="connsiteX1" fmla="*/ 414367 w 677891"/>
                  <a:gd name="connsiteY1" fmla="*/ 106998 h 706375"/>
                  <a:gd name="connsiteX2" fmla="*/ 290542 w 677891"/>
                  <a:gd name="connsiteY2" fmla="*/ 30798 h 706375"/>
                  <a:gd name="connsiteX3" fmla="*/ 138142 w 677891"/>
                  <a:gd name="connsiteY3" fmla="*/ 135573 h 706375"/>
                  <a:gd name="connsiteX4" fmla="*/ 71467 w 677891"/>
                  <a:gd name="connsiteY4" fmla="*/ 226061 h 706375"/>
                  <a:gd name="connsiteX5" fmla="*/ 61942 w 677891"/>
                  <a:gd name="connsiteY5" fmla="*/ 307023 h 706375"/>
                  <a:gd name="connsiteX6" fmla="*/ 128617 w 677891"/>
                  <a:gd name="connsiteY6" fmla="*/ 335598 h 706375"/>
                  <a:gd name="connsiteX7" fmla="*/ 195292 w 677891"/>
                  <a:gd name="connsiteY7" fmla="*/ 240348 h 706375"/>
                  <a:gd name="connsiteX8" fmla="*/ 154629 w 677891"/>
                  <a:gd name="connsiteY8" fmla="*/ 303539 h 706375"/>
                  <a:gd name="connsiteX9" fmla="*/ 4792 w 677891"/>
                  <a:gd name="connsiteY9" fmla="*/ 392748 h 706375"/>
                  <a:gd name="connsiteX10" fmla="*/ 52417 w 677891"/>
                  <a:gd name="connsiteY10" fmla="*/ 521335 h 706375"/>
                  <a:gd name="connsiteX11" fmla="*/ 204817 w 677891"/>
                  <a:gd name="connsiteY11" fmla="*/ 459423 h 706375"/>
                  <a:gd name="connsiteX12" fmla="*/ 114329 w 677891"/>
                  <a:gd name="connsiteY12" fmla="*/ 554673 h 706375"/>
                  <a:gd name="connsiteX13" fmla="*/ 166717 w 677891"/>
                  <a:gd name="connsiteY13" fmla="*/ 640398 h 706375"/>
                  <a:gd name="connsiteX14" fmla="*/ 295304 w 677891"/>
                  <a:gd name="connsiteY14" fmla="*/ 611823 h 706375"/>
                  <a:gd name="connsiteX15" fmla="*/ 347692 w 677891"/>
                  <a:gd name="connsiteY15" fmla="*/ 554673 h 706375"/>
                  <a:gd name="connsiteX16" fmla="*/ 261967 w 677891"/>
                  <a:gd name="connsiteY16" fmla="*/ 678498 h 706375"/>
                  <a:gd name="connsiteX17" fmla="*/ 376267 w 677891"/>
                  <a:gd name="connsiteY17" fmla="*/ 697548 h 706375"/>
                  <a:gd name="connsiteX18" fmla="*/ 585817 w 677891"/>
                  <a:gd name="connsiteY18" fmla="*/ 564198 h 706375"/>
                  <a:gd name="connsiteX19" fmla="*/ 671542 w 677891"/>
                  <a:gd name="connsiteY19" fmla="*/ 373698 h 706375"/>
                  <a:gd name="connsiteX20" fmla="*/ 671542 w 677891"/>
                  <a:gd name="connsiteY20" fmla="*/ 278448 h 706375"/>
                  <a:gd name="connsiteX21" fmla="*/ 671542 w 677891"/>
                  <a:gd name="connsiteY21" fmla="*/ 221298 h 706375"/>
                  <a:gd name="connsiteX22" fmla="*/ 633442 w 677891"/>
                  <a:gd name="connsiteY22" fmla="*/ 230823 h 706375"/>
                  <a:gd name="connsiteX23" fmla="*/ 662017 w 677891"/>
                  <a:gd name="connsiteY23" fmla="*/ 87948 h 706375"/>
                  <a:gd name="connsiteX24" fmla="*/ 595342 w 677891"/>
                  <a:gd name="connsiteY24" fmla="*/ 40323 h 706375"/>
                  <a:gd name="connsiteX25" fmla="*/ 452467 w 677891"/>
                  <a:gd name="connsiteY25" fmla="*/ 2223 h 706375"/>
                  <a:gd name="connsiteX0" fmla="*/ 447736 w 673160"/>
                  <a:gd name="connsiteY0" fmla="*/ 2223 h 706375"/>
                  <a:gd name="connsiteX1" fmla="*/ 409636 w 673160"/>
                  <a:gd name="connsiteY1" fmla="*/ 106998 h 706375"/>
                  <a:gd name="connsiteX2" fmla="*/ 285811 w 673160"/>
                  <a:gd name="connsiteY2" fmla="*/ 30798 h 706375"/>
                  <a:gd name="connsiteX3" fmla="*/ 133411 w 673160"/>
                  <a:gd name="connsiteY3" fmla="*/ 135573 h 706375"/>
                  <a:gd name="connsiteX4" fmla="*/ 66736 w 673160"/>
                  <a:gd name="connsiteY4" fmla="*/ 226061 h 706375"/>
                  <a:gd name="connsiteX5" fmla="*/ 57211 w 673160"/>
                  <a:gd name="connsiteY5" fmla="*/ 307023 h 706375"/>
                  <a:gd name="connsiteX6" fmla="*/ 123886 w 673160"/>
                  <a:gd name="connsiteY6" fmla="*/ 335598 h 706375"/>
                  <a:gd name="connsiteX7" fmla="*/ 190561 w 673160"/>
                  <a:gd name="connsiteY7" fmla="*/ 240348 h 706375"/>
                  <a:gd name="connsiteX8" fmla="*/ 149898 w 673160"/>
                  <a:gd name="connsiteY8" fmla="*/ 303539 h 706375"/>
                  <a:gd name="connsiteX9" fmla="*/ 54648 w 673160"/>
                  <a:gd name="connsiteY9" fmla="*/ 370215 h 706375"/>
                  <a:gd name="connsiteX10" fmla="*/ 61 w 673160"/>
                  <a:gd name="connsiteY10" fmla="*/ 392748 h 706375"/>
                  <a:gd name="connsiteX11" fmla="*/ 47686 w 673160"/>
                  <a:gd name="connsiteY11" fmla="*/ 521335 h 706375"/>
                  <a:gd name="connsiteX12" fmla="*/ 200086 w 673160"/>
                  <a:gd name="connsiteY12" fmla="*/ 459423 h 706375"/>
                  <a:gd name="connsiteX13" fmla="*/ 109598 w 673160"/>
                  <a:gd name="connsiteY13" fmla="*/ 554673 h 706375"/>
                  <a:gd name="connsiteX14" fmla="*/ 161986 w 673160"/>
                  <a:gd name="connsiteY14" fmla="*/ 640398 h 706375"/>
                  <a:gd name="connsiteX15" fmla="*/ 290573 w 673160"/>
                  <a:gd name="connsiteY15" fmla="*/ 611823 h 706375"/>
                  <a:gd name="connsiteX16" fmla="*/ 342961 w 673160"/>
                  <a:gd name="connsiteY16" fmla="*/ 554673 h 706375"/>
                  <a:gd name="connsiteX17" fmla="*/ 257236 w 673160"/>
                  <a:gd name="connsiteY17" fmla="*/ 678498 h 706375"/>
                  <a:gd name="connsiteX18" fmla="*/ 371536 w 673160"/>
                  <a:gd name="connsiteY18" fmla="*/ 697548 h 706375"/>
                  <a:gd name="connsiteX19" fmla="*/ 581086 w 673160"/>
                  <a:gd name="connsiteY19" fmla="*/ 564198 h 706375"/>
                  <a:gd name="connsiteX20" fmla="*/ 666811 w 673160"/>
                  <a:gd name="connsiteY20" fmla="*/ 373698 h 706375"/>
                  <a:gd name="connsiteX21" fmla="*/ 666811 w 673160"/>
                  <a:gd name="connsiteY21" fmla="*/ 278448 h 706375"/>
                  <a:gd name="connsiteX22" fmla="*/ 666811 w 673160"/>
                  <a:gd name="connsiteY22" fmla="*/ 221298 h 706375"/>
                  <a:gd name="connsiteX23" fmla="*/ 628711 w 673160"/>
                  <a:gd name="connsiteY23" fmla="*/ 230823 h 706375"/>
                  <a:gd name="connsiteX24" fmla="*/ 657286 w 673160"/>
                  <a:gd name="connsiteY24" fmla="*/ 87948 h 706375"/>
                  <a:gd name="connsiteX25" fmla="*/ 590611 w 673160"/>
                  <a:gd name="connsiteY25" fmla="*/ 40323 h 706375"/>
                  <a:gd name="connsiteX26" fmla="*/ 447736 w 673160"/>
                  <a:gd name="connsiteY26" fmla="*/ 2223 h 706375"/>
                  <a:gd name="connsiteX0" fmla="*/ 447736 w 673160"/>
                  <a:gd name="connsiteY0" fmla="*/ 2223 h 706375"/>
                  <a:gd name="connsiteX1" fmla="*/ 409636 w 673160"/>
                  <a:gd name="connsiteY1" fmla="*/ 106998 h 706375"/>
                  <a:gd name="connsiteX2" fmla="*/ 285811 w 673160"/>
                  <a:gd name="connsiteY2" fmla="*/ 30798 h 706375"/>
                  <a:gd name="connsiteX3" fmla="*/ 133411 w 673160"/>
                  <a:gd name="connsiteY3" fmla="*/ 135573 h 706375"/>
                  <a:gd name="connsiteX4" fmla="*/ 66736 w 673160"/>
                  <a:gd name="connsiteY4" fmla="*/ 226061 h 706375"/>
                  <a:gd name="connsiteX5" fmla="*/ 57211 w 673160"/>
                  <a:gd name="connsiteY5" fmla="*/ 307023 h 706375"/>
                  <a:gd name="connsiteX6" fmla="*/ 123886 w 673160"/>
                  <a:gd name="connsiteY6" fmla="*/ 335598 h 706375"/>
                  <a:gd name="connsiteX7" fmla="*/ 190561 w 673160"/>
                  <a:gd name="connsiteY7" fmla="*/ 240348 h 706375"/>
                  <a:gd name="connsiteX8" fmla="*/ 149898 w 673160"/>
                  <a:gd name="connsiteY8" fmla="*/ 303539 h 706375"/>
                  <a:gd name="connsiteX9" fmla="*/ 54648 w 673160"/>
                  <a:gd name="connsiteY9" fmla="*/ 384502 h 706375"/>
                  <a:gd name="connsiteX10" fmla="*/ 61 w 673160"/>
                  <a:gd name="connsiteY10" fmla="*/ 392748 h 706375"/>
                  <a:gd name="connsiteX11" fmla="*/ 47686 w 673160"/>
                  <a:gd name="connsiteY11" fmla="*/ 521335 h 706375"/>
                  <a:gd name="connsiteX12" fmla="*/ 200086 w 673160"/>
                  <a:gd name="connsiteY12" fmla="*/ 459423 h 706375"/>
                  <a:gd name="connsiteX13" fmla="*/ 109598 w 673160"/>
                  <a:gd name="connsiteY13" fmla="*/ 554673 h 706375"/>
                  <a:gd name="connsiteX14" fmla="*/ 161986 w 673160"/>
                  <a:gd name="connsiteY14" fmla="*/ 640398 h 706375"/>
                  <a:gd name="connsiteX15" fmla="*/ 290573 w 673160"/>
                  <a:gd name="connsiteY15" fmla="*/ 611823 h 706375"/>
                  <a:gd name="connsiteX16" fmla="*/ 342961 w 673160"/>
                  <a:gd name="connsiteY16" fmla="*/ 554673 h 706375"/>
                  <a:gd name="connsiteX17" fmla="*/ 257236 w 673160"/>
                  <a:gd name="connsiteY17" fmla="*/ 678498 h 706375"/>
                  <a:gd name="connsiteX18" fmla="*/ 371536 w 673160"/>
                  <a:gd name="connsiteY18" fmla="*/ 697548 h 706375"/>
                  <a:gd name="connsiteX19" fmla="*/ 581086 w 673160"/>
                  <a:gd name="connsiteY19" fmla="*/ 564198 h 706375"/>
                  <a:gd name="connsiteX20" fmla="*/ 666811 w 673160"/>
                  <a:gd name="connsiteY20" fmla="*/ 373698 h 706375"/>
                  <a:gd name="connsiteX21" fmla="*/ 666811 w 673160"/>
                  <a:gd name="connsiteY21" fmla="*/ 278448 h 706375"/>
                  <a:gd name="connsiteX22" fmla="*/ 666811 w 673160"/>
                  <a:gd name="connsiteY22" fmla="*/ 221298 h 706375"/>
                  <a:gd name="connsiteX23" fmla="*/ 628711 w 673160"/>
                  <a:gd name="connsiteY23" fmla="*/ 230823 h 706375"/>
                  <a:gd name="connsiteX24" fmla="*/ 657286 w 673160"/>
                  <a:gd name="connsiteY24" fmla="*/ 87948 h 706375"/>
                  <a:gd name="connsiteX25" fmla="*/ 590611 w 673160"/>
                  <a:gd name="connsiteY25" fmla="*/ 40323 h 706375"/>
                  <a:gd name="connsiteX26" fmla="*/ 447736 w 673160"/>
                  <a:gd name="connsiteY26" fmla="*/ 2223 h 706375"/>
                  <a:gd name="connsiteX0" fmla="*/ 412997 w 638421"/>
                  <a:gd name="connsiteY0" fmla="*/ 2223 h 706375"/>
                  <a:gd name="connsiteX1" fmla="*/ 374897 w 638421"/>
                  <a:gd name="connsiteY1" fmla="*/ 106998 h 706375"/>
                  <a:gd name="connsiteX2" fmla="*/ 251072 w 638421"/>
                  <a:gd name="connsiteY2" fmla="*/ 30798 h 706375"/>
                  <a:gd name="connsiteX3" fmla="*/ 98672 w 638421"/>
                  <a:gd name="connsiteY3" fmla="*/ 135573 h 706375"/>
                  <a:gd name="connsiteX4" fmla="*/ 31997 w 638421"/>
                  <a:gd name="connsiteY4" fmla="*/ 226061 h 706375"/>
                  <a:gd name="connsiteX5" fmla="*/ 22472 w 638421"/>
                  <a:gd name="connsiteY5" fmla="*/ 307023 h 706375"/>
                  <a:gd name="connsiteX6" fmla="*/ 89147 w 638421"/>
                  <a:gd name="connsiteY6" fmla="*/ 335598 h 706375"/>
                  <a:gd name="connsiteX7" fmla="*/ 155822 w 638421"/>
                  <a:gd name="connsiteY7" fmla="*/ 240348 h 706375"/>
                  <a:gd name="connsiteX8" fmla="*/ 115159 w 638421"/>
                  <a:gd name="connsiteY8" fmla="*/ 303539 h 706375"/>
                  <a:gd name="connsiteX9" fmla="*/ 19909 w 638421"/>
                  <a:gd name="connsiteY9" fmla="*/ 384502 h 706375"/>
                  <a:gd name="connsiteX10" fmla="*/ 12947 w 638421"/>
                  <a:gd name="connsiteY10" fmla="*/ 521335 h 706375"/>
                  <a:gd name="connsiteX11" fmla="*/ 165347 w 638421"/>
                  <a:gd name="connsiteY11" fmla="*/ 459423 h 706375"/>
                  <a:gd name="connsiteX12" fmla="*/ 74859 w 638421"/>
                  <a:gd name="connsiteY12" fmla="*/ 554673 h 706375"/>
                  <a:gd name="connsiteX13" fmla="*/ 127247 w 638421"/>
                  <a:gd name="connsiteY13" fmla="*/ 640398 h 706375"/>
                  <a:gd name="connsiteX14" fmla="*/ 255834 w 638421"/>
                  <a:gd name="connsiteY14" fmla="*/ 611823 h 706375"/>
                  <a:gd name="connsiteX15" fmla="*/ 308222 w 638421"/>
                  <a:gd name="connsiteY15" fmla="*/ 554673 h 706375"/>
                  <a:gd name="connsiteX16" fmla="*/ 222497 w 638421"/>
                  <a:gd name="connsiteY16" fmla="*/ 678498 h 706375"/>
                  <a:gd name="connsiteX17" fmla="*/ 336797 w 638421"/>
                  <a:gd name="connsiteY17" fmla="*/ 697548 h 706375"/>
                  <a:gd name="connsiteX18" fmla="*/ 546347 w 638421"/>
                  <a:gd name="connsiteY18" fmla="*/ 564198 h 706375"/>
                  <a:gd name="connsiteX19" fmla="*/ 632072 w 638421"/>
                  <a:gd name="connsiteY19" fmla="*/ 373698 h 706375"/>
                  <a:gd name="connsiteX20" fmla="*/ 632072 w 638421"/>
                  <a:gd name="connsiteY20" fmla="*/ 278448 h 706375"/>
                  <a:gd name="connsiteX21" fmla="*/ 632072 w 638421"/>
                  <a:gd name="connsiteY21" fmla="*/ 221298 h 706375"/>
                  <a:gd name="connsiteX22" fmla="*/ 593972 w 638421"/>
                  <a:gd name="connsiteY22" fmla="*/ 230823 h 706375"/>
                  <a:gd name="connsiteX23" fmla="*/ 622547 w 638421"/>
                  <a:gd name="connsiteY23" fmla="*/ 87948 h 706375"/>
                  <a:gd name="connsiteX24" fmla="*/ 555872 w 638421"/>
                  <a:gd name="connsiteY24" fmla="*/ 40323 h 706375"/>
                  <a:gd name="connsiteX25" fmla="*/ 412997 w 638421"/>
                  <a:gd name="connsiteY25" fmla="*/ 2223 h 706375"/>
                  <a:gd name="connsiteX0" fmla="*/ 415057 w 640481"/>
                  <a:gd name="connsiteY0" fmla="*/ 2223 h 706375"/>
                  <a:gd name="connsiteX1" fmla="*/ 376957 w 640481"/>
                  <a:gd name="connsiteY1" fmla="*/ 106998 h 706375"/>
                  <a:gd name="connsiteX2" fmla="*/ 253132 w 640481"/>
                  <a:gd name="connsiteY2" fmla="*/ 30798 h 706375"/>
                  <a:gd name="connsiteX3" fmla="*/ 100732 w 640481"/>
                  <a:gd name="connsiteY3" fmla="*/ 135573 h 706375"/>
                  <a:gd name="connsiteX4" fmla="*/ 34057 w 640481"/>
                  <a:gd name="connsiteY4" fmla="*/ 226061 h 706375"/>
                  <a:gd name="connsiteX5" fmla="*/ 24532 w 640481"/>
                  <a:gd name="connsiteY5" fmla="*/ 307023 h 706375"/>
                  <a:gd name="connsiteX6" fmla="*/ 91207 w 640481"/>
                  <a:gd name="connsiteY6" fmla="*/ 335598 h 706375"/>
                  <a:gd name="connsiteX7" fmla="*/ 157882 w 640481"/>
                  <a:gd name="connsiteY7" fmla="*/ 240348 h 706375"/>
                  <a:gd name="connsiteX8" fmla="*/ 117219 w 640481"/>
                  <a:gd name="connsiteY8" fmla="*/ 303539 h 706375"/>
                  <a:gd name="connsiteX9" fmla="*/ 17207 w 640481"/>
                  <a:gd name="connsiteY9" fmla="*/ 451177 h 706375"/>
                  <a:gd name="connsiteX10" fmla="*/ 15007 w 640481"/>
                  <a:gd name="connsiteY10" fmla="*/ 521335 h 706375"/>
                  <a:gd name="connsiteX11" fmla="*/ 167407 w 640481"/>
                  <a:gd name="connsiteY11" fmla="*/ 459423 h 706375"/>
                  <a:gd name="connsiteX12" fmla="*/ 76919 w 640481"/>
                  <a:gd name="connsiteY12" fmla="*/ 554673 h 706375"/>
                  <a:gd name="connsiteX13" fmla="*/ 129307 w 640481"/>
                  <a:gd name="connsiteY13" fmla="*/ 640398 h 706375"/>
                  <a:gd name="connsiteX14" fmla="*/ 257894 w 640481"/>
                  <a:gd name="connsiteY14" fmla="*/ 611823 h 706375"/>
                  <a:gd name="connsiteX15" fmla="*/ 310282 w 640481"/>
                  <a:gd name="connsiteY15" fmla="*/ 554673 h 706375"/>
                  <a:gd name="connsiteX16" fmla="*/ 224557 w 640481"/>
                  <a:gd name="connsiteY16" fmla="*/ 678498 h 706375"/>
                  <a:gd name="connsiteX17" fmla="*/ 338857 w 640481"/>
                  <a:gd name="connsiteY17" fmla="*/ 697548 h 706375"/>
                  <a:gd name="connsiteX18" fmla="*/ 548407 w 640481"/>
                  <a:gd name="connsiteY18" fmla="*/ 564198 h 706375"/>
                  <a:gd name="connsiteX19" fmla="*/ 634132 w 640481"/>
                  <a:gd name="connsiteY19" fmla="*/ 373698 h 706375"/>
                  <a:gd name="connsiteX20" fmla="*/ 634132 w 640481"/>
                  <a:gd name="connsiteY20" fmla="*/ 278448 h 706375"/>
                  <a:gd name="connsiteX21" fmla="*/ 634132 w 640481"/>
                  <a:gd name="connsiteY21" fmla="*/ 221298 h 706375"/>
                  <a:gd name="connsiteX22" fmla="*/ 596032 w 640481"/>
                  <a:gd name="connsiteY22" fmla="*/ 230823 h 706375"/>
                  <a:gd name="connsiteX23" fmla="*/ 624607 w 640481"/>
                  <a:gd name="connsiteY23" fmla="*/ 87948 h 706375"/>
                  <a:gd name="connsiteX24" fmla="*/ 557932 w 640481"/>
                  <a:gd name="connsiteY24" fmla="*/ 40323 h 706375"/>
                  <a:gd name="connsiteX25" fmla="*/ 415057 w 640481"/>
                  <a:gd name="connsiteY25" fmla="*/ 2223 h 706375"/>
                  <a:gd name="connsiteX0" fmla="*/ 423166 w 648590"/>
                  <a:gd name="connsiteY0" fmla="*/ 2223 h 706375"/>
                  <a:gd name="connsiteX1" fmla="*/ 385066 w 648590"/>
                  <a:gd name="connsiteY1" fmla="*/ 106998 h 706375"/>
                  <a:gd name="connsiteX2" fmla="*/ 261241 w 648590"/>
                  <a:gd name="connsiteY2" fmla="*/ 30798 h 706375"/>
                  <a:gd name="connsiteX3" fmla="*/ 108841 w 648590"/>
                  <a:gd name="connsiteY3" fmla="*/ 135573 h 706375"/>
                  <a:gd name="connsiteX4" fmla="*/ 42166 w 648590"/>
                  <a:gd name="connsiteY4" fmla="*/ 226061 h 706375"/>
                  <a:gd name="connsiteX5" fmla="*/ 32641 w 648590"/>
                  <a:gd name="connsiteY5" fmla="*/ 307023 h 706375"/>
                  <a:gd name="connsiteX6" fmla="*/ 99316 w 648590"/>
                  <a:gd name="connsiteY6" fmla="*/ 335598 h 706375"/>
                  <a:gd name="connsiteX7" fmla="*/ 165991 w 648590"/>
                  <a:gd name="connsiteY7" fmla="*/ 240348 h 706375"/>
                  <a:gd name="connsiteX8" fmla="*/ 125328 w 648590"/>
                  <a:gd name="connsiteY8" fmla="*/ 303539 h 706375"/>
                  <a:gd name="connsiteX9" fmla="*/ 11029 w 648590"/>
                  <a:gd name="connsiteY9" fmla="*/ 441652 h 706375"/>
                  <a:gd name="connsiteX10" fmla="*/ 23116 w 648590"/>
                  <a:gd name="connsiteY10" fmla="*/ 521335 h 706375"/>
                  <a:gd name="connsiteX11" fmla="*/ 175516 w 648590"/>
                  <a:gd name="connsiteY11" fmla="*/ 459423 h 706375"/>
                  <a:gd name="connsiteX12" fmla="*/ 85028 w 648590"/>
                  <a:gd name="connsiteY12" fmla="*/ 554673 h 706375"/>
                  <a:gd name="connsiteX13" fmla="*/ 137416 w 648590"/>
                  <a:gd name="connsiteY13" fmla="*/ 640398 h 706375"/>
                  <a:gd name="connsiteX14" fmla="*/ 266003 w 648590"/>
                  <a:gd name="connsiteY14" fmla="*/ 611823 h 706375"/>
                  <a:gd name="connsiteX15" fmla="*/ 318391 w 648590"/>
                  <a:gd name="connsiteY15" fmla="*/ 554673 h 706375"/>
                  <a:gd name="connsiteX16" fmla="*/ 232666 w 648590"/>
                  <a:gd name="connsiteY16" fmla="*/ 678498 h 706375"/>
                  <a:gd name="connsiteX17" fmla="*/ 346966 w 648590"/>
                  <a:gd name="connsiteY17" fmla="*/ 697548 h 706375"/>
                  <a:gd name="connsiteX18" fmla="*/ 556516 w 648590"/>
                  <a:gd name="connsiteY18" fmla="*/ 564198 h 706375"/>
                  <a:gd name="connsiteX19" fmla="*/ 642241 w 648590"/>
                  <a:gd name="connsiteY19" fmla="*/ 373698 h 706375"/>
                  <a:gd name="connsiteX20" fmla="*/ 642241 w 648590"/>
                  <a:gd name="connsiteY20" fmla="*/ 278448 h 706375"/>
                  <a:gd name="connsiteX21" fmla="*/ 642241 w 648590"/>
                  <a:gd name="connsiteY21" fmla="*/ 221298 h 706375"/>
                  <a:gd name="connsiteX22" fmla="*/ 604141 w 648590"/>
                  <a:gd name="connsiteY22" fmla="*/ 230823 h 706375"/>
                  <a:gd name="connsiteX23" fmla="*/ 632716 w 648590"/>
                  <a:gd name="connsiteY23" fmla="*/ 87948 h 706375"/>
                  <a:gd name="connsiteX24" fmla="*/ 566041 w 648590"/>
                  <a:gd name="connsiteY24" fmla="*/ 40323 h 706375"/>
                  <a:gd name="connsiteX25" fmla="*/ 423166 w 648590"/>
                  <a:gd name="connsiteY25" fmla="*/ 2223 h 706375"/>
                  <a:gd name="connsiteX0" fmla="*/ 416239 w 641663"/>
                  <a:gd name="connsiteY0" fmla="*/ 2223 h 706375"/>
                  <a:gd name="connsiteX1" fmla="*/ 378139 w 641663"/>
                  <a:gd name="connsiteY1" fmla="*/ 106998 h 706375"/>
                  <a:gd name="connsiteX2" fmla="*/ 254314 w 641663"/>
                  <a:gd name="connsiteY2" fmla="*/ 30798 h 706375"/>
                  <a:gd name="connsiteX3" fmla="*/ 101914 w 641663"/>
                  <a:gd name="connsiteY3" fmla="*/ 135573 h 706375"/>
                  <a:gd name="connsiteX4" fmla="*/ 35239 w 641663"/>
                  <a:gd name="connsiteY4" fmla="*/ 226061 h 706375"/>
                  <a:gd name="connsiteX5" fmla="*/ 25714 w 641663"/>
                  <a:gd name="connsiteY5" fmla="*/ 307023 h 706375"/>
                  <a:gd name="connsiteX6" fmla="*/ 92389 w 641663"/>
                  <a:gd name="connsiteY6" fmla="*/ 335598 h 706375"/>
                  <a:gd name="connsiteX7" fmla="*/ 159064 w 641663"/>
                  <a:gd name="connsiteY7" fmla="*/ 240348 h 706375"/>
                  <a:gd name="connsiteX8" fmla="*/ 118401 w 641663"/>
                  <a:gd name="connsiteY8" fmla="*/ 303539 h 706375"/>
                  <a:gd name="connsiteX9" fmla="*/ 4102 w 641663"/>
                  <a:gd name="connsiteY9" fmla="*/ 441652 h 706375"/>
                  <a:gd name="connsiteX10" fmla="*/ 54289 w 641663"/>
                  <a:gd name="connsiteY10" fmla="*/ 535622 h 706375"/>
                  <a:gd name="connsiteX11" fmla="*/ 168589 w 641663"/>
                  <a:gd name="connsiteY11" fmla="*/ 459423 h 706375"/>
                  <a:gd name="connsiteX12" fmla="*/ 78101 w 641663"/>
                  <a:gd name="connsiteY12" fmla="*/ 554673 h 706375"/>
                  <a:gd name="connsiteX13" fmla="*/ 130489 w 641663"/>
                  <a:gd name="connsiteY13" fmla="*/ 640398 h 706375"/>
                  <a:gd name="connsiteX14" fmla="*/ 259076 w 641663"/>
                  <a:gd name="connsiteY14" fmla="*/ 611823 h 706375"/>
                  <a:gd name="connsiteX15" fmla="*/ 311464 w 641663"/>
                  <a:gd name="connsiteY15" fmla="*/ 554673 h 706375"/>
                  <a:gd name="connsiteX16" fmla="*/ 225739 w 641663"/>
                  <a:gd name="connsiteY16" fmla="*/ 678498 h 706375"/>
                  <a:gd name="connsiteX17" fmla="*/ 340039 w 641663"/>
                  <a:gd name="connsiteY17" fmla="*/ 697548 h 706375"/>
                  <a:gd name="connsiteX18" fmla="*/ 549589 w 641663"/>
                  <a:gd name="connsiteY18" fmla="*/ 564198 h 706375"/>
                  <a:gd name="connsiteX19" fmla="*/ 635314 w 641663"/>
                  <a:gd name="connsiteY19" fmla="*/ 373698 h 706375"/>
                  <a:gd name="connsiteX20" fmla="*/ 635314 w 641663"/>
                  <a:gd name="connsiteY20" fmla="*/ 278448 h 706375"/>
                  <a:gd name="connsiteX21" fmla="*/ 635314 w 641663"/>
                  <a:gd name="connsiteY21" fmla="*/ 221298 h 706375"/>
                  <a:gd name="connsiteX22" fmla="*/ 597214 w 641663"/>
                  <a:gd name="connsiteY22" fmla="*/ 230823 h 706375"/>
                  <a:gd name="connsiteX23" fmla="*/ 625789 w 641663"/>
                  <a:gd name="connsiteY23" fmla="*/ 87948 h 706375"/>
                  <a:gd name="connsiteX24" fmla="*/ 559114 w 641663"/>
                  <a:gd name="connsiteY24" fmla="*/ 40323 h 706375"/>
                  <a:gd name="connsiteX25" fmla="*/ 416239 w 641663"/>
                  <a:gd name="connsiteY25" fmla="*/ 2223 h 706375"/>
                  <a:gd name="connsiteX0" fmla="*/ 416239 w 641663"/>
                  <a:gd name="connsiteY0" fmla="*/ 2223 h 706375"/>
                  <a:gd name="connsiteX1" fmla="*/ 378139 w 641663"/>
                  <a:gd name="connsiteY1" fmla="*/ 106998 h 706375"/>
                  <a:gd name="connsiteX2" fmla="*/ 254314 w 641663"/>
                  <a:gd name="connsiteY2" fmla="*/ 30798 h 706375"/>
                  <a:gd name="connsiteX3" fmla="*/ 101914 w 641663"/>
                  <a:gd name="connsiteY3" fmla="*/ 135573 h 706375"/>
                  <a:gd name="connsiteX4" fmla="*/ 35239 w 641663"/>
                  <a:gd name="connsiteY4" fmla="*/ 226061 h 706375"/>
                  <a:gd name="connsiteX5" fmla="*/ 25714 w 641663"/>
                  <a:gd name="connsiteY5" fmla="*/ 307023 h 706375"/>
                  <a:gd name="connsiteX6" fmla="*/ 92389 w 641663"/>
                  <a:gd name="connsiteY6" fmla="*/ 335598 h 706375"/>
                  <a:gd name="connsiteX7" fmla="*/ 159064 w 641663"/>
                  <a:gd name="connsiteY7" fmla="*/ 240348 h 706375"/>
                  <a:gd name="connsiteX8" fmla="*/ 118401 w 641663"/>
                  <a:gd name="connsiteY8" fmla="*/ 303539 h 706375"/>
                  <a:gd name="connsiteX9" fmla="*/ 4102 w 641663"/>
                  <a:gd name="connsiteY9" fmla="*/ 441652 h 706375"/>
                  <a:gd name="connsiteX10" fmla="*/ 54289 w 641663"/>
                  <a:gd name="connsiteY10" fmla="*/ 535622 h 706375"/>
                  <a:gd name="connsiteX11" fmla="*/ 168589 w 641663"/>
                  <a:gd name="connsiteY11" fmla="*/ 459423 h 706375"/>
                  <a:gd name="connsiteX12" fmla="*/ 78101 w 641663"/>
                  <a:gd name="connsiteY12" fmla="*/ 554673 h 706375"/>
                  <a:gd name="connsiteX13" fmla="*/ 130489 w 641663"/>
                  <a:gd name="connsiteY13" fmla="*/ 640398 h 706375"/>
                  <a:gd name="connsiteX14" fmla="*/ 259076 w 641663"/>
                  <a:gd name="connsiteY14" fmla="*/ 611823 h 706375"/>
                  <a:gd name="connsiteX15" fmla="*/ 311464 w 641663"/>
                  <a:gd name="connsiteY15" fmla="*/ 554673 h 706375"/>
                  <a:gd name="connsiteX16" fmla="*/ 225739 w 641663"/>
                  <a:gd name="connsiteY16" fmla="*/ 678498 h 706375"/>
                  <a:gd name="connsiteX17" fmla="*/ 340039 w 641663"/>
                  <a:gd name="connsiteY17" fmla="*/ 697548 h 706375"/>
                  <a:gd name="connsiteX18" fmla="*/ 549589 w 641663"/>
                  <a:gd name="connsiteY18" fmla="*/ 564198 h 706375"/>
                  <a:gd name="connsiteX19" fmla="*/ 635314 w 641663"/>
                  <a:gd name="connsiteY19" fmla="*/ 373698 h 706375"/>
                  <a:gd name="connsiteX20" fmla="*/ 635314 w 641663"/>
                  <a:gd name="connsiteY20" fmla="*/ 278448 h 706375"/>
                  <a:gd name="connsiteX21" fmla="*/ 635314 w 641663"/>
                  <a:gd name="connsiteY21" fmla="*/ 221298 h 706375"/>
                  <a:gd name="connsiteX22" fmla="*/ 618041 w 641663"/>
                  <a:gd name="connsiteY22" fmla="*/ 199422 h 706375"/>
                  <a:gd name="connsiteX23" fmla="*/ 625789 w 641663"/>
                  <a:gd name="connsiteY23" fmla="*/ 87948 h 706375"/>
                  <a:gd name="connsiteX24" fmla="*/ 559114 w 641663"/>
                  <a:gd name="connsiteY24" fmla="*/ 40323 h 706375"/>
                  <a:gd name="connsiteX25" fmla="*/ 416239 w 641663"/>
                  <a:gd name="connsiteY25" fmla="*/ 2223 h 706375"/>
                  <a:gd name="connsiteX0" fmla="*/ 416239 w 641663"/>
                  <a:gd name="connsiteY0" fmla="*/ 905 h 705057"/>
                  <a:gd name="connsiteX1" fmla="*/ 367856 w 641663"/>
                  <a:gd name="connsiteY1" fmla="*/ 77087 h 705057"/>
                  <a:gd name="connsiteX2" fmla="*/ 254314 w 641663"/>
                  <a:gd name="connsiteY2" fmla="*/ 29480 h 705057"/>
                  <a:gd name="connsiteX3" fmla="*/ 101914 w 641663"/>
                  <a:gd name="connsiteY3" fmla="*/ 134255 h 705057"/>
                  <a:gd name="connsiteX4" fmla="*/ 35239 w 641663"/>
                  <a:gd name="connsiteY4" fmla="*/ 224743 h 705057"/>
                  <a:gd name="connsiteX5" fmla="*/ 25714 w 641663"/>
                  <a:gd name="connsiteY5" fmla="*/ 305705 h 705057"/>
                  <a:gd name="connsiteX6" fmla="*/ 92389 w 641663"/>
                  <a:gd name="connsiteY6" fmla="*/ 334280 h 705057"/>
                  <a:gd name="connsiteX7" fmla="*/ 159064 w 641663"/>
                  <a:gd name="connsiteY7" fmla="*/ 239030 h 705057"/>
                  <a:gd name="connsiteX8" fmla="*/ 118401 w 641663"/>
                  <a:gd name="connsiteY8" fmla="*/ 302221 h 705057"/>
                  <a:gd name="connsiteX9" fmla="*/ 4102 w 641663"/>
                  <a:gd name="connsiteY9" fmla="*/ 440334 h 705057"/>
                  <a:gd name="connsiteX10" fmla="*/ 54289 w 641663"/>
                  <a:gd name="connsiteY10" fmla="*/ 534304 h 705057"/>
                  <a:gd name="connsiteX11" fmla="*/ 168589 w 641663"/>
                  <a:gd name="connsiteY11" fmla="*/ 458105 h 705057"/>
                  <a:gd name="connsiteX12" fmla="*/ 78101 w 641663"/>
                  <a:gd name="connsiteY12" fmla="*/ 553355 h 705057"/>
                  <a:gd name="connsiteX13" fmla="*/ 130489 w 641663"/>
                  <a:gd name="connsiteY13" fmla="*/ 639080 h 705057"/>
                  <a:gd name="connsiteX14" fmla="*/ 259076 w 641663"/>
                  <a:gd name="connsiteY14" fmla="*/ 610505 h 705057"/>
                  <a:gd name="connsiteX15" fmla="*/ 311464 w 641663"/>
                  <a:gd name="connsiteY15" fmla="*/ 553355 h 705057"/>
                  <a:gd name="connsiteX16" fmla="*/ 225739 w 641663"/>
                  <a:gd name="connsiteY16" fmla="*/ 677180 h 705057"/>
                  <a:gd name="connsiteX17" fmla="*/ 340039 w 641663"/>
                  <a:gd name="connsiteY17" fmla="*/ 696230 h 705057"/>
                  <a:gd name="connsiteX18" fmla="*/ 549589 w 641663"/>
                  <a:gd name="connsiteY18" fmla="*/ 562880 h 705057"/>
                  <a:gd name="connsiteX19" fmla="*/ 635314 w 641663"/>
                  <a:gd name="connsiteY19" fmla="*/ 372380 h 705057"/>
                  <a:gd name="connsiteX20" fmla="*/ 635314 w 641663"/>
                  <a:gd name="connsiteY20" fmla="*/ 277130 h 705057"/>
                  <a:gd name="connsiteX21" fmla="*/ 635314 w 641663"/>
                  <a:gd name="connsiteY21" fmla="*/ 219980 h 705057"/>
                  <a:gd name="connsiteX22" fmla="*/ 618041 w 641663"/>
                  <a:gd name="connsiteY22" fmla="*/ 198104 h 705057"/>
                  <a:gd name="connsiteX23" fmla="*/ 625789 w 641663"/>
                  <a:gd name="connsiteY23" fmla="*/ 86630 h 705057"/>
                  <a:gd name="connsiteX24" fmla="*/ 559114 w 641663"/>
                  <a:gd name="connsiteY24" fmla="*/ 39005 h 705057"/>
                  <a:gd name="connsiteX25" fmla="*/ 416239 w 641663"/>
                  <a:gd name="connsiteY25" fmla="*/ 905 h 705057"/>
                  <a:gd name="connsiteX0" fmla="*/ 416239 w 641663"/>
                  <a:gd name="connsiteY0" fmla="*/ 65 h 704217"/>
                  <a:gd name="connsiteX1" fmla="*/ 365350 w 641663"/>
                  <a:gd name="connsiteY1" fmla="*/ 46949 h 704217"/>
                  <a:gd name="connsiteX2" fmla="*/ 254314 w 641663"/>
                  <a:gd name="connsiteY2" fmla="*/ 28640 h 704217"/>
                  <a:gd name="connsiteX3" fmla="*/ 101914 w 641663"/>
                  <a:gd name="connsiteY3" fmla="*/ 133415 h 704217"/>
                  <a:gd name="connsiteX4" fmla="*/ 35239 w 641663"/>
                  <a:gd name="connsiteY4" fmla="*/ 223903 h 704217"/>
                  <a:gd name="connsiteX5" fmla="*/ 25714 w 641663"/>
                  <a:gd name="connsiteY5" fmla="*/ 304865 h 704217"/>
                  <a:gd name="connsiteX6" fmla="*/ 92389 w 641663"/>
                  <a:gd name="connsiteY6" fmla="*/ 333440 h 704217"/>
                  <a:gd name="connsiteX7" fmla="*/ 159064 w 641663"/>
                  <a:gd name="connsiteY7" fmla="*/ 238190 h 704217"/>
                  <a:gd name="connsiteX8" fmla="*/ 118401 w 641663"/>
                  <a:gd name="connsiteY8" fmla="*/ 301381 h 704217"/>
                  <a:gd name="connsiteX9" fmla="*/ 4102 w 641663"/>
                  <a:gd name="connsiteY9" fmla="*/ 439494 h 704217"/>
                  <a:gd name="connsiteX10" fmla="*/ 54289 w 641663"/>
                  <a:gd name="connsiteY10" fmla="*/ 533464 h 704217"/>
                  <a:gd name="connsiteX11" fmla="*/ 168589 w 641663"/>
                  <a:gd name="connsiteY11" fmla="*/ 457265 h 704217"/>
                  <a:gd name="connsiteX12" fmla="*/ 78101 w 641663"/>
                  <a:gd name="connsiteY12" fmla="*/ 552515 h 704217"/>
                  <a:gd name="connsiteX13" fmla="*/ 130489 w 641663"/>
                  <a:gd name="connsiteY13" fmla="*/ 638240 h 704217"/>
                  <a:gd name="connsiteX14" fmla="*/ 259076 w 641663"/>
                  <a:gd name="connsiteY14" fmla="*/ 609665 h 704217"/>
                  <a:gd name="connsiteX15" fmla="*/ 311464 w 641663"/>
                  <a:gd name="connsiteY15" fmla="*/ 552515 h 704217"/>
                  <a:gd name="connsiteX16" fmla="*/ 225739 w 641663"/>
                  <a:gd name="connsiteY16" fmla="*/ 676340 h 704217"/>
                  <a:gd name="connsiteX17" fmla="*/ 340039 w 641663"/>
                  <a:gd name="connsiteY17" fmla="*/ 695390 h 704217"/>
                  <a:gd name="connsiteX18" fmla="*/ 549589 w 641663"/>
                  <a:gd name="connsiteY18" fmla="*/ 562040 h 704217"/>
                  <a:gd name="connsiteX19" fmla="*/ 635314 w 641663"/>
                  <a:gd name="connsiteY19" fmla="*/ 371540 h 704217"/>
                  <a:gd name="connsiteX20" fmla="*/ 635314 w 641663"/>
                  <a:gd name="connsiteY20" fmla="*/ 276290 h 704217"/>
                  <a:gd name="connsiteX21" fmla="*/ 635314 w 641663"/>
                  <a:gd name="connsiteY21" fmla="*/ 219140 h 704217"/>
                  <a:gd name="connsiteX22" fmla="*/ 618041 w 641663"/>
                  <a:gd name="connsiteY22" fmla="*/ 197264 h 704217"/>
                  <a:gd name="connsiteX23" fmla="*/ 625789 w 641663"/>
                  <a:gd name="connsiteY23" fmla="*/ 85790 h 704217"/>
                  <a:gd name="connsiteX24" fmla="*/ 559114 w 641663"/>
                  <a:gd name="connsiteY24" fmla="*/ 38165 h 704217"/>
                  <a:gd name="connsiteX25" fmla="*/ 416239 w 641663"/>
                  <a:gd name="connsiteY25" fmla="*/ 65 h 704217"/>
                  <a:gd name="connsiteX0" fmla="*/ 416239 w 641663"/>
                  <a:gd name="connsiteY0" fmla="*/ 152 h 704304"/>
                  <a:gd name="connsiteX1" fmla="*/ 371306 w 641663"/>
                  <a:gd name="connsiteY1" fmla="*/ 25028 h 704304"/>
                  <a:gd name="connsiteX2" fmla="*/ 254314 w 641663"/>
                  <a:gd name="connsiteY2" fmla="*/ 28727 h 704304"/>
                  <a:gd name="connsiteX3" fmla="*/ 101914 w 641663"/>
                  <a:gd name="connsiteY3" fmla="*/ 133502 h 704304"/>
                  <a:gd name="connsiteX4" fmla="*/ 35239 w 641663"/>
                  <a:gd name="connsiteY4" fmla="*/ 223990 h 704304"/>
                  <a:gd name="connsiteX5" fmla="*/ 25714 w 641663"/>
                  <a:gd name="connsiteY5" fmla="*/ 304952 h 704304"/>
                  <a:gd name="connsiteX6" fmla="*/ 92389 w 641663"/>
                  <a:gd name="connsiteY6" fmla="*/ 333527 h 704304"/>
                  <a:gd name="connsiteX7" fmla="*/ 159064 w 641663"/>
                  <a:gd name="connsiteY7" fmla="*/ 238277 h 704304"/>
                  <a:gd name="connsiteX8" fmla="*/ 118401 w 641663"/>
                  <a:gd name="connsiteY8" fmla="*/ 301468 h 704304"/>
                  <a:gd name="connsiteX9" fmla="*/ 4102 w 641663"/>
                  <a:gd name="connsiteY9" fmla="*/ 439581 h 704304"/>
                  <a:gd name="connsiteX10" fmla="*/ 54289 w 641663"/>
                  <a:gd name="connsiteY10" fmla="*/ 533551 h 704304"/>
                  <a:gd name="connsiteX11" fmla="*/ 168589 w 641663"/>
                  <a:gd name="connsiteY11" fmla="*/ 457352 h 704304"/>
                  <a:gd name="connsiteX12" fmla="*/ 78101 w 641663"/>
                  <a:gd name="connsiteY12" fmla="*/ 552602 h 704304"/>
                  <a:gd name="connsiteX13" fmla="*/ 130489 w 641663"/>
                  <a:gd name="connsiteY13" fmla="*/ 638327 h 704304"/>
                  <a:gd name="connsiteX14" fmla="*/ 259076 w 641663"/>
                  <a:gd name="connsiteY14" fmla="*/ 609752 h 704304"/>
                  <a:gd name="connsiteX15" fmla="*/ 311464 w 641663"/>
                  <a:gd name="connsiteY15" fmla="*/ 552602 h 704304"/>
                  <a:gd name="connsiteX16" fmla="*/ 225739 w 641663"/>
                  <a:gd name="connsiteY16" fmla="*/ 676427 h 704304"/>
                  <a:gd name="connsiteX17" fmla="*/ 340039 w 641663"/>
                  <a:gd name="connsiteY17" fmla="*/ 695477 h 704304"/>
                  <a:gd name="connsiteX18" fmla="*/ 549589 w 641663"/>
                  <a:gd name="connsiteY18" fmla="*/ 562127 h 704304"/>
                  <a:gd name="connsiteX19" fmla="*/ 635314 w 641663"/>
                  <a:gd name="connsiteY19" fmla="*/ 371627 h 704304"/>
                  <a:gd name="connsiteX20" fmla="*/ 635314 w 641663"/>
                  <a:gd name="connsiteY20" fmla="*/ 276377 h 704304"/>
                  <a:gd name="connsiteX21" fmla="*/ 635314 w 641663"/>
                  <a:gd name="connsiteY21" fmla="*/ 219227 h 704304"/>
                  <a:gd name="connsiteX22" fmla="*/ 618041 w 641663"/>
                  <a:gd name="connsiteY22" fmla="*/ 197351 h 704304"/>
                  <a:gd name="connsiteX23" fmla="*/ 625789 w 641663"/>
                  <a:gd name="connsiteY23" fmla="*/ 85877 h 704304"/>
                  <a:gd name="connsiteX24" fmla="*/ 559114 w 641663"/>
                  <a:gd name="connsiteY24" fmla="*/ 38252 h 704304"/>
                  <a:gd name="connsiteX25" fmla="*/ 416239 w 641663"/>
                  <a:gd name="connsiteY25" fmla="*/ 152 h 704304"/>
                  <a:gd name="connsiteX0" fmla="*/ 416239 w 641663"/>
                  <a:gd name="connsiteY0" fmla="*/ 489 h 704641"/>
                  <a:gd name="connsiteX1" fmla="*/ 336693 w 641663"/>
                  <a:gd name="connsiteY1" fmla="*/ 17754 h 704641"/>
                  <a:gd name="connsiteX2" fmla="*/ 254314 w 641663"/>
                  <a:gd name="connsiteY2" fmla="*/ 29064 h 704641"/>
                  <a:gd name="connsiteX3" fmla="*/ 101914 w 641663"/>
                  <a:gd name="connsiteY3" fmla="*/ 133839 h 704641"/>
                  <a:gd name="connsiteX4" fmla="*/ 35239 w 641663"/>
                  <a:gd name="connsiteY4" fmla="*/ 224327 h 704641"/>
                  <a:gd name="connsiteX5" fmla="*/ 25714 w 641663"/>
                  <a:gd name="connsiteY5" fmla="*/ 305289 h 704641"/>
                  <a:gd name="connsiteX6" fmla="*/ 92389 w 641663"/>
                  <a:gd name="connsiteY6" fmla="*/ 333864 h 704641"/>
                  <a:gd name="connsiteX7" fmla="*/ 159064 w 641663"/>
                  <a:gd name="connsiteY7" fmla="*/ 238614 h 704641"/>
                  <a:gd name="connsiteX8" fmla="*/ 118401 w 641663"/>
                  <a:gd name="connsiteY8" fmla="*/ 301805 h 704641"/>
                  <a:gd name="connsiteX9" fmla="*/ 4102 w 641663"/>
                  <a:gd name="connsiteY9" fmla="*/ 439918 h 704641"/>
                  <a:gd name="connsiteX10" fmla="*/ 54289 w 641663"/>
                  <a:gd name="connsiteY10" fmla="*/ 533888 h 704641"/>
                  <a:gd name="connsiteX11" fmla="*/ 168589 w 641663"/>
                  <a:gd name="connsiteY11" fmla="*/ 457689 h 704641"/>
                  <a:gd name="connsiteX12" fmla="*/ 78101 w 641663"/>
                  <a:gd name="connsiteY12" fmla="*/ 552939 h 704641"/>
                  <a:gd name="connsiteX13" fmla="*/ 130489 w 641663"/>
                  <a:gd name="connsiteY13" fmla="*/ 638664 h 704641"/>
                  <a:gd name="connsiteX14" fmla="*/ 259076 w 641663"/>
                  <a:gd name="connsiteY14" fmla="*/ 610089 h 704641"/>
                  <a:gd name="connsiteX15" fmla="*/ 311464 w 641663"/>
                  <a:gd name="connsiteY15" fmla="*/ 552939 h 704641"/>
                  <a:gd name="connsiteX16" fmla="*/ 225739 w 641663"/>
                  <a:gd name="connsiteY16" fmla="*/ 676764 h 704641"/>
                  <a:gd name="connsiteX17" fmla="*/ 340039 w 641663"/>
                  <a:gd name="connsiteY17" fmla="*/ 695814 h 704641"/>
                  <a:gd name="connsiteX18" fmla="*/ 549589 w 641663"/>
                  <a:gd name="connsiteY18" fmla="*/ 562464 h 704641"/>
                  <a:gd name="connsiteX19" fmla="*/ 635314 w 641663"/>
                  <a:gd name="connsiteY19" fmla="*/ 371964 h 704641"/>
                  <a:gd name="connsiteX20" fmla="*/ 635314 w 641663"/>
                  <a:gd name="connsiteY20" fmla="*/ 276714 h 704641"/>
                  <a:gd name="connsiteX21" fmla="*/ 635314 w 641663"/>
                  <a:gd name="connsiteY21" fmla="*/ 219564 h 704641"/>
                  <a:gd name="connsiteX22" fmla="*/ 618041 w 641663"/>
                  <a:gd name="connsiteY22" fmla="*/ 197688 h 704641"/>
                  <a:gd name="connsiteX23" fmla="*/ 625789 w 641663"/>
                  <a:gd name="connsiteY23" fmla="*/ 86214 h 704641"/>
                  <a:gd name="connsiteX24" fmla="*/ 559114 w 641663"/>
                  <a:gd name="connsiteY24" fmla="*/ 38589 h 704641"/>
                  <a:gd name="connsiteX25" fmla="*/ 416239 w 641663"/>
                  <a:gd name="connsiteY25" fmla="*/ 489 h 704641"/>
                  <a:gd name="connsiteX0" fmla="*/ 416239 w 641663"/>
                  <a:gd name="connsiteY0" fmla="*/ 1850 h 706002"/>
                  <a:gd name="connsiteX1" fmla="*/ 335783 w 641663"/>
                  <a:gd name="connsiteY1" fmla="*/ 8462 h 706002"/>
                  <a:gd name="connsiteX2" fmla="*/ 254314 w 641663"/>
                  <a:gd name="connsiteY2" fmla="*/ 30425 h 706002"/>
                  <a:gd name="connsiteX3" fmla="*/ 101914 w 641663"/>
                  <a:gd name="connsiteY3" fmla="*/ 135200 h 706002"/>
                  <a:gd name="connsiteX4" fmla="*/ 35239 w 641663"/>
                  <a:gd name="connsiteY4" fmla="*/ 225688 h 706002"/>
                  <a:gd name="connsiteX5" fmla="*/ 25714 w 641663"/>
                  <a:gd name="connsiteY5" fmla="*/ 306650 h 706002"/>
                  <a:gd name="connsiteX6" fmla="*/ 92389 w 641663"/>
                  <a:gd name="connsiteY6" fmla="*/ 335225 h 706002"/>
                  <a:gd name="connsiteX7" fmla="*/ 159064 w 641663"/>
                  <a:gd name="connsiteY7" fmla="*/ 239975 h 706002"/>
                  <a:gd name="connsiteX8" fmla="*/ 118401 w 641663"/>
                  <a:gd name="connsiteY8" fmla="*/ 303166 h 706002"/>
                  <a:gd name="connsiteX9" fmla="*/ 4102 w 641663"/>
                  <a:gd name="connsiteY9" fmla="*/ 441279 h 706002"/>
                  <a:gd name="connsiteX10" fmla="*/ 54289 w 641663"/>
                  <a:gd name="connsiteY10" fmla="*/ 535249 h 706002"/>
                  <a:gd name="connsiteX11" fmla="*/ 168589 w 641663"/>
                  <a:gd name="connsiteY11" fmla="*/ 459050 h 706002"/>
                  <a:gd name="connsiteX12" fmla="*/ 78101 w 641663"/>
                  <a:gd name="connsiteY12" fmla="*/ 554300 h 706002"/>
                  <a:gd name="connsiteX13" fmla="*/ 130489 w 641663"/>
                  <a:gd name="connsiteY13" fmla="*/ 640025 h 706002"/>
                  <a:gd name="connsiteX14" fmla="*/ 259076 w 641663"/>
                  <a:gd name="connsiteY14" fmla="*/ 611450 h 706002"/>
                  <a:gd name="connsiteX15" fmla="*/ 311464 w 641663"/>
                  <a:gd name="connsiteY15" fmla="*/ 554300 h 706002"/>
                  <a:gd name="connsiteX16" fmla="*/ 225739 w 641663"/>
                  <a:gd name="connsiteY16" fmla="*/ 678125 h 706002"/>
                  <a:gd name="connsiteX17" fmla="*/ 340039 w 641663"/>
                  <a:gd name="connsiteY17" fmla="*/ 697175 h 706002"/>
                  <a:gd name="connsiteX18" fmla="*/ 549589 w 641663"/>
                  <a:gd name="connsiteY18" fmla="*/ 563825 h 706002"/>
                  <a:gd name="connsiteX19" fmla="*/ 635314 w 641663"/>
                  <a:gd name="connsiteY19" fmla="*/ 373325 h 706002"/>
                  <a:gd name="connsiteX20" fmla="*/ 635314 w 641663"/>
                  <a:gd name="connsiteY20" fmla="*/ 278075 h 706002"/>
                  <a:gd name="connsiteX21" fmla="*/ 635314 w 641663"/>
                  <a:gd name="connsiteY21" fmla="*/ 220925 h 706002"/>
                  <a:gd name="connsiteX22" fmla="*/ 618041 w 641663"/>
                  <a:gd name="connsiteY22" fmla="*/ 199049 h 706002"/>
                  <a:gd name="connsiteX23" fmla="*/ 625789 w 641663"/>
                  <a:gd name="connsiteY23" fmla="*/ 87575 h 706002"/>
                  <a:gd name="connsiteX24" fmla="*/ 559114 w 641663"/>
                  <a:gd name="connsiteY24" fmla="*/ 39950 h 706002"/>
                  <a:gd name="connsiteX25" fmla="*/ 416239 w 641663"/>
                  <a:gd name="connsiteY25" fmla="*/ 1850 h 706002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5314 w 641663"/>
                  <a:gd name="connsiteY21" fmla="*/ 224193 h 709270"/>
                  <a:gd name="connsiteX22" fmla="*/ 618041 w 641663"/>
                  <a:gd name="connsiteY22" fmla="*/ 202317 h 709270"/>
                  <a:gd name="connsiteX23" fmla="*/ 625789 w 641663"/>
                  <a:gd name="connsiteY23" fmla="*/ 90843 h 709270"/>
                  <a:gd name="connsiteX24" fmla="*/ 559114 w 641663"/>
                  <a:gd name="connsiteY24" fmla="*/ 43218 h 709270"/>
                  <a:gd name="connsiteX25" fmla="*/ 486463 w 641663"/>
                  <a:gd name="connsiteY25" fmla="*/ 1463 h 709270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5314 w 641663"/>
                  <a:gd name="connsiteY21" fmla="*/ 224193 h 709270"/>
                  <a:gd name="connsiteX22" fmla="*/ 625789 w 641663"/>
                  <a:gd name="connsiteY22" fmla="*/ 90843 h 709270"/>
                  <a:gd name="connsiteX23" fmla="*/ 559114 w 641663"/>
                  <a:gd name="connsiteY23" fmla="*/ 43218 h 709270"/>
                  <a:gd name="connsiteX24" fmla="*/ 486463 w 641663"/>
                  <a:gd name="connsiteY24" fmla="*/ 1463 h 709270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3947 w 641663"/>
                  <a:gd name="connsiteY21" fmla="*/ 208216 h 709270"/>
                  <a:gd name="connsiteX22" fmla="*/ 625789 w 641663"/>
                  <a:gd name="connsiteY22" fmla="*/ 90843 h 709270"/>
                  <a:gd name="connsiteX23" fmla="*/ 559114 w 641663"/>
                  <a:gd name="connsiteY23" fmla="*/ 43218 h 709270"/>
                  <a:gd name="connsiteX24" fmla="*/ 486463 w 641663"/>
                  <a:gd name="connsiteY24" fmla="*/ 1463 h 709270"/>
                  <a:gd name="connsiteX0" fmla="*/ 486463 w 639618"/>
                  <a:gd name="connsiteY0" fmla="*/ 1463 h 709270"/>
                  <a:gd name="connsiteX1" fmla="*/ 335783 w 639618"/>
                  <a:gd name="connsiteY1" fmla="*/ 11730 h 709270"/>
                  <a:gd name="connsiteX2" fmla="*/ 254314 w 639618"/>
                  <a:gd name="connsiteY2" fmla="*/ 33693 h 709270"/>
                  <a:gd name="connsiteX3" fmla="*/ 101914 w 639618"/>
                  <a:gd name="connsiteY3" fmla="*/ 138468 h 709270"/>
                  <a:gd name="connsiteX4" fmla="*/ 35239 w 639618"/>
                  <a:gd name="connsiteY4" fmla="*/ 228956 h 709270"/>
                  <a:gd name="connsiteX5" fmla="*/ 25714 w 639618"/>
                  <a:gd name="connsiteY5" fmla="*/ 309918 h 709270"/>
                  <a:gd name="connsiteX6" fmla="*/ 92389 w 639618"/>
                  <a:gd name="connsiteY6" fmla="*/ 338493 h 709270"/>
                  <a:gd name="connsiteX7" fmla="*/ 159064 w 639618"/>
                  <a:gd name="connsiteY7" fmla="*/ 243243 h 709270"/>
                  <a:gd name="connsiteX8" fmla="*/ 118401 w 639618"/>
                  <a:gd name="connsiteY8" fmla="*/ 306434 h 709270"/>
                  <a:gd name="connsiteX9" fmla="*/ 4102 w 639618"/>
                  <a:gd name="connsiteY9" fmla="*/ 444547 h 709270"/>
                  <a:gd name="connsiteX10" fmla="*/ 54289 w 639618"/>
                  <a:gd name="connsiteY10" fmla="*/ 538517 h 709270"/>
                  <a:gd name="connsiteX11" fmla="*/ 168589 w 639618"/>
                  <a:gd name="connsiteY11" fmla="*/ 462318 h 709270"/>
                  <a:gd name="connsiteX12" fmla="*/ 78101 w 639618"/>
                  <a:gd name="connsiteY12" fmla="*/ 557568 h 709270"/>
                  <a:gd name="connsiteX13" fmla="*/ 130489 w 639618"/>
                  <a:gd name="connsiteY13" fmla="*/ 643293 h 709270"/>
                  <a:gd name="connsiteX14" fmla="*/ 259076 w 639618"/>
                  <a:gd name="connsiteY14" fmla="*/ 614718 h 709270"/>
                  <a:gd name="connsiteX15" fmla="*/ 311464 w 639618"/>
                  <a:gd name="connsiteY15" fmla="*/ 557568 h 709270"/>
                  <a:gd name="connsiteX16" fmla="*/ 225739 w 639618"/>
                  <a:gd name="connsiteY16" fmla="*/ 681393 h 709270"/>
                  <a:gd name="connsiteX17" fmla="*/ 340039 w 639618"/>
                  <a:gd name="connsiteY17" fmla="*/ 700443 h 709270"/>
                  <a:gd name="connsiteX18" fmla="*/ 549589 w 639618"/>
                  <a:gd name="connsiteY18" fmla="*/ 567093 h 709270"/>
                  <a:gd name="connsiteX19" fmla="*/ 635314 w 639618"/>
                  <a:gd name="connsiteY19" fmla="*/ 376593 h 709270"/>
                  <a:gd name="connsiteX20" fmla="*/ 627677 w 639618"/>
                  <a:gd name="connsiteY20" fmla="*/ 314238 h 709270"/>
                  <a:gd name="connsiteX21" fmla="*/ 633947 w 639618"/>
                  <a:gd name="connsiteY21" fmla="*/ 208216 h 709270"/>
                  <a:gd name="connsiteX22" fmla="*/ 625789 w 639618"/>
                  <a:gd name="connsiteY22" fmla="*/ 90843 h 709270"/>
                  <a:gd name="connsiteX23" fmla="*/ 559114 w 639618"/>
                  <a:gd name="connsiteY23" fmla="*/ 43218 h 709270"/>
                  <a:gd name="connsiteX24" fmla="*/ 486463 w 639618"/>
                  <a:gd name="connsiteY24" fmla="*/ 1463 h 709270"/>
                  <a:gd name="connsiteX0" fmla="*/ 486463 w 634072"/>
                  <a:gd name="connsiteY0" fmla="*/ 1463 h 709270"/>
                  <a:gd name="connsiteX1" fmla="*/ 335783 w 634072"/>
                  <a:gd name="connsiteY1" fmla="*/ 11730 h 709270"/>
                  <a:gd name="connsiteX2" fmla="*/ 254314 w 634072"/>
                  <a:gd name="connsiteY2" fmla="*/ 33693 h 709270"/>
                  <a:gd name="connsiteX3" fmla="*/ 101914 w 634072"/>
                  <a:gd name="connsiteY3" fmla="*/ 138468 h 709270"/>
                  <a:gd name="connsiteX4" fmla="*/ 35239 w 634072"/>
                  <a:gd name="connsiteY4" fmla="*/ 228956 h 709270"/>
                  <a:gd name="connsiteX5" fmla="*/ 25714 w 634072"/>
                  <a:gd name="connsiteY5" fmla="*/ 309918 h 709270"/>
                  <a:gd name="connsiteX6" fmla="*/ 92389 w 634072"/>
                  <a:gd name="connsiteY6" fmla="*/ 338493 h 709270"/>
                  <a:gd name="connsiteX7" fmla="*/ 159064 w 634072"/>
                  <a:gd name="connsiteY7" fmla="*/ 243243 h 709270"/>
                  <a:gd name="connsiteX8" fmla="*/ 118401 w 634072"/>
                  <a:gd name="connsiteY8" fmla="*/ 306434 h 709270"/>
                  <a:gd name="connsiteX9" fmla="*/ 4102 w 634072"/>
                  <a:gd name="connsiteY9" fmla="*/ 444547 h 709270"/>
                  <a:gd name="connsiteX10" fmla="*/ 54289 w 634072"/>
                  <a:gd name="connsiteY10" fmla="*/ 538517 h 709270"/>
                  <a:gd name="connsiteX11" fmla="*/ 168589 w 634072"/>
                  <a:gd name="connsiteY11" fmla="*/ 462318 h 709270"/>
                  <a:gd name="connsiteX12" fmla="*/ 78101 w 634072"/>
                  <a:gd name="connsiteY12" fmla="*/ 557568 h 709270"/>
                  <a:gd name="connsiteX13" fmla="*/ 130489 w 634072"/>
                  <a:gd name="connsiteY13" fmla="*/ 643293 h 709270"/>
                  <a:gd name="connsiteX14" fmla="*/ 259076 w 634072"/>
                  <a:gd name="connsiteY14" fmla="*/ 614718 h 709270"/>
                  <a:gd name="connsiteX15" fmla="*/ 311464 w 634072"/>
                  <a:gd name="connsiteY15" fmla="*/ 557568 h 709270"/>
                  <a:gd name="connsiteX16" fmla="*/ 225739 w 634072"/>
                  <a:gd name="connsiteY16" fmla="*/ 681393 h 709270"/>
                  <a:gd name="connsiteX17" fmla="*/ 340039 w 634072"/>
                  <a:gd name="connsiteY17" fmla="*/ 700443 h 709270"/>
                  <a:gd name="connsiteX18" fmla="*/ 549589 w 634072"/>
                  <a:gd name="connsiteY18" fmla="*/ 567093 h 709270"/>
                  <a:gd name="connsiteX19" fmla="*/ 619759 w 634072"/>
                  <a:gd name="connsiteY19" fmla="*/ 377997 h 709270"/>
                  <a:gd name="connsiteX20" fmla="*/ 627677 w 634072"/>
                  <a:gd name="connsiteY20" fmla="*/ 314238 h 709270"/>
                  <a:gd name="connsiteX21" fmla="*/ 633947 w 634072"/>
                  <a:gd name="connsiteY21" fmla="*/ 208216 h 709270"/>
                  <a:gd name="connsiteX22" fmla="*/ 625789 w 634072"/>
                  <a:gd name="connsiteY22" fmla="*/ 90843 h 709270"/>
                  <a:gd name="connsiteX23" fmla="*/ 559114 w 634072"/>
                  <a:gd name="connsiteY23" fmla="*/ 43218 h 709270"/>
                  <a:gd name="connsiteX24" fmla="*/ 486463 w 634072"/>
                  <a:gd name="connsiteY24" fmla="*/ 1463 h 709270"/>
                  <a:gd name="connsiteX0" fmla="*/ 486463 w 634072"/>
                  <a:gd name="connsiteY0" fmla="*/ 3196 h 711003"/>
                  <a:gd name="connsiteX1" fmla="*/ 353475 w 634072"/>
                  <a:gd name="connsiteY1" fmla="*/ 6498 h 711003"/>
                  <a:gd name="connsiteX2" fmla="*/ 254314 w 634072"/>
                  <a:gd name="connsiteY2" fmla="*/ 35426 h 711003"/>
                  <a:gd name="connsiteX3" fmla="*/ 101914 w 634072"/>
                  <a:gd name="connsiteY3" fmla="*/ 140201 h 711003"/>
                  <a:gd name="connsiteX4" fmla="*/ 35239 w 634072"/>
                  <a:gd name="connsiteY4" fmla="*/ 230689 h 711003"/>
                  <a:gd name="connsiteX5" fmla="*/ 25714 w 634072"/>
                  <a:gd name="connsiteY5" fmla="*/ 311651 h 711003"/>
                  <a:gd name="connsiteX6" fmla="*/ 92389 w 634072"/>
                  <a:gd name="connsiteY6" fmla="*/ 340226 h 711003"/>
                  <a:gd name="connsiteX7" fmla="*/ 159064 w 634072"/>
                  <a:gd name="connsiteY7" fmla="*/ 244976 h 711003"/>
                  <a:gd name="connsiteX8" fmla="*/ 118401 w 634072"/>
                  <a:gd name="connsiteY8" fmla="*/ 308167 h 711003"/>
                  <a:gd name="connsiteX9" fmla="*/ 4102 w 634072"/>
                  <a:gd name="connsiteY9" fmla="*/ 446280 h 711003"/>
                  <a:gd name="connsiteX10" fmla="*/ 54289 w 634072"/>
                  <a:gd name="connsiteY10" fmla="*/ 540250 h 711003"/>
                  <a:gd name="connsiteX11" fmla="*/ 168589 w 634072"/>
                  <a:gd name="connsiteY11" fmla="*/ 464051 h 711003"/>
                  <a:gd name="connsiteX12" fmla="*/ 78101 w 634072"/>
                  <a:gd name="connsiteY12" fmla="*/ 559301 h 711003"/>
                  <a:gd name="connsiteX13" fmla="*/ 130489 w 634072"/>
                  <a:gd name="connsiteY13" fmla="*/ 645026 h 711003"/>
                  <a:gd name="connsiteX14" fmla="*/ 259076 w 634072"/>
                  <a:gd name="connsiteY14" fmla="*/ 616451 h 711003"/>
                  <a:gd name="connsiteX15" fmla="*/ 311464 w 634072"/>
                  <a:gd name="connsiteY15" fmla="*/ 559301 h 711003"/>
                  <a:gd name="connsiteX16" fmla="*/ 225739 w 634072"/>
                  <a:gd name="connsiteY16" fmla="*/ 683126 h 711003"/>
                  <a:gd name="connsiteX17" fmla="*/ 340039 w 634072"/>
                  <a:gd name="connsiteY17" fmla="*/ 702176 h 711003"/>
                  <a:gd name="connsiteX18" fmla="*/ 549589 w 634072"/>
                  <a:gd name="connsiteY18" fmla="*/ 568826 h 711003"/>
                  <a:gd name="connsiteX19" fmla="*/ 619759 w 634072"/>
                  <a:gd name="connsiteY19" fmla="*/ 379730 h 711003"/>
                  <a:gd name="connsiteX20" fmla="*/ 627677 w 634072"/>
                  <a:gd name="connsiteY20" fmla="*/ 315971 h 711003"/>
                  <a:gd name="connsiteX21" fmla="*/ 633947 w 634072"/>
                  <a:gd name="connsiteY21" fmla="*/ 209949 h 711003"/>
                  <a:gd name="connsiteX22" fmla="*/ 625789 w 634072"/>
                  <a:gd name="connsiteY22" fmla="*/ 92576 h 711003"/>
                  <a:gd name="connsiteX23" fmla="*/ 559114 w 634072"/>
                  <a:gd name="connsiteY23" fmla="*/ 44951 h 711003"/>
                  <a:gd name="connsiteX24" fmla="*/ 486463 w 634072"/>
                  <a:gd name="connsiteY24" fmla="*/ 3196 h 711003"/>
                  <a:gd name="connsiteX0" fmla="*/ 486463 w 634072"/>
                  <a:gd name="connsiteY0" fmla="*/ 10201 h 718008"/>
                  <a:gd name="connsiteX1" fmla="*/ 353475 w 634072"/>
                  <a:gd name="connsiteY1" fmla="*/ 13503 h 718008"/>
                  <a:gd name="connsiteX2" fmla="*/ 254314 w 634072"/>
                  <a:gd name="connsiteY2" fmla="*/ 42431 h 718008"/>
                  <a:gd name="connsiteX3" fmla="*/ 101914 w 634072"/>
                  <a:gd name="connsiteY3" fmla="*/ 147206 h 718008"/>
                  <a:gd name="connsiteX4" fmla="*/ 35239 w 634072"/>
                  <a:gd name="connsiteY4" fmla="*/ 237694 h 718008"/>
                  <a:gd name="connsiteX5" fmla="*/ 25714 w 634072"/>
                  <a:gd name="connsiteY5" fmla="*/ 318656 h 718008"/>
                  <a:gd name="connsiteX6" fmla="*/ 92389 w 634072"/>
                  <a:gd name="connsiteY6" fmla="*/ 347231 h 718008"/>
                  <a:gd name="connsiteX7" fmla="*/ 159064 w 634072"/>
                  <a:gd name="connsiteY7" fmla="*/ 251981 h 718008"/>
                  <a:gd name="connsiteX8" fmla="*/ 118401 w 634072"/>
                  <a:gd name="connsiteY8" fmla="*/ 315172 h 718008"/>
                  <a:gd name="connsiteX9" fmla="*/ 4102 w 634072"/>
                  <a:gd name="connsiteY9" fmla="*/ 453285 h 718008"/>
                  <a:gd name="connsiteX10" fmla="*/ 54289 w 634072"/>
                  <a:gd name="connsiteY10" fmla="*/ 547255 h 718008"/>
                  <a:gd name="connsiteX11" fmla="*/ 168589 w 634072"/>
                  <a:gd name="connsiteY11" fmla="*/ 471056 h 718008"/>
                  <a:gd name="connsiteX12" fmla="*/ 78101 w 634072"/>
                  <a:gd name="connsiteY12" fmla="*/ 566306 h 718008"/>
                  <a:gd name="connsiteX13" fmla="*/ 130489 w 634072"/>
                  <a:gd name="connsiteY13" fmla="*/ 652031 h 718008"/>
                  <a:gd name="connsiteX14" fmla="*/ 259076 w 634072"/>
                  <a:gd name="connsiteY14" fmla="*/ 623456 h 718008"/>
                  <a:gd name="connsiteX15" fmla="*/ 311464 w 634072"/>
                  <a:gd name="connsiteY15" fmla="*/ 566306 h 718008"/>
                  <a:gd name="connsiteX16" fmla="*/ 225739 w 634072"/>
                  <a:gd name="connsiteY16" fmla="*/ 690131 h 718008"/>
                  <a:gd name="connsiteX17" fmla="*/ 340039 w 634072"/>
                  <a:gd name="connsiteY17" fmla="*/ 709181 h 718008"/>
                  <a:gd name="connsiteX18" fmla="*/ 549589 w 634072"/>
                  <a:gd name="connsiteY18" fmla="*/ 575831 h 718008"/>
                  <a:gd name="connsiteX19" fmla="*/ 619759 w 634072"/>
                  <a:gd name="connsiteY19" fmla="*/ 386735 h 718008"/>
                  <a:gd name="connsiteX20" fmla="*/ 627677 w 634072"/>
                  <a:gd name="connsiteY20" fmla="*/ 322976 h 718008"/>
                  <a:gd name="connsiteX21" fmla="*/ 633947 w 634072"/>
                  <a:gd name="connsiteY21" fmla="*/ 216954 h 718008"/>
                  <a:gd name="connsiteX22" fmla="*/ 625789 w 634072"/>
                  <a:gd name="connsiteY22" fmla="*/ 99581 h 718008"/>
                  <a:gd name="connsiteX23" fmla="*/ 559114 w 634072"/>
                  <a:gd name="connsiteY23" fmla="*/ 51956 h 718008"/>
                  <a:gd name="connsiteX24" fmla="*/ 486463 w 634072"/>
                  <a:gd name="connsiteY24" fmla="*/ 10201 h 718008"/>
                  <a:gd name="connsiteX0" fmla="*/ 486463 w 634072"/>
                  <a:gd name="connsiteY0" fmla="*/ 3374 h 711181"/>
                  <a:gd name="connsiteX1" fmla="*/ 353475 w 634072"/>
                  <a:gd name="connsiteY1" fmla="*/ 6676 h 711181"/>
                  <a:gd name="connsiteX2" fmla="*/ 254314 w 634072"/>
                  <a:gd name="connsiteY2" fmla="*/ 35604 h 711181"/>
                  <a:gd name="connsiteX3" fmla="*/ 101914 w 634072"/>
                  <a:gd name="connsiteY3" fmla="*/ 140379 h 711181"/>
                  <a:gd name="connsiteX4" fmla="*/ 35239 w 634072"/>
                  <a:gd name="connsiteY4" fmla="*/ 230867 h 711181"/>
                  <a:gd name="connsiteX5" fmla="*/ 25714 w 634072"/>
                  <a:gd name="connsiteY5" fmla="*/ 311829 h 711181"/>
                  <a:gd name="connsiteX6" fmla="*/ 92389 w 634072"/>
                  <a:gd name="connsiteY6" fmla="*/ 340404 h 711181"/>
                  <a:gd name="connsiteX7" fmla="*/ 159064 w 634072"/>
                  <a:gd name="connsiteY7" fmla="*/ 245154 h 711181"/>
                  <a:gd name="connsiteX8" fmla="*/ 118401 w 634072"/>
                  <a:gd name="connsiteY8" fmla="*/ 308345 h 711181"/>
                  <a:gd name="connsiteX9" fmla="*/ 4102 w 634072"/>
                  <a:gd name="connsiteY9" fmla="*/ 446458 h 711181"/>
                  <a:gd name="connsiteX10" fmla="*/ 54289 w 634072"/>
                  <a:gd name="connsiteY10" fmla="*/ 540428 h 711181"/>
                  <a:gd name="connsiteX11" fmla="*/ 168589 w 634072"/>
                  <a:gd name="connsiteY11" fmla="*/ 464229 h 711181"/>
                  <a:gd name="connsiteX12" fmla="*/ 78101 w 634072"/>
                  <a:gd name="connsiteY12" fmla="*/ 559479 h 711181"/>
                  <a:gd name="connsiteX13" fmla="*/ 130489 w 634072"/>
                  <a:gd name="connsiteY13" fmla="*/ 645204 h 711181"/>
                  <a:gd name="connsiteX14" fmla="*/ 259076 w 634072"/>
                  <a:gd name="connsiteY14" fmla="*/ 616629 h 711181"/>
                  <a:gd name="connsiteX15" fmla="*/ 311464 w 634072"/>
                  <a:gd name="connsiteY15" fmla="*/ 559479 h 711181"/>
                  <a:gd name="connsiteX16" fmla="*/ 225739 w 634072"/>
                  <a:gd name="connsiteY16" fmla="*/ 683304 h 711181"/>
                  <a:gd name="connsiteX17" fmla="*/ 340039 w 634072"/>
                  <a:gd name="connsiteY17" fmla="*/ 702354 h 711181"/>
                  <a:gd name="connsiteX18" fmla="*/ 549589 w 634072"/>
                  <a:gd name="connsiteY18" fmla="*/ 569004 h 711181"/>
                  <a:gd name="connsiteX19" fmla="*/ 619759 w 634072"/>
                  <a:gd name="connsiteY19" fmla="*/ 379908 h 711181"/>
                  <a:gd name="connsiteX20" fmla="*/ 627677 w 634072"/>
                  <a:gd name="connsiteY20" fmla="*/ 316149 h 711181"/>
                  <a:gd name="connsiteX21" fmla="*/ 633947 w 634072"/>
                  <a:gd name="connsiteY21" fmla="*/ 210127 h 711181"/>
                  <a:gd name="connsiteX22" fmla="*/ 625789 w 634072"/>
                  <a:gd name="connsiteY22" fmla="*/ 92754 h 711181"/>
                  <a:gd name="connsiteX23" fmla="*/ 559114 w 634072"/>
                  <a:gd name="connsiteY23" fmla="*/ 45129 h 711181"/>
                  <a:gd name="connsiteX24" fmla="*/ 486463 w 634072"/>
                  <a:gd name="connsiteY24" fmla="*/ 3374 h 711181"/>
                  <a:gd name="connsiteX0" fmla="*/ 486463 w 634072"/>
                  <a:gd name="connsiteY0" fmla="*/ 5125 h 712932"/>
                  <a:gd name="connsiteX1" fmla="*/ 353475 w 634072"/>
                  <a:gd name="connsiteY1" fmla="*/ 8427 h 712932"/>
                  <a:gd name="connsiteX2" fmla="*/ 254314 w 634072"/>
                  <a:gd name="connsiteY2" fmla="*/ 37355 h 712932"/>
                  <a:gd name="connsiteX3" fmla="*/ 101914 w 634072"/>
                  <a:gd name="connsiteY3" fmla="*/ 142130 h 712932"/>
                  <a:gd name="connsiteX4" fmla="*/ 35239 w 634072"/>
                  <a:gd name="connsiteY4" fmla="*/ 232618 h 712932"/>
                  <a:gd name="connsiteX5" fmla="*/ 25714 w 634072"/>
                  <a:gd name="connsiteY5" fmla="*/ 313580 h 712932"/>
                  <a:gd name="connsiteX6" fmla="*/ 92389 w 634072"/>
                  <a:gd name="connsiteY6" fmla="*/ 342155 h 712932"/>
                  <a:gd name="connsiteX7" fmla="*/ 159064 w 634072"/>
                  <a:gd name="connsiteY7" fmla="*/ 246905 h 712932"/>
                  <a:gd name="connsiteX8" fmla="*/ 118401 w 634072"/>
                  <a:gd name="connsiteY8" fmla="*/ 310096 h 712932"/>
                  <a:gd name="connsiteX9" fmla="*/ 4102 w 634072"/>
                  <a:gd name="connsiteY9" fmla="*/ 448209 h 712932"/>
                  <a:gd name="connsiteX10" fmla="*/ 54289 w 634072"/>
                  <a:gd name="connsiteY10" fmla="*/ 542179 h 712932"/>
                  <a:gd name="connsiteX11" fmla="*/ 168589 w 634072"/>
                  <a:gd name="connsiteY11" fmla="*/ 465980 h 712932"/>
                  <a:gd name="connsiteX12" fmla="*/ 78101 w 634072"/>
                  <a:gd name="connsiteY12" fmla="*/ 561230 h 712932"/>
                  <a:gd name="connsiteX13" fmla="*/ 130489 w 634072"/>
                  <a:gd name="connsiteY13" fmla="*/ 646955 h 712932"/>
                  <a:gd name="connsiteX14" fmla="*/ 259076 w 634072"/>
                  <a:gd name="connsiteY14" fmla="*/ 618380 h 712932"/>
                  <a:gd name="connsiteX15" fmla="*/ 311464 w 634072"/>
                  <a:gd name="connsiteY15" fmla="*/ 561230 h 712932"/>
                  <a:gd name="connsiteX16" fmla="*/ 225739 w 634072"/>
                  <a:gd name="connsiteY16" fmla="*/ 685055 h 712932"/>
                  <a:gd name="connsiteX17" fmla="*/ 340039 w 634072"/>
                  <a:gd name="connsiteY17" fmla="*/ 704105 h 712932"/>
                  <a:gd name="connsiteX18" fmla="*/ 549589 w 634072"/>
                  <a:gd name="connsiteY18" fmla="*/ 570755 h 712932"/>
                  <a:gd name="connsiteX19" fmla="*/ 619759 w 634072"/>
                  <a:gd name="connsiteY19" fmla="*/ 381659 h 712932"/>
                  <a:gd name="connsiteX20" fmla="*/ 627677 w 634072"/>
                  <a:gd name="connsiteY20" fmla="*/ 317900 h 712932"/>
                  <a:gd name="connsiteX21" fmla="*/ 633947 w 634072"/>
                  <a:gd name="connsiteY21" fmla="*/ 211878 h 712932"/>
                  <a:gd name="connsiteX22" fmla="*/ 625789 w 634072"/>
                  <a:gd name="connsiteY22" fmla="*/ 94505 h 712932"/>
                  <a:gd name="connsiteX23" fmla="*/ 559114 w 634072"/>
                  <a:gd name="connsiteY23" fmla="*/ 46880 h 712932"/>
                  <a:gd name="connsiteX24" fmla="*/ 486463 w 634072"/>
                  <a:gd name="connsiteY24" fmla="*/ 5125 h 71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34072" h="712932">
                    <a:moveTo>
                      <a:pt x="486463" y="5125"/>
                    </a:moveTo>
                    <a:cubicBezTo>
                      <a:pt x="452190" y="-1284"/>
                      <a:pt x="402079" y="-3208"/>
                      <a:pt x="353475" y="8427"/>
                    </a:cubicBezTo>
                    <a:cubicBezTo>
                      <a:pt x="304871" y="20062"/>
                      <a:pt x="296241" y="15071"/>
                      <a:pt x="254314" y="37355"/>
                    </a:cubicBezTo>
                    <a:cubicBezTo>
                      <a:pt x="212387" y="59639"/>
                      <a:pt x="138426" y="109586"/>
                      <a:pt x="101914" y="142130"/>
                    </a:cubicBezTo>
                    <a:cubicBezTo>
                      <a:pt x="65402" y="174674"/>
                      <a:pt x="47939" y="204043"/>
                      <a:pt x="35239" y="232618"/>
                    </a:cubicBezTo>
                    <a:cubicBezTo>
                      <a:pt x="22539" y="261193"/>
                      <a:pt x="16189" y="295324"/>
                      <a:pt x="25714" y="313580"/>
                    </a:cubicBezTo>
                    <a:cubicBezTo>
                      <a:pt x="35239" y="331836"/>
                      <a:pt x="70164" y="353267"/>
                      <a:pt x="92389" y="342155"/>
                    </a:cubicBezTo>
                    <a:cubicBezTo>
                      <a:pt x="114614" y="331043"/>
                      <a:pt x="154729" y="252248"/>
                      <a:pt x="159064" y="246905"/>
                    </a:cubicBezTo>
                    <a:cubicBezTo>
                      <a:pt x="163399" y="241562"/>
                      <a:pt x="142641" y="291627"/>
                      <a:pt x="118401" y="310096"/>
                    </a:cubicBezTo>
                    <a:cubicBezTo>
                      <a:pt x="94161" y="328566"/>
                      <a:pt x="21137" y="411910"/>
                      <a:pt x="4102" y="448209"/>
                    </a:cubicBezTo>
                    <a:cubicBezTo>
                      <a:pt x="-12933" y="484508"/>
                      <a:pt x="26874" y="539217"/>
                      <a:pt x="54289" y="542179"/>
                    </a:cubicBezTo>
                    <a:cubicBezTo>
                      <a:pt x="81704" y="545141"/>
                      <a:pt x="164620" y="462805"/>
                      <a:pt x="168589" y="465980"/>
                    </a:cubicBezTo>
                    <a:cubicBezTo>
                      <a:pt x="172558" y="469155"/>
                      <a:pt x="84451" y="531068"/>
                      <a:pt x="78101" y="561230"/>
                    </a:cubicBezTo>
                    <a:cubicBezTo>
                      <a:pt x="71751" y="591392"/>
                      <a:pt x="100327" y="637430"/>
                      <a:pt x="130489" y="646955"/>
                    </a:cubicBezTo>
                    <a:cubicBezTo>
                      <a:pt x="160651" y="656480"/>
                      <a:pt x="228914" y="632667"/>
                      <a:pt x="259076" y="618380"/>
                    </a:cubicBezTo>
                    <a:cubicBezTo>
                      <a:pt x="289238" y="604093"/>
                      <a:pt x="317020" y="550118"/>
                      <a:pt x="311464" y="561230"/>
                    </a:cubicBezTo>
                    <a:cubicBezTo>
                      <a:pt x="305908" y="572343"/>
                      <a:pt x="220977" y="661243"/>
                      <a:pt x="225739" y="685055"/>
                    </a:cubicBezTo>
                    <a:cubicBezTo>
                      <a:pt x="230501" y="708867"/>
                      <a:pt x="286064" y="723155"/>
                      <a:pt x="340039" y="704105"/>
                    </a:cubicBezTo>
                    <a:cubicBezTo>
                      <a:pt x="394014" y="685055"/>
                      <a:pt x="502969" y="624496"/>
                      <a:pt x="549589" y="570755"/>
                    </a:cubicBezTo>
                    <a:cubicBezTo>
                      <a:pt x="596209" y="517014"/>
                      <a:pt x="606744" y="423802"/>
                      <a:pt x="619759" y="381659"/>
                    </a:cubicBezTo>
                    <a:cubicBezTo>
                      <a:pt x="632774" y="339517"/>
                      <a:pt x="627677" y="317900"/>
                      <a:pt x="627677" y="317900"/>
                    </a:cubicBezTo>
                    <a:cubicBezTo>
                      <a:pt x="627221" y="293524"/>
                      <a:pt x="634403" y="236254"/>
                      <a:pt x="633947" y="211878"/>
                    </a:cubicBezTo>
                    <a:cubicBezTo>
                      <a:pt x="632359" y="180128"/>
                      <a:pt x="638489" y="124668"/>
                      <a:pt x="625789" y="94505"/>
                    </a:cubicBezTo>
                    <a:cubicBezTo>
                      <a:pt x="613089" y="64343"/>
                      <a:pt x="582335" y="61777"/>
                      <a:pt x="559114" y="46880"/>
                    </a:cubicBezTo>
                    <a:cubicBezTo>
                      <a:pt x="535893" y="31983"/>
                      <a:pt x="520736" y="11534"/>
                      <a:pt x="486463" y="5125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34A2B19-8C96-7DCA-C002-7559A401DCDA}"/>
                  </a:ext>
                </a:extLst>
              </p:cNvPr>
              <p:cNvSpPr/>
              <p:nvPr/>
            </p:nvSpPr>
            <p:spPr>
              <a:xfrm flipH="1">
                <a:off x="5645709" y="1318148"/>
                <a:ext cx="223517" cy="406343"/>
              </a:xfrm>
              <a:custGeom>
                <a:avLst/>
                <a:gdLst>
                  <a:gd name="connsiteX0" fmla="*/ 7043 w 139014"/>
                  <a:gd name="connsiteY0" fmla="*/ 0 h 252721"/>
                  <a:gd name="connsiteX1" fmla="*/ 60343 w 139014"/>
                  <a:gd name="connsiteY1" fmla="*/ 66685 h 252721"/>
                  <a:gd name="connsiteX2" fmla="*/ 114792 w 139014"/>
                  <a:gd name="connsiteY2" fmla="*/ 170234 h 252721"/>
                  <a:gd name="connsiteX3" fmla="*/ 139014 w 139014"/>
                  <a:gd name="connsiteY3" fmla="*/ 250782 h 252721"/>
                  <a:gd name="connsiteX4" fmla="*/ 134333 w 139014"/>
                  <a:gd name="connsiteY4" fmla="*/ 252721 h 252721"/>
                  <a:gd name="connsiteX5" fmla="*/ 26867 w 139014"/>
                  <a:gd name="connsiteY5" fmla="*/ 252721 h 252721"/>
                  <a:gd name="connsiteX6" fmla="*/ 0 w 139014"/>
                  <a:gd name="connsiteY6" fmla="*/ 225854 h 252721"/>
                  <a:gd name="connsiteX7" fmla="*/ 0 w 139014"/>
                  <a:gd name="connsiteY7" fmla="*/ 17002 h 252721"/>
                  <a:gd name="connsiteX8" fmla="*/ 7043 w 139014"/>
                  <a:gd name="connsiteY8" fmla="*/ 0 h 252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9014" h="252721">
                    <a:moveTo>
                      <a:pt x="7043" y="0"/>
                    </a:moveTo>
                    <a:lnTo>
                      <a:pt x="60343" y="66685"/>
                    </a:lnTo>
                    <a:cubicBezTo>
                      <a:pt x="81569" y="99116"/>
                      <a:pt x="99850" y="133768"/>
                      <a:pt x="114792" y="170234"/>
                    </a:cubicBezTo>
                    <a:lnTo>
                      <a:pt x="139014" y="250782"/>
                    </a:lnTo>
                    <a:lnTo>
                      <a:pt x="134333" y="252721"/>
                    </a:lnTo>
                    <a:lnTo>
                      <a:pt x="26867" y="252721"/>
                    </a:lnTo>
                    <a:cubicBezTo>
                      <a:pt x="12029" y="252721"/>
                      <a:pt x="0" y="240692"/>
                      <a:pt x="0" y="225854"/>
                    </a:cubicBezTo>
                    <a:lnTo>
                      <a:pt x="0" y="17002"/>
                    </a:lnTo>
                    <a:lnTo>
                      <a:pt x="7043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256BD0D-5C4A-F349-04E7-5FB65D259C56}"/>
                </a:ext>
              </a:extLst>
            </p:cNvPr>
            <p:cNvSpPr/>
            <p:nvPr/>
          </p:nvSpPr>
          <p:spPr>
            <a:xfrm>
              <a:off x="9088332" y="2606311"/>
              <a:ext cx="697743" cy="176071"/>
            </a:xfrm>
            <a:custGeom>
              <a:avLst/>
              <a:gdLst>
                <a:gd name="connsiteX0" fmla="*/ 0 w 1019175"/>
                <a:gd name="connsiteY0" fmla="*/ 0 h 257182"/>
                <a:gd name="connsiteX1" fmla="*/ 495300 w 1019175"/>
                <a:gd name="connsiteY1" fmla="*/ 257175 h 257182"/>
                <a:gd name="connsiteX2" fmla="*/ 1019175 w 1019175"/>
                <a:gd name="connsiteY2" fmla="*/ 9525 h 257182"/>
                <a:gd name="connsiteX3" fmla="*/ 1019175 w 1019175"/>
                <a:gd name="connsiteY3" fmla="*/ 9525 h 257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9175" h="257182">
                  <a:moveTo>
                    <a:pt x="0" y="0"/>
                  </a:moveTo>
                  <a:cubicBezTo>
                    <a:pt x="162719" y="127794"/>
                    <a:pt x="325438" y="255588"/>
                    <a:pt x="495300" y="257175"/>
                  </a:cubicBezTo>
                  <a:cubicBezTo>
                    <a:pt x="665162" y="258762"/>
                    <a:pt x="1019175" y="9525"/>
                    <a:pt x="1019175" y="9525"/>
                  </a:cubicBezTo>
                  <a:lnTo>
                    <a:pt x="10191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D0E0ECD-4A06-3DBE-2397-17FAFF43E989}"/>
                </a:ext>
              </a:extLst>
            </p:cNvPr>
            <p:cNvSpPr/>
            <p:nvPr/>
          </p:nvSpPr>
          <p:spPr>
            <a:xfrm>
              <a:off x="9752444" y="2568211"/>
              <a:ext cx="71731" cy="52168"/>
            </a:xfrm>
            <a:custGeom>
              <a:avLst/>
              <a:gdLst>
                <a:gd name="connsiteX0" fmla="*/ 0 w 104775"/>
                <a:gd name="connsiteY0" fmla="*/ 0 h 76200"/>
                <a:gd name="connsiteX1" fmla="*/ 104775 w 104775"/>
                <a:gd name="connsiteY1" fmla="*/ 76200 h 76200"/>
                <a:gd name="connsiteX2" fmla="*/ 104775 w 104775"/>
                <a:gd name="connsiteY2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76200">
                  <a:moveTo>
                    <a:pt x="0" y="0"/>
                  </a:moveTo>
                  <a:lnTo>
                    <a:pt x="104775" y="76200"/>
                  </a:lnTo>
                  <a:lnTo>
                    <a:pt x="104775" y="762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0476BD46-301C-2998-12AA-C5C79B987F07}"/>
                </a:ext>
              </a:extLst>
            </p:cNvPr>
            <p:cNvSpPr/>
            <p:nvPr/>
          </p:nvSpPr>
          <p:spPr>
            <a:xfrm>
              <a:off x="-255507" y="3665446"/>
              <a:ext cx="8550771" cy="689319"/>
            </a:xfrm>
            <a:prstGeom prst="roundRect">
              <a:avLst/>
            </a:prstGeom>
            <a:noFill/>
            <a:ln>
              <a:noFill/>
            </a:ln>
            <a:effectLst>
              <a:glow rad="127000">
                <a:schemeClr val="bg1"/>
              </a:glow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sz="6000" dirty="0">
                  <a:solidFill>
                    <a:schemeClr val="tx1"/>
                  </a:solidFill>
                  <a:effectLst>
                    <a:glow rad="292100">
                      <a:schemeClr val="bg1"/>
                    </a:glow>
                  </a:effectLst>
                  <a:latin typeface="Arial Black" panose="020B0A04020102020204" pitchFamily="34" charset="0"/>
                </a:rPr>
                <a:t>A New Beginning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C75945C-C37C-6685-67B4-87D6AD771245}"/>
                </a:ext>
              </a:extLst>
            </p:cNvPr>
            <p:cNvSpPr/>
            <p:nvPr/>
          </p:nvSpPr>
          <p:spPr>
            <a:xfrm>
              <a:off x="0" y="0"/>
              <a:ext cx="3263900" cy="5493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Conversational English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071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4BCEFFB-0D85-3774-AEE5-C40803611BBD}"/>
              </a:ext>
            </a:extLst>
          </p:cNvPr>
          <p:cNvGrpSpPr/>
          <p:nvPr/>
        </p:nvGrpSpPr>
        <p:grpSpPr>
          <a:xfrm>
            <a:off x="2181704" y="2743810"/>
            <a:ext cx="1785765" cy="3693675"/>
            <a:chOff x="4175192" y="3315093"/>
            <a:chExt cx="1591730" cy="3346865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2" y="3315093"/>
              <a:ext cx="1591730" cy="3346865"/>
              <a:chOff x="4175192" y="3315093"/>
              <a:chExt cx="1591730" cy="3346865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2" y="3315093"/>
                <a:ext cx="1534956" cy="3346865"/>
                <a:chOff x="4249028" y="1982325"/>
                <a:chExt cx="2137690" cy="4661089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4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273493" y="2048604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23410" y="2105340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1056419">
                    <a:off x="3126632" y="2387241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898344" y="2064660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62788" y="2116331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20489497">
                  <a:off x="5917788" y="4248346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707125" y="6457920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621499" y="6457919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63816" y="4295997"/>
                  <a:ext cx="438405" cy="1356171"/>
                  <a:chOff x="1115900" y="3035895"/>
                  <a:chExt cx="438405" cy="1356171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21192860">
                    <a:off x="1367899" y="3336258"/>
                    <a:ext cx="186406" cy="1055808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21324364">
                  <a:off x="6062319" y="4641693"/>
                  <a:ext cx="186406" cy="966348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05795" y="3711590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1E5AC72-54E7-09B7-5E09-4CDB9223CA61}"/>
                </a:ext>
              </a:extLst>
            </p:cNvPr>
            <p:cNvSpPr/>
            <p:nvPr/>
          </p:nvSpPr>
          <p:spPr>
            <a:xfrm rot="20605644">
              <a:off x="5458818" y="5801483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3E8DB60-F8C0-8FDC-DA54-2D6CCC492E6D}"/>
                </a:ext>
              </a:extLst>
            </p:cNvPr>
            <p:cNvSpPr/>
            <p:nvPr/>
          </p:nvSpPr>
          <p:spPr>
            <a:xfrm rot="1606194" flipH="1">
              <a:off x="4177880" y="5869626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3" name="ttsMP3.com_VoiceText_2024-11-17_23-3-46">
            <a:hlinkClick r:id="" action="ppaction://media"/>
            <a:extLst>
              <a:ext uri="{FF2B5EF4-FFF2-40B4-BE49-F238E27FC236}">
                <a16:creationId xmlns:a16="http://schemas.microsoft.com/office/drawing/2014/main" id="{572213BD-8A13-9D1A-4E24-CBC99DADAB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5" name="mouthalex">
            <a:hlinkClick r:id="" action="ppaction://media"/>
            <a:extLst>
              <a:ext uri="{FF2B5EF4-FFF2-40B4-BE49-F238E27FC236}">
                <a16:creationId xmlns:a16="http://schemas.microsoft.com/office/drawing/2014/main" id="{D0074267-D5AB-BDC0-0863-BF67ECB8DE6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2306.3"/>
                </p14:media>
              </p:ext>
            </p:extLst>
          </p:nvPr>
        </p:nvPicPr>
        <p:blipFill>
          <a:blip r:embed="rId7"/>
          <a:srcRect l="48115" t="20000" r="42730" b="69333"/>
          <a:stretch>
            <a:fillRect/>
          </a:stretch>
        </p:blipFill>
        <p:spPr>
          <a:xfrm>
            <a:off x="3029550" y="4010638"/>
            <a:ext cx="314287" cy="193407"/>
          </a:xfrm>
          <a:prstGeom prst="roundRect">
            <a:avLst>
              <a:gd name="adj" fmla="val 50000"/>
            </a:avLst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5F05333-005E-5915-5EDB-82DCF6826478}"/>
              </a:ext>
            </a:extLst>
          </p:cNvPr>
          <p:cNvGrpSpPr/>
          <p:nvPr/>
        </p:nvGrpSpPr>
        <p:grpSpPr>
          <a:xfrm>
            <a:off x="7135171" y="3087746"/>
            <a:ext cx="1612153" cy="3196053"/>
            <a:chOff x="6772189" y="3396663"/>
            <a:chExt cx="1438361" cy="2887136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DD24844-8B56-90B4-92F5-D28240383013}"/>
                </a:ext>
              </a:extLst>
            </p:cNvPr>
            <p:cNvGrpSpPr/>
            <p:nvPr/>
          </p:nvGrpSpPr>
          <p:grpSpPr>
            <a:xfrm>
              <a:off x="6772189" y="3396663"/>
              <a:ext cx="1438361" cy="2887136"/>
              <a:chOff x="6772189" y="3396663"/>
              <a:chExt cx="1438361" cy="2887136"/>
            </a:xfrm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9C585689-F038-EA58-0DC6-84F187047ABE}"/>
                  </a:ext>
                </a:extLst>
              </p:cNvPr>
              <p:cNvSpPr/>
              <p:nvPr/>
            </p:nvSpPr>
            <p:spPr>
              <a:xfrm>
                <a:off x="6772189" y="3396663"/>
                <a:ext cx="1438361" cy="1026965"/>
              </a:xfrm>
              <a:custGeom>
                <a:avLst/>
                <a:gdLst>
                  <a:gd name="connsiteX0" fmla="*/ 676546 w 1352630"/>
                  <a:gd name="connsiteY0" fmla="*/ 0 h 786406"/>
                  <a:gd name="connsiteX1" fmla="*/ 1339537 w 1352630"/>
                  <a:gd name="connsiteY1" fmla="*/ 629701 h 786406"/>
                  <a:gd name="connsiteX2" fmla="*/ 1352630 w 1352630"/>
                  <a:gd name="connsiteY2" fmla="*/ 781060 h 786406"/>
                  <a:gd name="connsiteX3" fmla="*/ 1346669 w 1352630"/>
                  <a:gd name="connsiteY3" fmla="*/ 778591 h 786406"/>
                  <a:gd name="connsiteX4" fmla="*/ 18865 w 1352630"/>
                  <a:gd name="connsiteY4" fmla="*/ 778591 h 786406"/>
                  <a:gd name="connsiteX5" fmla="*/ 0 w 1352630"/>
                  <a:gd name="connsiteY5" fmla="*/ 786406 h 786406"/>
                  <a:gd name="connsiteX6" fmla="*/ 13555 w 1352630"/>
                  <a:gd name="connsiteY6" fmla="*/ 629701 h 786406"/>
                  <a:gd name="connsiteX7" fmla="*/ 676546 w 1352630"/>
                  <a:gd name="connsiteY7" fmla="*/ 0 h 78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630" h="786406">
                    <a:moveTo>
                      <a:pt x="676546" y="0"/>
                    </a:moveTo>
                    <a:cubicBezTo>
                      <a:pt x="1003580" y="0"/>
                      <a:pt x="1276434" y="270331"/>
                      <a:pt x="1339537" y="629701"/>
                    </a:cubicBezTo>
                    <a:lnTo>
                      <a:pt x="1352630" y="781060"/>
                    </a:lnTo>
                    <a:lnTo>
                      <a:pt x="1346669" y="778591"/>
                    </a:lnTo>
                    <a:lnTo>
                      <a:pt x="18865" y="778591"/>
                    </a:lnTo>
                    <a:lnTo>
                      <a:pt x="0" y="786406"/>
                    </a:lnTo>
                    <a:lnTo>
                      <a:pt x="13555" y="629701"/>
                    </a:lnTo>
                    <a:cubicBezTo>
                      <a:pt x="76659" y="270331"/>
                      <a:pt x="349512" y="0"/>
                      <a:pt x="67654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DF2CD265-705B-18C2-7310-E0C75B1181A7}"/>
                  </a:ext>
                </a:extLst>
              </p:cNvPr>
              <p:cNvGrpSpPr/>
              <p:nvPr/>
            </p:nvGrpSpPr>
            <p:grpSpPr>
              <a:xfrm>
                <a:off x="6806062" y="3437360"/>
                <a:ext cx="1226120" cy="2846439"/>
                <a:chOff x="5634395" y="966332"/>
                <a:chExt cx="2005104" cy="4654853"/>
              </a:xfrm>
            </p:grpSpPr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2E324FAB-F0DB-897A-BC82-E28F5A3B188B}"/>
                    </a:ext>
                  </a:extLst>
                </p:cNvPr>
                <p:cNvSpPr/>
                <p:nvPr/>
              </p:nvSpPr>
              <p:spPr>
                <a:xfrm>
                  <a:off x="6071110" y="4596240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EA20C28E-0BFD-836E-E0EC-4B68DC764357}"/>
                    </a:ext>
                  </a:extLst>
                </p:cNvPr>
                <p:cNvSpPr/>
                <p:nvPr/>
              </p:nvSpPr>
              <p:spPr>
                <a:xfrm>
                  <a:off x="6921616" y="4627704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1C3107D6-3501-9C79-FAC7-34D1165F586C}"/>
                    </a:ext>
                  </a:extLst>
                </p:cNvPr>
                <p:cNvSpPr/>
                <p:nvPr/>
              </p:nvSpPr>
              <p:spPr>
                <a:xfrm>
                  <a:off x="5777642" y="3057300"/>
                  <a:ext cx="1644819" cy="1589649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2C6A0F98-0874-EFF1-8202-1A42D0E4B9C2}"/>
                    </a:ext>
                  </a:extLst>
                </p:cNvPr>
                <p:cNvSpPr/>
                <p:nvPr/>
              </p:nvSpPr>
              <p:spPr>
                <a:xfrm>
                  <a:off x="6579989" y="2852332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Rectangle: Top Corners Rounded 82">
                  <a:extLst>
                    <a:ext uri="{FF2B5EF4-FFF2-40B4-BE49-F238E27FC236}">
                      <a16:creationId xmlns:a16="http://schemas.microsoft.com/office/drawing/2014/main" id="{680BE512-381B-54BD-3BBE-0C2BD961D9CB}"/>
                    </a:ext>
                  </a:extLst>
                </p:cNvPr>
                <p:cNvSpPr/>
                <p:nvPr/>
              </p:nvSpPr>
              <p:spPr>
                <a:xfrm rot="21028649">
                  <a:off x="5740443" y="5405010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Rectangle: Top Corners Rounded 83">
                  <a:extLst>
                    <a:ext uri="{FF2B5EF4-FFF2-40B4-BE49-F238E27FC236}">
                      <a16:creationId xmlns:a16="http://schemas.microsoft.com/office/drawing/2014/main" id="{B738EBDF-E0F0-6D03-6DB4-CDAF974A1C22}"/>
                    </a:ext>
                  </a:extLst>
                </p:cNvPr>
                <p:cNvSpPr/>
                <p:nvPr/>
              </p:nvSpPr>
              <p:spPr>
                <a:xfrm rot="20991914">
                  <a:off x="6595998" y="5435692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8130E882-DF6E-751B-EE67-F9293B2C3FC3}"/>
                    </a:ext>
                  </a:extLst>
                </p:cNvPr>
                <p:cNvGrpSpPr/>
                <p:nvPr/>
              </p:nvGrpSpPr>
              <p:grpSpPr>
                <a:xfrm>
                  <a:off x="5634395" y="3110233"/>
                  <a:ext cx="446555" cy="1319316"/>
                  <a:chOff x="5634395" y="3110233"/>
                  <a:chExt cx="446555" cy="1319316"/>
                </a:xfrm>
              </p:grpSpPr>
              <p:grpSp>
                <p:nvGrpSpPr>
                  <p:cNvPr id="86" name="Group 85">
                    <a:extLst>
                      <a:ext uri="{FF2B5EF4-FFF2-40B4-BE49-F238E27FC236}">
                        <a16:creationId xmlns:a16="http://schemas.microsoft.com/office/drawing/2014/main" id="{805E0868-B8A6-CD25-2308-A1ACA00C32C4}"/>
                      </a:ext>
                    </a:extLst>
                  </p:cNvPr>
                  <p:cNvGrpSpPr/>
                  <p:nvPr/>
                </p:nvGrpSpPr>
                <p:grpSpPr>
                  <a:xfrm rot="194516" flipH="1">
                    <a:off x="5729465" y="3110233"/>
                    <a:ext cx="351485" cy="1087896"/>
                    <a:chOff x="972317" y="2903685"/>
                    <a:chExt cx="351485" cy="1087896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88" name="Rectangle: Rounded Corners 87">
                      <a:extLst>
                        <a:ext uri="{FF2B5EF4-FFF2-40B4-BE49-F238E27FC236}">
                          <a16:creationId xmlns:a16="http://schemas.microsoft.com/office/drawing/2014/main" id="{B72E314A-1A38-FC7C-5E41-0075174AFB18}"/>
                        </a:ext>
                      </a:extLst>
                    </p:cNvPr>
                    <p:cNvSpPr/>
                    <p:nvPr/>
                  </p:nvSpPr>
                  <p:spPr>
                    <a:xfrm rot="20570225">
                      <a:off x="972317" y="2903685"/>
                      <a:ext cx="307240" cy="547316"/>
                    </a:xfrm>
                    <a:prstGeom prst="round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9" name="Rectangle: Rounded Corners 88">
                      <a:extLst>
                        <a:ext uri="{FF2B5EF4-FFF2-40B4-BE49-F238E27FC236}">
                          <a16:creationId xmlns:a16="http://schemas.microsoft.com/office/drawing/2014/main" id="{94079EAC-84C1-C89E-938D-C7F2CB28ED6B}"/>
                        </a:ext>
                      </a:extLst>
                    </p:cNvPr>
                    <p:cNvSpPr/>
                    <p:nvPr/>
                  </p:nvSpPr>
                  <p:spPr>
                    <a:xfrm rot="39616">
                      <a:off x="1137396" y="3309555"/>
                      <a:ext cx="186406" cy="682026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3F22CEE5-FB5A-F28D-F2CE-27312CF821D5}"/>
                      </a:ext>
                    </a:extLst>
                  </p:cNvPr>
                  <p:cNvSpPr/>
                  <p:nvPr/>
                </p:nvSpPr>
                <p:spPr>
                  <a:xfrm rot="1381924" flipH="1">
                    <a:off x="5634395" y="3990669"/>
                    <a:ext cx="308172" cy="438880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06BFECAD-2F41-5262-0784-915658DB915E}"/>
                    </a:ext>
                  </a:extLst>
                </p:cNvPr>
                <p:cNvGrpSpPr/>
                <p:nvPr/>
              </p:nvGrpSpPr>
              <p:grpSpPr>
                <a:xfrm rot="21045049">
                  <a:off x="6957417" y="3168503"/>
                  <a:ext cx="607003" cy="1324619"/>
                  <a:chOff x="7011369" y="3210686"/>
                  <a:chExt cx="564711" cy="1385554"/>
                </a:xfrm>
              </p:grpSpPr>
              <p:sp>
                <p:nvSpPr>
                  <p:cNvPr id="91" name="Rectangle: Rounded Corners 90">
                    <a:extLst>
                      <a:ext uri="{FF2B5EF4-FFF2-40B4-BE49-F238E27FC236}">
                        <a16:creationId xmlns:a16="http://schemas.microsoft.com/office/drawing/2014/main" id="{76466ACF-FFA4-AC05-4611-F20E37DFA965}"/>
                      </a:ext>
                    </a:extLst>
                  </p:cNvPr>
                  <p:cNvSpPr/>
                  <p:nvPr/>
                </p:nvSpPr>
                <p:spPr>
                  <a:xfrm rot="20699288">
                    <a:off x="7268841" y="3210686"/>
                    <a:ext cx="307239" cy="547316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2" name="Rectangle: Rounded Corners 91">
                    <a:extLst>
                      <a:ext uri="{FF2B5EF4-FFF2-40B4-BE49-F238E27FC236}">
                        <a16:creationId xmlns:a16="http://schemas.microsoft.com/office/drawing/2014/main" id="{05B67713-767E-4F22-1C56-AECE2A01BA3E}"/>
                      </a:ext>
                    </a:extLst>
                  </p:cNvPr>
                  <p:cNvSpPr/>
                  <p:nvPr/>
                </p:nvSpPr>
                <p:spPr>
                  <a:xfrm rot="1555079">
                    <a:off x="7256003" y="3597627"/>
                    <a:ext cx="186406" cy="807210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B8D60BF4-3262-241D-CE7D-774E7783F632}"/>
                      </a:ext>
                    </a:extLst>
                  </p:cNvPr>
                  <p:cNvSpPr/>
                  <p:nvPr/>
                </p:nvSpPr>
                <p:spPr>
                  <a:xfrm rot="554951">
                    <a:off x="7011369" y="4184334"/>
                    <a:ext cx="295978" cy="411906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05DFE16D-2A95-35C7-2EAE-10E19735FB96}"/>
                    </a:ext>
                  </a:extLst>
                </p:cNvPr>
                <p:cNvSpPr/>
                <p:nvPr/>
              </p:nvSpPr>
              <p:spPr>
                <a:xfrm>
                  <a:off x="5740442" y="966332"/>
                  <a:ext cx="1899057" cy="1960317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A34F9C9B-6A19-65ED-D590-A833360B8A67}"/>
                    </a:ext>
                  </a:extLst>
                </p:cNvPr>
                <p:cNvSpPr/>
                <p:nvPr/>
              </p:nvSpPr>
              <p:spPr>
                <a:xfrm>
                  <a:off x="6280292" y="1719333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F4EBA204-F682-FCAB-3E87-CA4E9E14A725}"/>
                    </a:ext>
                  </a:extLst>
                </p:cNvPr>
                <p:cNvSpPr/>
                <p:nvPr/>
              </p:nvSpPr>
              <p:spPr>
                <a:xfrm>
                  <a:off x="6856952" y="1737584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30F2281C-7347-258A-B95E-84C7CFB36F6A}"/>
                    </a:ext>
                  </a:extLst>
                </p:cNvPr>
                <p:cNvSpPr/>
                <p:nvPr/>
              </p:nvSpPr>
              <p:spPr>
                <a:xfrm>
                  <a:off x="6325982" y="1816512"/>
                  <a:ext cx="151789" cy="16613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FE66610-F649-927F-260D-06073A44E0FE}"/>
                    </a:ext>
                  </a:extLst>
                </p:cNvPr>
                <p:cNvSpPr/>
                <p:nvPr/>
              </p:nvSpPr>
              <p:spPr>
                <a:xfrm>
                  <a:off x="6450223" y="2501740"/>
                  <a:ext cx="406729" cy="66639"/>
                </a:xfrm>
                <a:custGeom>
                  <a:avLst/>
                  <a:gdLst>
                    <a:gd name="connsiteX0" fmla="*/ 0 w 130969"/>
                    <a:gd name="connsiteY0" fmla="*/ 0 h 21458"/>
                    <a:gd name="connsiteX1" fmla="*/ 76200 w 130969"/>
                    <a:gd name="connsiteY1" fmla="*/ 21432 h 21458"/>
                    <a:gd name="connsiteX2" fmla="*/ 130969 w 130969"/>
                    <a:gd name="connsiteY2" fmla="*/ 4763 h 21458"/>
                    <a:gd name="connsiteX3" fmla="*/ 130969 w 130969"/>
                    <a:gd name="connsiteY3" fmla="*/ 4763 h 21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0969" h="21458">
                      <a:moveTo>
                        <a:pt x="0" y="0"/>
                      </a:moveTo>
                      <a:cubicBezTo>
                        <a:pt x="27186" y="10319"/>
                        <a:pt x="54372" y="20638"/>
                        <a:pt x="76200" y="21432"/>
                      </a:cubicBezTo>
                      <a:cubicBezTo>
                        <a:pt x="98028" y="22226"/>
                        <a:pt x="130969" y="4763"/>
                        <a:pt x="130969" y="4763"/>
                      </a:cubicBezTo>
                      <a:lnTo>
                        <a:pt x="130969" y="4763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AFF7487D-C202-68C8-815F-235DF575C2D0}"/>
                    </a:ext>
                  </a:extLst>
                </p:cNvPr>
                <p:cNvSpPr/>
                <p:nvPr/>
              </p:nvSpPr>
              <p:spPr>
                <a:xfrm>
                  <a:off x="6903060" y="1825267"/>
                  <a:ext cx="151789" cy="16613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1D3AD79-6296-BE08-E96D-DFEFB3F1EE4F}"/>
                </a:ext>
              </a:extLst>
            </p:cNvPr>
            <p:cNvSpPr/>
            <p:nvPr/>
          </p:nvSpPr>
          <p:spPr>
            <a:xfrm>
              <a:off x="6893656" y="3396663"/>
              <a:ext cx="1108951" cy="461393"/>
            </a:xfrm>
            <a:custGeom>
              <a:avLst/>
              <a:gdLst>
                <a:gd name="connsiteX0" fmla="*/ 493054 w 983232"/>
                <a:gd name="connsiteY0" fmla="*/ 0 h 427405"/>
                <a:gd name="connsiteX1" fmla="*/ 958950 w 983232"/>
                <a:gd name="connsiteY1" fmla="*/ 318778 h 427405"/>
                <a:gd name="connsiteX2" fmla="*/ 983232 w 983232"/>
                <a:gd name="connsiteY2" fmla="*/ 399526 h 427405"/>
                <a:gd name="connsiteX3" fmla="*/ 971952 w 983232"/>
                <a:gd name="connsiteY3" fmla="*/ 405978 h 427405"/>
                <a:gd name="connsiteX4" fmla="*/ 909856 w 983232"/>
                <a:gd name="connsiteY4" fmla="*/ 416614 h 427405"/>
                <a:gd name="connsiteX5" fmla="*/ 750326 w 983232"/>
                <a:gd name="connsiteY5" fmla="*/ 281273 h 427405"/>
                <a:gd name="connsiteX6" fmla="*/ 762083 w 983232"/>
                <a:gd name="connsiteY6" fmla="*/ 231868 h 427405"/>
                <a:gd name="connsiteX7" fmla="*/ 710435 w 983232"/>
                <a:gd name="connsiteY7" fmla="*/ 223198 h 427405"/>
                <a:gd name="connsiteX8" fmla="*/ 650915 w 983232"/>
                <a:gd name="connsiteY8" fmla="*/ 182448 h 427405"/>
                <a:gd name="connsiteX9" fmla="*/ 646188 w 983232"/>
                <a:gd name="connsiteY9" fmla="*/ 169580 h 427405"/>
                <a:gd name="connsiteX10" fmla="*/ 602012 w 983232"/>
                <a:gd name="connsiteY10" fmla="*/ 176996 h 427405"/>
                <a:gd name="connsiteX11" fmla="*/ 506353 w 983232"/>
                <a:gd name="connsiteY11" fmla="*/ 144053 h 427405"/>
                <a:gd name="connsiteX12" fmla="*/ 501015 w 983232"/>
                <a:gd name="connsiteY12" fmla="*/ 137470 h 427405"/>
                <a:gd name="connsiteX13" fmla="*/ 495003 w 983232"/>
                <a:gd name="connsiteY13" fmla="*/ 144885 h 427405"/>
                <a:gd name="connsiteX14" fmla="*/ 399344 w 983232"/>
                <a:gd name="connsiteY14" fmla="*/ 177828 h 427405"/>
                <a:gd name="connsiteX15" fmla="*/ 355361 w 983232"/>
                <a:gd name="connsiteY15" fmla="*/ 170444 h 427405"/>
                <a:gd name="connsiteX16" fmla="*/ 339322 w 983232"/>
                <a:gd name="connsiteY16" fmla="*/ 214100 h 427405"/>
                <a:gd name="connsiteX17" fmla="*/ 279801 w 983232"/>
                <a:gd name="connsiteY17" fmla="*/ 254849 h 427405"/>
                <a:gd name="connsiteX18" fmla="*/ 232448 w 983232"/>
                <a:gd name="connsiteY18" fmla="*/ 262798 h 427405"/>
                <a:gd name="connsiteX19" fmla="*/ 242674 w 983232"/>
                <a:gd name="connsiteY19" fmla="*/ 301828 h 427405"/>
                <a:gd name="connsiteX20" fmla="*/ 79698 w 983232"/>
                <a:gd name="connsiteY20" fmla="*/ 427405 h 427405"/>
                <a:gd name="connsiteX21" fmla="*/ 16260 w 983232"/>
                <a:gd name="connsiteY21" fmla="*/ 417537 h 427405"/>
                <a:gd name="connsiteX22" fmla="*/ 0 w 983232"/>
                <a:gd name="connsiteY22" fmla="*/ 409090 h 427405"/>
                <a:gd name="connsiteX23" fmla="*/ 27158 w 983232"/>
                <a:gd name="connsiteY23" fmla="*/ 318778 h 427405"/>
                <a:gd name="connsiteX24" fmla="*/ 493054 w 983232"/>
                <a:gd name="connsiteY24" fmla="*/ 0 h 42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83232" h="427405">
                  <a:moveTo>
                    <a:pt x="493054" y="0"/>
                  </a:moveTo>
                  <a:cubicBezTo>
                    <a:pt x="702493" y="0"/>
                    <a:pt x="882191" y="131446"/>
                    <a:pt x="958950" y="318778"/>
                  </a:cubicBezTo>
                  <a:lnTo>
                    <a:pt x="983232" y="399526"/>
                  </a:lnTo>
                  <a:lnTo>
                    <a:pt x="971952" y="405978"/>
                  </a:lnTo>
                  <a:cubicBezTo>
                    <a:pt x="952867" y="412827"/>
                    <a:pt x="931883" y="416614"/>
                    <a:pt x="909856" y="416614"/>
                  </a:cubicBezTo>
                  <a:cubicBezTo>
                    <a:pt x="821750" y="416614"/>
                    <a:pt x="750326" y="356019"/>
                    <a:pt x="750326" y="281273"/>
                  </a:cubicBezTo>
                  <a:lnTo>
                    <a:pt x="762083" y="231868"/>
                  </a:lnTo>
                  <a:lnTo>
                    <a:pt x="710435" y="223198"/>
                  </a:lnTo>
                  <a:cubicBezTo>
                    <a:pt x="686157" y="214660"/>
                    <a:pt x="665501" y="200399"/>
                    <a:pt x="650915" y="182448"/>
                  </a:cubicBezTo>
                  <a:lnTo>
                    <a:pt x="646188" y="169580"/>
                  </a:lnTo>
                  <a:lnTo>
                    <a:pt x="602012" y="176996"/>
                  </a:lnTo>
                  <a:cubicBezTo>
                    <a:pt x="564655" y="176996"/>
                    <a:pt x="530834" y="164407"/>
                    <a:pt x="506353" y="144053"/>
                  </a:cubicBezTo>
                  <a:lnTo>
                    <a:pt x="501015" y="137470"/>
                  </a:lnTo>
                  <a:lnTo>
                    <a:pt x="495003" y="144885"/>
                  </a:lnTo>
                  <a:cubicBezTo>
                    <a:pt x="470522" y="165238"/>
                    <a:pt x="436701" y="177828"/>
                    <a:pt x="399344" y="177828"/>
                  </a:cubicBezTo>
                  <a:lnTo>
                    <a:pt x="355361" y="170444"/>
                  </a:lnTo>
                  <a:lnTo>
                    <a:pt x="339322" y="214100"/>
                  </a:lnTo>
                  <a:cubicBezTo>
                    <a:pt x="324735" y="232050"/>
                    <a:pt x="304078" y="246312"/>
                    <a:pt x="279801" y="254849"/>
                  </a:cubicBezTo>
                  <a:lnTo>
                    <a:pt x="232448" y="262798"/>
                  </a:lnTo>
                  <a:lnTo>
                    <a:pt x="242674" y="301828"/>
                  </a:lnTo>
                  <a:cubicBezTo>
                    <a:pt x="242674" y="371183"/>
                    <a:pt x="169707" y="427405"/>
                    <a:pt x="79698" y="427405"/>
                  </a:cubicBezTo>
                  <a:cubicBezTo>
                    <a:pt x="57196" y="427405"/>
                    <a:pt x="35759" y="423891"/>
                    <a:pt x="16260" y="417537"/>
                  </a:cubicBezTo>
                  <a:lnTo>
                    <a:pt x="0" y="409090"/>
                  </a:lnTo>
                  <a:lnTo>
                    <a:pt x="27158" y="318778"/>
                  </a:lnTo>
                  <a:cubicBezTo>
                    <a:pt x="103917" y="131446"/>
                    <a:pt x="283615" y="0"/>
                    <a:pt x="49305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0C4D290-D6D6-92DB-D21F-30BDD38AC9DA}"/>
                </a:ext>
              </a:extLst>
            </p:cNvPr>
            <p:cNvSpPr/>
            <p:nvPr/>
          </p:nvSpPr>
          <p:spPr>
            <a:xfrm>
              <a:off x="6801619" y="388185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E52EBEE-5E68-DC5E-4CC0-1B93CF698C24}"/>
                </a:ext>
              </a:extLst>
            </p:cNvPr>
            <p:cNvSpPr/>
            <p:nvPr/>
          </p:nvSpPr>
          <p:spPr>
            <a:xfrm>
              <a:off x="7889974" y="384398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13C1C2D-F6BC-448F-243A-BECE7533C22D}"/>
                </a:ext>
              </a:extLst>
            </p:cNvPr>
            <p:cNvSpPr/>
            <p:nvPr/>
          </p:nvSpPr>
          <p:spPr>
            <a:xfrm rot="346069" flipH="1">
              <a:off x="7396271" y="4204806"/>
              <a:ext cx="103721" cy="86569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091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69D63B7-8C92-197C-C926-F0BAB4E7C3D6}"/>
              </a:ext>
            </a:extLst>
          </p:cNvPr>
          <p:cNvGrpSpPr/>
          <p:nvPr/>
        </p:nvGrpSpPr>
        <p:grpSpPr>
          <a:xfrm>
            <a:off x="2618314" y="2660171"/>
            <a:ext cx="1926342" cy="3678872"/>
            <a:chOff x="4175191" y="3315093"/>
            <a:chExt cx="1676037" cy="3346130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1" y="3315093"/>
              <a:ext cx="1676037" cy="3346130"/>
              <a:chOff x="4175191" y="3315093"/>
              <a:chExt cx="1676037" cy="3346130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1" y="3315093"/>
                <a:ext cx="1535935" cy="3346130"/>
                <a:chOff x="4249028" y="1982325"/>
                <a:chExt cx="2139054" cy="4660065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2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319610" y="2040448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60944" y="2098182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0840762">
                    <a:off x="3173676" y="2356989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944461" y="2056504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87840" y="2111189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19243910">
                  <a:off x="5984895" y="4248984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690266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587013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53241" y="4250290"/>
                  <a:ext cx="1189202" cy="704910"/>
                  <a:chOff x="334358" y="3035895"/>
                  <a:chExt cx="1189202" cy="704910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4489060">
                    <a:off x="835756" y="3053001"/>
                    <a:ext cx="186406" cy="1189202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4718682">
                  <a:off x="5811706" y="4348397"/>
                  <a:ext cx="186406" cy="96634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33F21DDF-C74F-7457-BD26-36898491B847}"/>
                    </a:ext>
                  </a:extLst>
                </p:cNvPr>
                <p:cNvGrpSpPr/>
                <p:nvPr/>
              </p:nvGrpSpPr>
              <p:grpSpPr>
                <a:xfrm>
                  <a:off x="5388447" y="4522642"/>
                  <a:ext cx="424239" cy="555235"/>
                  <a:chOff x="8698856" y="4671605"/>
                  <a:chExt cx="740483" cy="904187"/>
                </a:xfrm>
              </p:grpSpPr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3AF8AAC6-4A6A-4E1C-56D1-BFF5D5BBF351}"/>
                      </a:ext>
                    </a:extLst>
                  </p:cNvPr>
                  <p:cNvSpPr/>
                  <p:nvPr/>
                </p:nvSpPr>
                <p:spPr>
                  <a:xfrm>
                    <a:off x="8847435" y="4671605"/>
                    <a:ext cx="591904" cy="904187"/>
                  </a:xfrm>
                  <a:custGeom>
                    <a:avLst/>
                    <a:gdLst>
                      <a:gd name="connsiteX0" fmla="*/ 324074 w 616622"/>
                      <a:gd name="connsiteY0" fmla="*/ 139945 h 912404"/>
                      <a:gd name="connsiteX1" fmla="*/ 514574 w 616622"/>
                      <a:gd name="connsiteY1" fmla="*/ 245 h 912404"/>
                      <a:gd name="connsiteX2" fmla="*/ 501874 w 616622"/>
                      <a:gd name="connsiteY2" fmla="*/ 178045 h 912404"/>
                      <a:gd name="connsiteX3" fmla="*/ 501874 w 616622"/>
                      <a:gd name="connsiteY3" fmla="*/ 279645 h 912404"/>
                      <a:gd name="connsiteX4" fmla="*/ 616174 w 616622"/>
                      <a:gd name="connsiteY4" fmla="*/ 559045 h 912404"/>
                      <a:gd name="connsiteX5" fmla="*/ 527274 w 616622"/>
                      <a:gd name="connsiteY5" fmla="*/ 863845 h 912404"/>
                      <a:gd name="connsiteX6" fmla="*/ 209774 w 616622"/>
                      <a:gd name="connsiteY6" fmla="*/ 901945 h 912404"/>
                      <a:gd name="connsiteX7" fmla="*/ 70074 w 616622"/>
                      <a:gd name="connsiteY7" fmla="*/ 762245 h 912404"/>
                      <a:gd name="connsiteX8" fmla="*/ 146274 w 616622"/>
                      <a:gd name="connsiteY8" fmla="*/ 698745 h 912404"/>
                      <a:gd name="connsiteX9" fmla="*/ 247874 w 616622"/>
                      <a:gd name="connsiteY9" fmla="*/ 724145 h 912404"/>
                      <a:gd name="connsiteX10" fmla="*/ 260574 w 616622"/>
                      <a:gd name="connsiteY10" fmla="*/ 609845 h 912404"/>
                      <a:gd name="connsiteX11" fmla="*/ 31974 w 616622"/>
                      <a:gd name="connsiteY11" fmla="*/ 609845 h 912404"/>
                      <a:gd name="connsiteX12" fmla="*/ 19274 w 616622"/>
                      <a:gd name="connsiteY12" fmla="*/ 482845 h 912404"/>
                      <a:gd name="connsiteX13" fmla="*/ 197074 w 616622"/>
                      <a:gd name="connsiteY13" fmla="*/ 419345 h 912404"/>
                      <a:gd name="connsiteX14" fmla="*/ 311374 w 616622"/>
                      <a:gd name="connsiteY14" fmla="*/ 457445 h 912404"/>
                      <a:gd name="connsiteX15" fmla="*/ 412974 w 616622"/>
                      <a:gd name="connsiteY15" fmla="*/ 343145 h 912404"/>
                      <a:gd name="connsiteX16" fmla="*/ 235174 w 616622"/>
                      <a:gd name="connsiteY16" fmla="*/ 305045 h 912404"/>
                      <a:gd name="connsiteX17" fmla="*/ 120874 w 616622"/>
                      <a:gd name="connsiteY17" fmla="*/ 279645 h 912404"/>
                      <a:gd name="connsiteX18" fmla="*/ 95474 w 616622"/>
                      <a:gd name="connsiteY18" fmla="*/ 165345 h 912404"/>
                      <a:gd name="connsiteX19" fmla="*/ 324074 w 616622"/>
                      <a:gd name="connsiteY19" fmla="*/ 139945 h 912404"/>
                      <a:gd name="connsiteX0" fmla="*/ 324074 w 616622"/>
                      <a:gd name="connsiteY0" fmla="*/ 177995 h 950454"/>
                      <a:gd name="connsiteX1" fmla="*/ 457424 w 616622"/>
                      <a:gd name="connsiteY1" fmla="*/ 195 h 950454"/>
                      <a:gd name="connsiteX2" fmla="*/ 501874 w 616622"/>
                      <a:gd name="connsiteY2" fmla="*/ 216095 h 950454"/>
                      <a:gd name="connsiteX3" fmla="*/ 501874 w 616622"/>
                      <a:gd name="connsiteY3" fmla="*/ 317695 h 950454"/>
                      <a:gd name="connsiteX4" fmla="*/ 616174 w 616622"/>
                      <a:gd name="connsiteY4" fmla="*/ 597095 h 950454"/>
                      <a:gd name="connsiteX5" fmla="*/ 527274 w 616622"/>
                      <a:gd name="connsiteY5" fmla="*/ 901895 h 950454"/>
                      <a:gd name="connsiteX6" fmla="*/ 209774 w 616622"/>
                      <a:gd name="connsiteY6" fmla="*/ 939995 h 950454"/>
                      <a:gd name="connsiteX7" fmla="*/ 70074 w 616622"/>
                      <a:gd name="connsiteY7" fmla="*/ 800295 h 950454"/>
                      <a:gd name="connsiteX8" fmla="*/ 146274 w 616622"/>
                      <a:gd name="connsiteY8" fmla="*/ 736795 h 950454"/>
                      <a:gd name="connsiteX9" fmla="*/ 247874 w 616622"/>
                      <a:gd name="connsiteY9" fmla="*/ 762195 h 950454"/>
                      <a:gd name="connsiteX10" fmla="*/ 260574 w 616622"/>
                      <a:gd name="connsiteY10" fmla="*/ 647895 h 950454"/>
                      <a:gd name="connsiteX11" fmla="*/ 31974 w 616622"/>
                      <a:gd name="connsiteY11" fmla="*/ 647895 h 950454"/>
                      <a:gd name="connsiteX12" fmla="*/ 19274 w 616622"/>
                      <a:gd name="connsiteY12" fmla="*/ 520895 h 950454"/>
                      <a:gd name="connsiteX13" fmla="*/ 197074 w 616622"/>
                      <a:gd name="connsiteY13" fmla="*/ 457395 h 950454"/>
                      <a:gd name="connsiteX14" fmla="*/ 311374 w 616622"/>
                      <a:gd name="connsiteY14" fmla="*/ 495495 h 950454"/>
                      <a:gd name="connsiteX15" fmla="*/ 412974 w 616622"/>
                      <a:gd name="connsiteY15" fmla="*/ 381195 h 950454"/>
                      <a:gd name="connsiteX16" fmla="*/ 235174 w 616622"/>
                      <a:gd name="connsiteY16" fmla="*/ 343095 h 950454"/>
                      <a:gd name="connsiteX17" fmla="*/ 120874 w 616622"/>
                      <a:gd name="connsiteY17" fmla="*/ 317695 h 950454"/>
                      <a:gd name="connsiteX18" fmla="*/ 95474 w 616622"/>
                      <a:gd name="connsiteY18" fmla="*/ 203395 h 950454"/>
                      <a:gd name="connsiteX19" fmla="*/ 324074 w 616622"/>
                      <a:gd name="connsiteY19" fmla="*/ 177995 h 950454"/>
                      <a:gd name="connsiteX0" fmla="*/ 324074 w 616622"/>
                      <a:gd name="connsiteY0" fmla="*/ 177926 h 950385"/>
                      <a:gd name="connsiteX1" fmla="*/ 457424 w 616622"/>
                      <a:gd name="connsiteY1" fmla="*/ 126 h 950385"/>
                      <a:gd name="connsiteX2" fmla="*/ 533624 w 616622"/>
                      <a:gd name="connsiteY2" fmla="*/ 152526 h 950385"/>
                      <a:gd name="connsiteX3" fmla="*/ 501874 w 616622"/>
                      <a:gd name="connsiteY3" fmla="*/ 317626 h 950385"/>
                      <a:gd name="connsiteX4" fmla="*/ 616174 w 616622"/>
                      <a:gd name="connsiteY4" fmla="*/ 597026 h 950385"/>
                      <a:gd name="connsiteX5" fmla="*/ 527274 w 616622"/>
                      <a:gd name="connsiteY5" fmla="*/ 901826 h 950385"/>
                      <a:gd name="connsiteX6" fmla="*/ 209774 w 616622"/>
                      <a:gd name="connsiteY6" fmla="*/ 939926 h 950385"/>
                      <a:gd name="connsiteX7" fmla="*/ 70074 w 616622"/>
                      <a:gd name="connsiteY7" fmla="*/ 800226 h 950385"/>
                      <a:gd name="connsiteX8" fmla="*/ 146274 w 616622"/>
                      <a:gd name="connsiteY8" fmla="*/ 736726 h 950385"/>
                      <a:gd name="connsiteX9" fmla="*/ 247874 w 616622"/>
                      <a:gd name="connsiteY9" fmla="*/ 762126 h 950385"/>
                      <a:gd name="connsiteX10" fmla="*/ 260574 w 616622"/>
                      <a:gd name="connsiteY10" fmla="*/ 647826 h 950385"/>
                      <a:gd name="connsiteX11" fmla="*/ 31974 w 616622"/>
                      <a:gd name="connsiteY11" fmla="*/ 647826 h 950385"/>
                      <a:gd name="connsiteX12" fmla="*/ 19274 w 616622"/>
                      <a:gd name="connsiteY12" fmla="*/ 520826 h 950385"/>
                      <a:gd name="connsiteX13" fmla="*/ 197074 w 616622"/>
                      <a:gd name="connsiteY13" fmla="*/ 457326 h 950385"/>
                      <a:gd name="connsiteX14" fmla="*/ 311374 w 616622"/>
                      <a:gd name="connsiteY14" fmla="*/ 495426 h 950385"/>
                      <a:gd name="connsiteX15" fmla="*/ 412974 w 616622"/>
                      <a:gd name="connsiteY15" fmla="*/ 381126 h 950385"/>
                      <a:gd name="connsiteX16" fmla="*/ 235174 w 616622"/>
                      <a:gd name="connsiteY16" fmla="*/ 343026 h 950385"/>
                      <a:gd name="connsiteX17" fmla="*/ 120874 w 616622"/>
                      <a:gd name="connsiteY17" fmla="*/ 317626 h 950385"/>
                      <a:gd name="connsiteX18" fmla="*/ 95474 w 616622"/>
                      <a:gd name="connsiteY18" fmla="*/ 203326 h 950385"/>
                      <a:gd name="connsiteX19" fmla="*/ 324074 w 616622"/>
                      <a:gd name="connsiteY19" fmla="*/ 177926 h 950385"/>
                      <a:gd name="connsiteX0" fmla="*/ 324074 w 616622"/>
                      <a:gd name="connsiteY0" fmla="*/ 178009 h 950468"/>
                      <a:gd name="connsiteX1" fmla="*/ 355824 w 616622"/>
                      <a:gd name="connsiteY1" fmla="*/ 120859 h 950468"/>
                      <a:gd name="connsiteX2" fmla="*/ 457424 w 616622"/>
                      <a:gd name="connsiteY2" fmla="*/ 209 h 950468"/>
                      <a:gd name="connsiteX3" fmla="*/ 533624 w 616622"/>
                      <a:gd name="connsiteY3" fmla="*/ 152609 h 950468"/>
                      <a:gd name="connsiteX4" fmla="*/ 501874 w 616622"/>
                      <a:gd name="connsiteY4" fmla="*/ 317709 h 950468"/>
                      <a:gd name="connsiteX5" fmla="*/ 616174 w 616622"/>
                      <a:gd name="connsiteY5" fmla="*/ 597109 h 950468"/>
                      <a:gd name="connsiteX6" fmla="*/ 527274 w 616622"/>
                      <a:gd name="connsiteY6" fmla="*/ 901909 h 950468"/>
                      <a:gd name="connsiteX7" fmla="*/ 209774 w 616622"/>
                      <a:gd name="connsiteY7" fmla="*/ 940009 h 950468"/>
                      <a:gd name="connsiteX8" fmla="*/ 70074 w 616622"/>
                      <a:gd name="connsiteY8" fmla="*/ 800309 h 950468"/>
                      <a:gd name="connsiteX9" fmla="*/ 146274 w 616622"/>
                      <a:gd name="connsiteY9" fmla="*/ 736809 h 950468"/>
                      <a:gd name="connsiteX10" fmla="*/ 247874 w 616622"/>
                      <a:gd name="connsiteY10" fmla="*/ 762209 h 950468"/>
                      <a:gd name="connsiteX11" fmla="*/ 260574 w 616622"/>
                      <a:gd name="connsiteY11" fmla="*/ 647909 h 950468"/>
                      <a:gd name="connsiteX12" fmla="*/ 31974 w 616622"/>
                      <a:gd name="connsiteY12" fmla="*/ 647909 h 950468"/>
                      <a:gd name="connsiteX13" fmla="*/ 19274 w 616622"/>
                      <a:gd name="connsiteY13" fmla="*/ 520909 h 950468"/>
                      <a:gd name="connsiteX14" fmla="*/ 197074 w 616622"/>
                      <a:gd name="connsiteY14" fmla="*/ 457409 h 950468"/>
                      <a:gd name="connsiteX15" fmla="*/ 311374 w 616622"/>
                      <a:gd name="connsiteY15" fmla="*/ 495509 h 950468"/>
                      <a:gd name="connsiteX16" fmla="*/ 412974 w 616622"/>
                      <a:gd name="connsiteY16" fmla="*/ 381209 h 950468"/>
                      <a:gd name="connsiteX17" fmla="*/ 235174 w 616622"/>
                      <a:gd name="connsiteY17" fmla="*/ 343109 h 950468"/>
                      <a:gd name="connsiteX18" fmla="*/ 120874 w 616622"/>
                      <a:gd name="connsiteY18" fmla="*/ 317709 h 950468"/>
                      <a:gd name="connsiteX19" fmla="*/ 95474 w 616622"/>
                      <a:gd name="connsiteY19" fmla="*/ 203409 h 950468"/>
                      <a:gd name="connsiteX20" fmla="*/ 324074 w 616622"/>
                      <a:gd name="connsiteY20" fmla="*/ 178009 h 950468"/>
                      <a:gd name="connsiteX0" fmla="*/ 324074 w 616174"/>
                      <a:gd name="connsiteY0" fmla="*/ 178009 h 943769"/>
                      <a:gd name="connsiteX1" fmla="*/ 355824 w 616174"/>
                      <a:gd name="connsiteY1" fmla="*/ 120859 h 943769"/>
                      <a:gd name="connsiteX2" fmla="*/ 457424 w 616174"/>
                      <a:gd name="connsiteY2" fmla="*/ 209 h 943769"/>
                      <a:gd name="connsiteX3" fmla="*/ 533624 w 616174"/>
                      <a:gd name="connsiteY3" fmla="*/ 152609 h 943769"/>
                      <a:gd name="connsiteX4" fmla="*/ 501874 w 616174"/>
                      <a:gd name="connsiteY4" fmla="*/ 317709 h 943769"/>
                      <a:gd name="connsiteX5" fmla="*/ 616174 w 616174"/>
                      <a:gd name="connsiteY5" fmla="*/ 597109 h 943769"/>
                      <a:gd name="connsiteX6" fmla="*/ 501874 w 616174"/>
                      <a:gd name="connsiteY6" fmla="*/ 876509 h 943769"/>
                      <a:gd name="connsiteX7" fmla="*/ 209774 w 616174"/>
                      <a:gd name="connsiteY7" fmla="*/ 940009 h 943769"/>
                      <a:gd name="connsiteX8" fmla="*/ 70074 w 616174"/>
                      <a:gd name="connsiteY8" fmla="*/ 800309 h 943769"/>
                      <a:gd name="connsiteX9" fmla="*/ 146274 w 616174"/>
                      <a:gd name="connsiteY9" fmla="*/ 736809 h 943769"/>
                      <a:gd name="connsiteX10" fmla="*/ 247874 w 616174"/>
                      <a:gd name="connsiteY10" fmla="*/ 762209 h 943769"/>
                      <a:gd name="connsiteX11" fmla="*/ 260574 w 616174"/>
                      <a:gd name="connsiteY11" fmla="*/ 647909 h 943769"/>
                      <a:gd name="connsiteX12" fmla="*/ 31974 w 616174"/>
                      <a:gd name="connsiteY12" fmla="*/ 647909 h 943769"/>
                      <a:gd name="connsiteX13" fmla="*/ 19274 w 616174"/>
                      <a:gd name="connsiteY13" fmla="*/ 520909 h 943769"/>
                      <a:gd name="connsiteX14" fmla="*/ 197074 w 616174"/>
                      <a:gd name="connsiteY14" fmla="*/ 457409 h 943769"/>
                      <a:gd name="connsiteX15" fmla="*/ 311374 w 616174"/>
                      <a:gd name="connsiteY15" fmla="*/ 495509 h 943769"/>
                      <a:gd name="connsiteX16" fmla="*/ 412974 w 616174"/>
                      <a:gd name="connsiteY16" fmla="*/ 381209 h 943769"/>
                      <a:gd name="connsiteX17" fmla="*/ 235174 w 616174"/>
                      <a:gd name="connsiteY17" fmla="*/ 343109 h 943769"/>
                      <a:gd name="connsiteX18" fmla="*/ 120874 w 616174"/>
                      <a:gd name="connsiteY18" fmla="*/ 317709 h 943769"/>
                      <a:gd name="connsiteX19" fmla="*/ 95474 w 616174"/>
                      <a:gd name="connsiteY19" fmla="*/ 203409 h 943769"/>
                      <a:gd name="connsiteX20" fmla="*/ 324074 w 616174"/>
                      <a:gd name="connsiteY20" fmla="*/ 178009 h 943769"/>
                      <a:gd name="connsiteX0" fmla="*/ 324074 w 616174"/>
                      <a:gd name="connsiteY0" fmla="*/ 177937 h 943697"/>
                      <a:gd name="connsiteX1" fmla="*/ 355824 w 616174"/>
                      <a:gd name="connsiteY1" fmla="*/ 120787 h 943697"/>
                      <a:gd name="connsiteX2" fmla="*/ 457424 w 616174"/>
                      <a:gd name="connsiteY2" fmla="*/ 137 h 943697"/>
                      <a:gd name="connsiteX3" fmla="*/ 508224 w 616174"/>
                      <a:gd name="connsiteY3" fmla="*/ 146187 h 943697"/>
                      <a:gd name="connsiteX4" fmla="*/ 501874 w 616174"/>
                      <a:gd name="connsiteY4" fmla="*/ 317637 h 943697"/>
                      <a:gd name="connsiteX5" fmla="*/ 616174 w 616174"/>
                      <a:gd name="connsiteY5" fmla="*/ 597037 h 943697"/>
                      <a:gd name="connsiteX6" fmla="*/ 501874 w 616174"/>
                      <a:gd name="connsiteY6" fmla="*/ 876437 h 943697"/>
                      <a:gd name="connsiteX7" fmla="*/ 209774 w 616174"/>
                      <a:gd name="connsiteY7" fmla="*/ 939937 h 943697"/>
                      <a:gd name="connsiteX8" fmla="*/ 70074 w 616174"/>
                      <a:gd name="connsiteY8" fmla="*/ 800237 h 943697"/>
                      <a:gd name="connsiteX9" fmla="*/ 146274 w 616174"/>
                      <a:gd name="connsiteY9" fmla="*/ 736737 h 943697"/>
                      <a:gd name="connsiteX10" fmla="*/ 247874 w 616174"/>
                      <a:gd name="connsiteY10" fmla="*/ 762137 h 943697"/>
                      <a:gd name="connsiteX11" fmla="*/ 260574 w 616174"/>
                      <a:gd name="connsiteY11" fmla="*/ 647837 h 943697"/>
                      <a:gd name="connsiteX12" fmla="*/ 31974 w 616174"/>
                      <a:gd name="connsiteY12" fmla="*/ 647837 h 943697"/>
                      <a:gd name="connsiteX13" fmla="*/ 19274 w 616174"/>
                      <a:gd name="connsiteY13" fmla="*/ 520837 h 943697"/>
                      <a:gd name="connsiteX14" fmla="*/ 197074 w 616174"/>
                      <a:gd name="connsiteY14" fmla="*/ 457337 h 943697"/>
                      <a:gd name="connsiteX15" fmla="*/ 311374 w 616174"/>
                      <a:gd name="connsiteY15" fmla="*/ 495437 h 943697"/>
                      <a:gd name="connsiteX16" fmla="*/ 412974 w 616174"/>
                      <a:gd name="connsiteY16" fmla="*/ 381137 h 943697"/>
                      <a:gd name="connsiteX17" fmla="*/ 235174 w 616174"/>
                      <a:gd name="connsiteY17" fmla="*/ 343037 h 943697"/>
                      <a:gd name="connsiteX18" fmla="*/ 120874 w 616174"/>
                      <a:gd name="connsiteY18" fmla="*/ 317637 h 943697"/>
                      <a:gd name="connsiteX19" fmla="*/ 95474 w 616174"/>
                      <a:gd name="connsiteY19" fmla="*/ 203337 h 943697"/>
                      <a:gd name="connsiteX20" fmla="*/ 324074 w 616174"/>
                      <a:gd name="connsiteY20" fmla="*/ 177937 h 943697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95474 w 616174"/>
                      <a:gd name="connsiteY19" fmla="*/ 1843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113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36774 w 616174"/>
                      <a:gd name="connsiteY15" fmla="*/ 4891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3646 w 615746"/>
                      <a:gd name="connsiteY0" fmla="*/ 158920 h 924680"/>
                      <a:gd name="connsiteX1" fmla="*/ 355396 w 615746"/>
                      <a:gd name="connsiteY1" fmla="*/ 101770 h 924680"/>
                      <a:gd name="connsiteX2" fmla="*/ 456996 w 615746"/>
                      <a:gd name="connsiteY2" fmla="*/ 170 h 924680"/>
                      <a:gd name="connsiteX3" fmla="*/ 507796 w 615746"/>
                      <a:gd name="connsiteY3" fmla="*/ 127170 h 924680"/>
                      <a:gd name="connsiteX4" fmla="*/ 501446 w 615746"/>
                      <a:gd name="connsiteY4" fmla="*/ 298620 h 924680"/>
                      <a:gd name="connsiteX5" fmla="*/ 615746 w 615746"/>
                      <a:gd name="connsiteY5" fmla="*/ 578020 h 924680"/>
                      <a:gd name="connsiteX6" fmla="*/ 501446 w 615746"/>
                      <a:gd name="connsiteY6" fmla="*/ 857420 h 924680"/>
                      <a:gd name="connsiteX7" fmla="*/ 209346 w 615746"/>
                      <a:gd name="connsiteY7" fmla="*/ 920920 h 924680"/>
                      <a:gd name="connsiteX8" fmla="*/ 69646 w 615746"/>
                      <a:gd name="connsiteY8" fmla="*/ 781220 h 924680"/>
                      <a:gd name="connsiteX9" fmla="*/ 145846 w 615746"/>
                      <a:gd name="connsiteY9" fmla="*/ 717720 h 924680"/>
                      <a:gd name="connsiteX10" fmla="*/ 247446 w 615746"/>
                      <a:gd name="connsiteY10" fmla="*/ 743120 h 924680"/>
                      <a:gd name="connsiteX11" fmla="*/ 260146 w 615746"/>
                      <a:gd name="connsiteY11" fmla="*/ 628820 h 924680"/>
                      <a:gd name="connsiteX12" fmla="*/ 31546 w 615746"/>
                      <a:gd name="connsiteY12" fmla="*/ 628820 h 924680"/>
                      <a:gd name="connsiteX13" fmla="*/ 18846 w 615746"/>
                      <a:gd name="connsiteY13" fmla="*/ 501820 h 924680"/>
                      <a:gd name="connsiteX14" fmla="*/ 190296 w 615746"/>
                      <a:gd name="connsiteY14" fmla="*/ 457370 h 924680"/>
                      <a:gd name="connsiteX15" fmla="*/ 336346 w 615746"/>
                      <a:gd name="connsiteY15" fmla="*/ 489120 h 924680"/>
                      <a:gd name="connsiteX16" fmla="*/ 412546 w 615746"/>
                      <a:gd name="connsiteY16" fmla="*/ 362120 h 924680"/>
                      <a:gd name="connsiteX17" fmla="*/ 234746 w 615746"/>
                      <a:gd name="connsiteY17" fmla="*/ 324020 h 924680"/>
                      <a:gd name="connsiteX18" fmla="*/ 95046 w 615746"/>
                      <a:gd name="connsiteY18" fmla="*/ 330370 h 924680"/>
                      <a:gd name="connsiteX19" fmla="*/ 107746 w 615746"/>
                      <a:gd name="connsiteY19" fmla="*/ 197020 h 924680"/>
                      <a:gd name="connsiteX20" fmla="*/ 323646 w 615746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390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6852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1794 h 917959"/>
                      <a:gd name="connsiteX1" fmla="*/ 354968 w 615318"/>
                      <a:gd name="connsiteY1" fmla="*/ 94644 h 917959"/>
                      <a:gd name="connsiteX2" fmla="*/ 489906 w 615318"/>
                      <a:gd name="connsiteY2" fmla="*/ 187 h 917959"/>
                      <a:gd name="connsiteX3" fmla="*/ 507368 w 615318"/>
                      <a:gd name="connsiteY3" fmla="*/ 120044 h 917959"/>
                      <a:gd name="connsiteX4" fmla="*/ 501018 w 615318"/>
                      <a:gd name="connsiteY4" fmla="*/ 291494 h 917959"/>
                      <a:gd name="connsiteX5" fmla="*/ 615318 w 615318"/>
                      <a:gd name="connsiteY5" fmla="*/ 570894 h 917959"/>
                      <a:gd name="connsiteX6" fmla="*/ 501018 w 615318"/>
                      <a:gd name="connsiteY6" fmla="*/ 850294 h 917959"/>
                      <a:gd name="connsiteX7" fmla="*/ 208918 w 615318"/>
                      <a:gd name="connsiteY7" fmla="*/ 913794 h 917959"/>
                      <a:gd name="connsiteX8" fmla="*/ 43818 w 615318"/>
                      <a:gd name="connsiteY8" fmla="*/ 767744 h 917959"/>
                      <a:gd name="connsiteX9" fmla="*/ 126368 w 615318"/>
                      <a:gd name="connsiteY9" fmla="*/ 742344 h 917959"/>
                      <a:gd name="connsiteX10" fmla="*/ 291468 w 615318"/>
                      <a:gd name="connsiteY10" fmla="*/ 755044 h 917959"/>
                      <a:gd name="connsiteX11" fmla="*/ 259718 w 615318"/>
                      <a:gd name="connsiteY11" fmla="*/ 621694 h 917959"/>
                      <a:gd name="connsiteX12" fmla="*/ 31118 w 615318"/>
                      <a:gd name="connsiteY12" fmla="*/ 621694 h 917959"/>
                      <a:gd name="connsiteX13" fmla="*/ 18418 w 615318"/>
                      <a:gd name="connsiteY13" fmla="*/ 494694 h 917959"/>
                      <a:gd name="connsiteX14" fmla="*/ 183518 w 615318"/>
                      <a:gd name="connsiteY14" fmla="*/ 450244 h 917959"/>
                      <a:gd name="connsiteX15" fmla="*/ 335918 w 615318"/>
                      <a:gd name="connsiteY15" fmla="*/ 481994 h 917959"/>
                      <a:gd name="connsiteX16" fmla="*/ 412118 w 615318"/>
                      <a:gd name="connsiteY16" fmla="*/ 354994 h 917959"/>
                      <a:gd name="connsiteX17" fmla="*/ 234318 w 615318"/>
                      <a:gd name="connsiteY17" fmla="*/ 316894 h 917959"/>
                      <a:gd name="connsiteX18" fmla="*/ 94618 w 615318"/>
                      <a:gd name="connsiteY18" fmla="*/ 323244 h 917959"/>
                      <a:gd name="connsiteX19" fmla="*/ 107318 w 615318"/>
                      <a:gd name="connsiteY19" fmla="*/ 189894 h 917959"/>
                      <a:gd name="connsiteX20" fmla="*/ 323218 w 615318"/>
                      <a:gd name="connsiteY20" fmla="*/ 151794 h 917959"/>
                      <a:gd name="connsiteX0" fmla="*/ 323218 w 615318"/>
                      <a:gd name="connsiteY0" fmla="*/ 152037 h 918202"/>
                      <a:gd name="connsiteX1" fmla="*/ 354968 w 615318"/>
                      <a:gd name="connsiteY1" fmla="*/ 94887 h 918202"/>
                      <a:gd name="connsiteX2" fmla="*/ 489906 w 615318"/>
                      <a:gd name="connsiteY2" fmla="*/ 430 h 918202"/>
                      <a:gd name="connsiteX3" fmla="*/ 507368 w 615318"/>
                      <a:gd name="connsiteY3" fmla="*/ 120287 h 918202"/>
                      <a:gd name="connsiteX4" fmla="*/ 501018 w 615318"/>
                      <a:gd name="connsiteY4" fmla="*/ 291737 h 918202"/>
                      <a:gd name="connsiteX5" fmla="*/ 615318 w 615318"/>
                      <a:gd name="connsiteY5" fmla="*/ 571137 h 918202"/>
                      <a:gd name="connsiteX6" fmla="*/ 501018 w 615318"/>
                      <a:gd name="connsiteY6" fmla="*/ 850537 h 918202"/>
                      <a:gd name="connsiteX7" fmla="*/ 208918 w 615318"/>
                      <a:gd name="connsiteY7" fmla="*/ 914037 h 918202"/>
                      <a:gd name="connsiteX8" fmla="*/ 43818 w 615318"/>
                      <a:gd name="connsiteY8" fmla="*/ 767987 h 918202"/>
                      <a:gd name="connsiteX9" fmla="*/ 126368 w 615318"/>
                      <a:gd name="connsiteY9" fmla="*/ 742587 h 918202"/>
                      <a:gd name="connsiteX10" fmla="*/ 291468 w 615318"/>
                      <a:gd name="connsiteY10" fmla="*/ 755287 h 918202"/>
                      <a:gd name="connsiteX11" fmla="*/ 259718 w 615318"/>
                      <a:gd name="connsiteY11" fmla="*/ 621937 h 918202"/>
                      <a:gd name="connsiteX12" fmla="*/ 31118 w 615318"/>
                      <a:gd name="connsiteY12" fmla="*/ 621937 h 918202"/>
                      <a:gd name="connsiteX13" fmla="*/ 18418 w 615318"/>
                      <a:gd name="connsiteY13" fmla="*/ 494937 h 918202"/>
                      <a:gd name="connsiteX14" fmla="*/ 183518 w 615318"/>
                      <a:gd name="connsiteY14" fmla="*/ 450487 h 918202"/>
                      <a:gd name="connsiteX15" fmla="*/ 335918 w 615318"/>
                      <a:gd name="connsiteY15" fmla="*/ 482237 h 918202"/>
                      <a:gd name="connsiteX16" fmla="*/ 412118 w 615318"/>
                      <a:gd name="connsiteY16" fmla="*/ 355237 h 918202"/>
                      <a:gd name="connsiteX17" fmla="*/ 234318 w 615318"/>
                      <a:gd name="connsiteY17" fmla="*/ 317137 h 918202"/>
                      <a:gd name="connsiteX18" fmla="*/ 94618 w 615318"/>
                      <a:gd name="connsiteY18" fmla="*/ 323487 h 918202"/>
                      <a:gd name="connsiteX19" fmla="*/ 107318 w 615318"/>
                      <a:gd name="connsiteY19" fmla="*/ 190137 h 918202"/>
                      <a:gd name="connsiteX20" fmla="*/ 323218 w 615318"/>
                      <a:gd name="connsiteY20" fmla="*/ 152037 h 918202"/>
                      <a:gd name="connsiteX0" fmla="*/ 323218 w 615318"/>
                      <a:gd name="connsiteY0" fmla="*/ 152755 h 918920"/>
                      <a:gd name="connsiteX1" fmla="*/ 354968 w 615318"/>
                      <a:gd name="connsiteY1" fmla="*/ 95605 h 918920"/>
                      <a:gd name="connsiteX2" fmla="*/ 489906 w 615318"/>
                      <a:gd name="connsiteY2" fmla="*/ 1148 h 918920"/>
                      <a:gd name="connsiteX3" fmla="*/ 507368 w 615318"/>
                      <a:gd name="connsiteY3" fmla="*/ 121005 h 918920"/>
                      <a:gd name="connsiteX4" fmla="*/ 501018 w 615318"/>
                      <a:gd name="connsiteY4" fmla="*/ 292455 h 918920"/>
                      <a:gd name="connsiteX5" fmla="*/ 615318 w 615318"/>
                      <a:gd name="connsiteY5" fmla="*/ 571855 h 918920"/>
                      <a:gd name="connsiteX6" fmla="*/ 501018 w 615318"/>
                      <a:gd name="connsiteY6" fmla="*/ 851255 h 918920"/>
                      <a:gd name="connsiteX7" fmla="*/ 208918 w 615318"/>
                      <a:gd name="connsiteY7" fmla="*/ 914755 h 918920"/>
                      <a:gd name="connsiteX8" fmla="*/ 43818 w 615318"/>
                      <a:gd name="connsiteY8" fmla="*/ 768705 h 918920"/>
                      <a:gd name="connsiteX9" fmla="*/ 126368 w 615318"/>
                      <a:gd name="connsiteY9" fmla="*/ 743305 h 918920"/>
                      <a:gd name="connsiteX10" fmla="*/ 291468 w 615318"/>
                      <a:gd name="connsiteY10" fmla="*/ 756005 h 918920"/>
                      <a:gd name="connsiteX11" fmla="*/ 259718 w 615318"/>
                      <a:gd name="connsiteY11" fmla="*/ 622655 h 918920"/>
                      <a:gd name="connsiteX12" fmla="*/ 31118 w 615318"/>
                      <a:gd name="connsiteY12" fmla="*/ 622655 h 918920"/>
                      <a:gd name="connsiteX13" fmla="*/ 18418 w 615318"/>
                      <a:gd name="connsiteY13" fmla="*/ 495655 h 918920"/>
                      <a:gd name="connsiteX14" fmla="*/ 183518 w 615318"/>
                      <a:gd name="connsiteY14" fmla="*/ 451205 h 918920"/>
                      <a:gd name="connsiteX15" fmla="*/ 335918 w 615318"/>
                      <a:gd name="connsiteY15" fmla="*/ 482955 h 918920"/>
                      <a:gd name="connsiteX16" fmla="*/ 412118 w 615318"/>
                      <a:gd name="connsiteY16" fmla="*/ 355955 h 918920"/>
                      <a:gd name="connsiteX17" fmla="*/ 234318 w 615318"/>
                      <a:gd name="connsiteY17" fmla="*/ 317855 h 918920"/>
                      <a:gd name="connsiteX18" fmla="*/ 94618 w 615318"/>
                      <a:gd name="connsiteY18" fmla="*/ 324205 h 918920"/>
                      <a:gd name="connsiteX19" fmla="*/ 107318 w 615318"/>
                      <a:gd name="connsiteY19" fmla="*/ 190855 h 918920"/>
                      <a:gd name="connsiteX20" fmla="*/ 323218 w 615318"/>
                      <a:gd name="connsiteY20" fmla="*/ 152755 h 918920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51"/>
                      <a:gd name="connsiteY0" fmla="*/ 157456 h 923621"/>
                      <a:gd name="connsiteX1" fmla="*/ 354968 w 615351"/>
                      <a:gd name="connsiteY1" fmla="*/ 100306 h 923621"/>
                      <a:gd name="connsiteX2" fmla="*/ 475618 w 615351"/>
                      <a:gd name="connsiteY2" fmla="*/ 1087 h 923621"/>
                      <a:gd name="connsiteX3" fmla="*/ 507368 w 615351"/>
                      <a:gd name="connsiteY3" fmla="*/ 125706 h 923621"/>
                      <a:gd name="connsiteX4" fmla="*/ 512924 w 615351"/>
                      <a:gd name="connsiteY4" fmla="*/ 297156 h 923621"/>
                      <a:gd name="connsiteX5" fmla="*/ 615318 w 615351"/>
                      <a:gd name="connsiteY5" fmla="*/ 576556 h 923621"/>
                      <a:gd name="connsiteX6" fmla="*/ 501018 w 615351"/>
                      <a:gd name="connsiteY6" fmla="*/ 855956 h 923621"/>
                      <a:gd name="connsiteX7" fmla="*/ 208918 w 615351"/>
                      <a:gd name="connsiteY7" fmla="*/ 919456 h 923621"/>
                      <a:gd name="connsiteX8" fmla="*/ 43818 w 615351"/>
                      <a:gd name="connsiteY8" fmla="*/ 773406 h 923621"/>
                      <a:gd name="connsiteX9" fmla="*/ 126368 w 615351"/>
                      <a:gd name="connsiteY9" fmla="*/ 748006 h 923621"/>
                      <a:gd name="connsiteX10" fmla="*/ 291468 w 615351"/>
                      <a:gd name="connsiteY10" fmla="*/ 760706 h 923621"/>
                      <a:gd name="connsiteX11" fmla="*/ 259718 w 615351"/>
                      <a:gd name="connsiteY11" fmla="*/ 627356 h 923621"/>
                      <a:gd name="connsiteX12" fmla="*/ 31118 w 615351"/>
                      <a:gd name="connsiteY12" fmla="*/ 627356 h 923621"/>
                      <a:gd name="connsiteX13" fmla="*/ 18418 w 615351"/>
                      <a:gd name="connsiteY13" fmla="*/ 500356 h 923621"/>
                      <a:gd name="connsiteX14" fmla="*/ 183518 w 615351"/>
                      <a:gd name="connsiteY14" fmla="*/ 455906 h 923621"/>
                      <a:gd name="connsiteX15" fmla="*/ 335918 w 615351"/>
                      <a:gd name="connsiteY15" fmla="*/ 487656 h 923621"/>
                      <a:gd name="connsiteX16" fmla="*/ 412118 w 615351"/>
                      <a:gd name="connsiteY16" fmla="*/ 360656 h 923621"/>
                      <a:gd name="connsiteX17" fmla="*/ 234318 w 615351"/>
                      <a:gd name="connsiteY17" fmla="*/ 322556 h 923621"/>
                      <a:gd name="connsiteX18" fmla="*/ 94618 w 615351"/>
                      <a:gd name="connsiteY18" fmla="*/ 328906 h 923621"/>
                      <a:gd name="connsiteX19" fmla="*/ 107318 w 615351"/>
                      <a:gd name="connsiteY19" fmla="*/ 195556 h 923621"/>
                      <a:gd name="connsiteX20" fmla="*/ 323218 w 615351"/>
                      <a:gd name="connsiteY20" fmla="*/ 157456 h 923621"/>
                      <a:gd name="connsiteX0" fmla="*/ 323218 w 615358"/>
                      <a:gd name="connsiteY0" fmla="*/ 157456 h 923621"/>
                      <a:gd name="connsiteX1" fmla="*/ 354968 w 615358"/>
                      <a:gd name="connsiteY1" fmla="*/ 100306 h 923621"/>
                      <a:gd name="connsiteX2" fmla="*/ 475618 w 615358"/>
                      <a:gd name="connsiteY2" fmla="*/ 1087 h 923621"/>
                      <a:gd name="connsiteX3" fmla="*/ 507368 w 615358"/>
                      <a:gd name="connsiteY3" fmla="*/ 125706 h 923621"/>
                      <a:gd name="connsiteX4" fmla="*/ 512924 w 615358"/>
                      <a:gd name="connsiteY4" fmla="*/ 297156 h 923621"/>
                      <a:gd name="connsiteX5" fmla="*/ 615318 w 615358"/>
                      <a:gd name="connsiteY5" fmla="*/ 576556 h 923621"/>
                      <a:gd name="connsiteX6" fmla="*/ 501018 w 615358"/>
                      <a:gd name="connsiteY6" fmla="*/ 855956 h 923621"/>
                      <a:gd name="connsiteX7" fmla="*/ 208918 w 615358"/>
                      <a:gd name="connsiteY7" fmla="*/ 919456 h 923621"/>
                      <a:gd name="connsiteX8" fmla="*/ 43818 w 615358"/>
                      <a:gd name="connsiteY8" fmla="*/ 773406 h 923621"/>
                      <a:gd name="connsiteX9" fmla="*/ 126368 w 615358"/>
                      <a:gd name="connsiteY9" fmla="*/ 748006 h 923621"/>
                      <a:gd name="connsiteX10" fmla="*/ 291468 w 615358"/>
                      <a:gd name="connsiteY10" fmla="*/ 760706 h 923621"/>
                      <a:gd name="connsiteX11" fmla="*/ 259718 w 615358"/>
                      <a:gd name="connsiteY11" fmla="*/ 627356 h 923621"/>
                      <a:gd name="connsiteX12" fmla="*/ 31118 w 615358"/>
                      <a:gd name="connsiteY12" fmla="*/ 627356 h 923621"/>
                      <a:gd name="connsiteX13" fmla="*/ 18418 w 615358"/>
                      <a:gd name="connsiteY13" fmla="*/ 500356 h 923621"/>
                      <a:gd name="connsiteX14" fmla="*/ 183518 w 615358"/>
                      <a:gd name="connsiteY14" fmla="*/ 455906 h 923621"/>
                      <a:gd name="connsiteX15" fmla="*/ 335918 w 615358"/>
                      <a:gd name="connsiteY15" fmla="*/ 487656 h 923621"/>
                      <a:gd name="connsiteX16" fmla="*/ 412118 w 615358"/>
                      <a:gd name="connsiteY16" fmla="*/ 360656 h 923621"/>
                      <a:gd name="connsiteX17" fmla="*/ 234318 w 615358"/>
                      <a:gd name="connsiteY17" fmla="*/ 322556 h 923621"/>
                      <a:gd name="connsiteX18" fmla="*/ 94618 w 615358"/>
                      <a:gd name="connsiteY18" fmla="*/ 328906 h 923621"/>
                      <a:gd name="connsiteX19" fmla="*/ 107318 w 615358"/>
                      <a:gd name="connsiteY19" fmla="*/ 195556 h 923621"/>
                      <a:gd name="connsiteX20" fmla="*/ 323218 w 615358"/>
                      <a:gd name="connsiteY20" fmla="*/ 157456 h 923621"/>
                      <a:gd name="connsiteX0" fmla="*/ 323218 w 615364"/>
                      <a:gd name="connsiteY0" fmla="*/ 157456 h 923621"/>
                      <a:gd name="connsiteX1" fmla="*/ 354968 w 615364"/>
                      <a:gd name="connsiteY1" fmla="*/ 100306 h 923621"/>
                      <a:gd name="connsiteX2" fmla="*/ 475618 w 615364"/>
                      <a:gd name="connsiteY2" fmla="*/ 1087 h 923621"/>
                      <a:gd name="connsiteX3" fmla="*/ 507368 w 615364"/>
                      <a:gd name="connsiteY3" fmla="*/ 125706 h 923621"/>
                      <a:gd name="connsiteX4" fmla="*/ 512924 w 615364"/>
                      <a:gd name="connsiteY4" fmla="*/ 297156 h 923621"/>
                      <a:gd name="connsiteX5" fmla="*/ 615318 w 615364"/>
                      <a:gd name="connsiteY5" fmla="*/ 576556 h 923621"/>
                      <a:gd name="connsiteX6" fmla="*/ 501018 w 615364"/>
                      <a:gd name="connsiteY6" fmla="*/ 855956 h 923621"/>
                      <a:gd name="connsiteX7" fmla="*/ 208918 w 615364"/>
                      <a:gd name="connsiteY7" fmla="*/ 919456 h 923621"/>
                      <a:gd name="connsiteX8" fmla="*/ 43818 w 615364"/>
                      <a:gd name="connsiteY8" fmla="*/ 773406 h 923621"/>
                      <a:gd name="connsiteX9" fmla="*/ 126368 w 615364"/>
                      <a:gd name="connsiteY9" fmla="*/ 748006 h 923621"/>
                      <a:gd name="connsiteX10" fmla="*/ 291468 w 615364"/>
                      <a:gd name="connsiteY10" fmla="*/ 760706 h 923621"/>
                      <a:gd name="connsiteX11" fmla="*/ 259718 w 615364"/>
                      <a:gd name="connsiteY11" fmla="*/ 627356 h 923621"/>
                      <a:gd name="connsiteX12" fmla="*/ 31118 w 615364"/>
                      <a:gd name="connsiteY12" fmla="*/ 627356 h 923621"/>
                      <a:gd name="connsiteX13" fmla="*/ 18418 w 615364"/>
                      <a:gd name="connsiteY13" fmla="*/ 500356 h 923621"/>
                      <a:gd name="connsiteX14" fmla="*/ 183518 w 615364"/>
                      <a:gd name="connsiteY14" fmla="*/ 455906 h 923621"/>
                      <a:gd name="connsiteX15" fmla="*/ 335918 w 615364"/>
                      <a:gd name="connsiteY15" fmla="*/ 487656 h 923621"/>
                      <a:gd name="connsiteX16" fmla="*/ 412118 w 615364"/>
                      <a:gd name="connsiteY16" fmla="*/ 360656 h 923621"/>
                      <a:gd name="connsiteX17" fmla="*/ 234318 w 615364"/>
                      <a:gd name="connsiteY17" fmla="*/ 322556 h 923621"/>
                      <a:gd name="connsiteX18" fmla="*/ 94618 w 615364"/>
                      <a:gd name="connsiteY18" fmla="*/ 328906 h 923621"/>
                      <a:gd name="connsiteX19" fmla="*/ 107318 w 615364"/>
                      <a:gd name="connsiteY19" fmla="*/ 195556 h 923621"/>
                      <a:gd name="connsiteX20" fmla="*/ 323218 w 615364"/>
                      <a:gd name="connsiteY20" fmla="*/ 157456 h 923621"/>
                      <a:gd name="connsiteX0" fmla="*/ 323218 w 615379"/>
                      <a:gd name="connsiteY0" fmla="*/ 157456 h 923621"/>
                      <a:gd name="connsiteX1" fmla="*/ 354968 w 615379"/>
                      <a:gd name="connsiteY1" fmla="*/ 100306 h 923621"/>
                      <a:gd name="connsiteX2" fmla="*/ 475618 w 615379"/>
                      <a:gd name="connsiteY2" fmla="*/ 1087 h 923621"/>
                      <a:gd name="connsiteX3" fmla="*/ 507368 w 615379"/>
                      <a:gd name="connsiteY3" fmla="*/ 125706 h 923621"/>
                      <a:gd name="connsiteX4" fmla="*/ 512924 w 615379"/>
                      <a:gd name="connsiteY4" fmla="*/ 297156 h 923621"/>
                      <a:gd name="connsiteX5" fmla="*/ 615318 w 615379"/>
                      <a:gd name="connsiteY5" fmla="*/ 576556 h 923621"/>
                      <a:gd name="connsiteX6" fmla="*/ 501018 w 615379"/>
                      <a:gd name="connsiteY6" fmla="*/ 855956 h 923621"/>
                      <a:gd name="connsiteX7" fmla="*/ 208918 w 615379"/>
                      <a:gd name="connsiteY7" fmla="*/ 919456 h 923621"/>
                      <a:gd name="connsiteX8" fmla="*/ 43818 w 615379"/>
                      <a:gd name="connsiteY8" fmla="*/ 773406 h 923621"/>
                      <a:gd name="connsiteX9" fmla="*/ 126368 w 615379"/>
                      <a:gd name="connsiteY9" fmla="*/ 748006 h 923621"/>
                      <a:gd name="connsiteX10" fmla="*/ 291468 w 615379"/>
                      <a:gd name="connsiteY10" fmla="*/ 760706 h 923621"/>
                      <a:gd name="connsiteX11" fmla="*/ 259718 w 615379"/>
                      <a:gd name="connsiteY11" fmla="*/ 627356 h 923621"/>
                      <a:gd name="connsiteX12" fmla="*/ 31118 w 615379"/>
                      <a:gd name="connsiteY12" fmla="*/ 627356 h 923621"/>
                      <a:gd name="connsiteX13" fmla="*/ 18418 w 615379"/>
                      <a:gd name="connsiteY13" fmla="*/ 500356 h 923621"/>
                      <a:gd name="connsiteX14" fmla="*/ 183518 w 615379"/>
                      <a:gd name="connsiteY14" fmla="*/ 455906 h 923621"/>
                      <a:gd name="connsiteX15" fmla="*/ 335918 w 615379"/>
                      <a:gd name="connsiteY15" fmla="*/ 487656 h 923621"/>
                      <a:gd name="connsiteX16" fmla="*/ 412118 w 615379"/>
                      <a:gd name="connsiteY16" fmla="*/ 360656 h 923621"/>
                      <a:gd name="connsiteX17" fmla="*/ 234318 w 615379"/>
                      <a:gd name="connsiteY17" fmla="*/ 322556 h 923621"/>
                      <a:gd name="connsiteX18" fmla="*/ 94618 w 615379"/>
                      <a:gd name="connsiteY18" fmla="*/ 328906 h 923621"/>
                      <a:gd name="connsiteX19" fmla="*/ 107318 w 615379"/>
                      <a:gd name="connsiteY19" fmla="*/ 195556 h 923621"/>
                      <a:gd name="connsiteX20" fmla="*/ 323218 w 615379"/>
                      <a:gd name="connsiteY20" fmla="*/ 157456 h 923621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36100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27356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15450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55906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43999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01805 w 593966"/>
                      <a:gd name="connsiteY0" fmla="*/ 157456 h 901463"/>
                      <a:gd name="connsiteX1" fmla="*/ 333555 w 593966"/>
                      <a:gd name="connsiteY1" fmla="*/ 100306 h 901463"/>
                      <a:gd name="connsiteX2" fmla="*/ 454205 w 593966"/>
                      <a:gd name="connsiteY2" fmla="*/ 1087 h 901463"/>
                      <a:gd name="connsiteX3" fmla="*/ 485955 w 593966"/>
                      <a:gd name="connsiteY3" fmla="*/ 125706 h 901463"/>
                      <a:gd name="connsiteX4" fmla="*/ 491511 w 593966"/>
                      <a:gd name="connsiteY4" fmla="*/ 297156 h 901463"/>
                      <a:gd name="connsiteX5" fmla="*/ 593905 w 593966"/>
                      <a:gd name="connsiteY5" fmla="*/ 576556 h 901463"/>
                      <a:gd name="connsiteX6" fmla="*/ 479605 w 593966"/>
                      <a:gd name="connsiteY6" fmla="*/ 855956 h 901463"/>
                      <a:gd name="connsiteX7" fmla="*/ 194649 w 593966"/>
                      <a:gd name="connsiteY7" fmla="*/ 893262 h 901463"/>
                      <a:gd name="connsiteX8" fmla="*/ 22405 w 593966"/>
                      <a:gd name="connsiteY8" fmla="*/ 773406 h 901463"/>
                      <a:gd name="connsiteX9" fmla="*/ 107336 w 593966"/>
                      <a:gd name="connsiteY9" fmla="*/ 728956 h 901463"/>
                      <a:gd name="connsiteX10" fmla="*/ 270055 w 593966"/>
                      <a:gd name="connsiteY10" fmla="*/ 760706 h 901463"/>
                      <a:gd name="connsiteX11" fmla="*/ 298628 w 593966"/>
                      <a:gd name="connsiteY11" fmla="*/ 692981 h 901463"/>
                      <a:gd name="connsiteX12" fmla="*/ 238305 w 593966"/>
                      <a:gd name="connsiteY12" fmla="*/ 615450 h 901463"/>
                      <a:gd name="connsiteX13" fmla="*/ 28755 w 593966"/>
                      <a:gd name="connsiteY13" fmla="*/ 610687 h 901463"/>
                      <a:gd name="connsiteX14" fmla="*/ 16055 w 593966"/>
                      <a:gd name="connsiteY14" fmla="*/ 488450 h 901463"/>
                      <a:gd name="connsiteX15" fmla="*/ 162105 w 593966"/>
                      <a:gd name="connsiteY15" fmla="*/ 443999 h 901463"/>
                      <a:gd name="connsiteX16" fmla="*/ 314505 w 593966"/>
                      <a:gd name="connsiteY16" fmla="*/ 487656 h 901463"/>
                      <a:gd name="connsiteX17" fmla="*/ 390705 w 593966"/>
                      <a:gd name="connsiteY17" fmla="*/ 360656 h 901463"/>
                      <a:gd name="connsiteX18" fmla="*/ 212905 w 593966"/>
                      <a:gd name="connsiteY18" fmla="*/ 322556 h 901463"/>
                      <a:gd name="connsiteX19" fmla="*/ 73205 w 593966"/>
                      <a:gd name="connsiteY19" fmla="*/ 328906 h 901463"/>
                      <a:gd name="connsiteX20" fmla="*/ 85905 w 593966"/>
                      <a:gd name="connsiteY20" fmla="*/ 195556 h 901463"/>
                      <a:gd name="connsiteX21" fmla="*/ 301805 w 593966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8643 w 591904"/>
                      <a:gd name="connsiteY17" fmla="*/ 360656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3880 w 591904"/>
                      <a:gd name="connsiteY17" fmla="*/ 329700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83880 w 591904"/>
                      <a:gd name="connsiteY18" fmla="*/ 329700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21943 w 591904"/>
                      <a:gd name="connsiteY21" fmla="*/ 171743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33849 w 591904"/>
                      <a:gd name="connsiteY21" fmla="*/ 181268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99743 w 591904"/>
                      <a:gd name="connsiteY23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299743 w 591904"/>
                      <a:gd name="connsiteY24" fmla="*/ 157456 h 901463"/>
                      <a:gd name="connsiteX0" fmla="*/ 425950 w 591904"/>
                      <a:gd name="connsiteY0" fmla="*/ 224131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425950 w 591904"/>
                      <a:gd name="connsiteY24" fmla="*/ 224131 h 901463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425950 w 591904"/>
                      <a:gd name="connsiteY25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32284 w 591904"/>
                      <a:gd name="connsiteY26" fmla="*/ 171459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15615 w 591904"/>
                      <a:gd name="connsiteY26" fmla="*/ 164316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3252 h 900584"/>
                      <a:gd name="connsiteX1" fmla="*/ 391815 w 591904"/>
                      <a:gd name="connsiteY1" fmla="*/ 199182 h 900584"/>
                      <a:gd name="connsiteX2" fmla="*/ 327522 w 591904"/>
                      <a:gd name="connsiteY2" fmla="*/ 163464 h 900584"/>
                      <a:gd name="connsiteX3" fmla="*/ 321968 w 591904"/>
                      <a:gd name="connsiteY3" fmla="*/ 97046 h 900584"/>
                      <a:gd name="connsiteX4" fmla="*/ 452143 w 591904"/>
                      <a:gd name="connsiteY4" fmla="*/ 208 h 900584"/>
                      <a:gd name="connsiteX5" fmla="*/ 483893 w 591904"/>
                      <a:gd name="connsiteY5" fmla="*/ 124827 h 900584"/>
                      <a:gd name="connsiteX6" fmla="*/ 489449 w 591904"/>
                      <a:gd name="connsiteY6" fmla="*/ 296277 h 900584"/>
                      <a:gd name="connsiteX7" fmla="*/ 591843 w 591904"/>
                      <a:gd name="connsiteY7" fmla="*/ 575677 h 900584"/>
                      <a:gd name="connsiteX8" fmla="*/ 477543 w 591904"/>
                      <a:gd name="connsiteY8" fmla="*/ 855077 h 900584"/>
                      <a:gd name="connsiteX9" fmla="*/ 192587 w 591904"/>
                      <a:gd name="connsiteY9" fmla="*/ 892383 h 900584"/>
                      <a:gd name="connsiteX10" fmla="*/ 20343 w 591904"/>
                      <a:gd name="connsiteY10" fmla="*/ 772527 h 900584"/>
                      <a:gd name="connsiteX11" fmla="*/ 105274 w 591904"/>
                      <a:gd name="connsiteY11" fmla="*/ 728077 h 900584"/>
                      <a:gd name="connsiteX12" fmla="*/ 267993 w 591904"/>
                      <a:gd name="connsiteY12" fmla="*/ 759827 h 900584"/>
                      <a:gd name="connsiteX13" fmla="*/ 296566 w 591904"/>
                      <a:gd name="connsiteY13" fmla="*/ 692102 h 900584"/>
                      <a:gd name="connsiteX14" fmla="*/ 236243 w 591904"/>
                      <a:gd name="connsiteY14" fmla="*/ 614571 h 900584"/>
                      <a:gd name="connsiteX15" fmla="*/ 26693 w 591904"/>
                      <a:gd name="connsiteY15" fmla="*/ 609808 h 900584"/>
                      <a:gd name="connsiteX16" fmla="*/ 13993 w 591904"/>
                      <a:gd name="connsiteY16" fmla="*/ 487571 h 900584"/>
                      <a:gd name="connsiteX17" fmla="*/ 129087 w 591904"/>
                      <a:gd name="connsiteY17" fmla="*/ 428833 h 900584"/>
                      <a:gd name="connsiteX18" fmla="*/ 312443 w 591904"/>
                      <a:gd name="connsiteY18" fmla="*/ 486777 h 900584"/>
                      <a:gd name="connsiteX19" fmla="*/ 387053 w 591904"/>
                      <a:gd name="connsiteY19" fmla="*/ 413495 h 900584"/>
                      <a:gd name="connsiteX20" fmla="*/ 352923 w 591904"/>
                      <a:gd name="connsiteY20" fmla="*/ 314533 h 900584"/>
                      <a:gd name="connsiteX21" fmla="*/ 210843 w 591904"/>
                      <a:gd name="connsiteY21" fmla="*/ 321677 h 900584"/>
                      <a:gd name="connsiteX22" fmla="*/ 102100 w 591904"/>
                      <a:gd name="connsiteY22" fmla="*/ 311358 h 900584"/>
                      <a:gd name="connsiteX23" fmla="*/ 84634 w 591904"/>
                      <a:gd name="connsiteY23" fmla="*/ 249189 h 900584"/>
                      <a:gd name="connsiteX24" fmla="*/ 133849 w 591904"/>
                      <a:gd name="connsiteY24" fmla="*/ 180389 h 900584"/>
                      <a:gd name="connsiteX25" fmla="*/ 203697 w 591904"/>
                      <a:gd name="connsiteY25" fmla="*/ 158702 h 900584"/>
                      <a:gd name="connsiteX26" fmla="*/ 315615 w 591904"/>
                      <a:gd name="connsiteY26" fmla="*/ 163464 h 900584"/>
                      <a:gd name="connsiteX27" fmla="*/ 425950 w 591904"/>
                      <a:gd name="connsiteY27" fmla="*/ 223252 h 900584"/>
                      <a:gd name="connsiteX0" fmla="*/ 425950 w 591904"/>
                      <a:gd name="connsiteY0" fmla="*/ 225134 h 902466"/>
                      <a:gd name="connsiteX1" fmla="*/ 391815 w 591904"/>
                      <a:gd name="connsiteY1" fmla="*/ 201064 h 902466"/>
                      <a:gd name="connsiteX2" fmla="*/ 327522 w 591904"/>
                      <a:gd name="connsiteY2" fmla="*/ 165346 h 902466"/>
                      <a:gd name="connsiteX3" fmla="*/ 321968 w 591904"/>
                      <a:gd name="connsiteY3" fmla="*/ 98928 h 902466"/>
                      <a:gd name="connsiteX4" fmla="*/ 452143 w 591904"/>
                      <a:gd name="connsiteY4" fmla="*/ 2090 h 902466"/>
                      <a:gd name="connsiteX5" fmla="*/ 483893 w 591904"/>
                      <a:gd name="connsiteY5" fmla="*/ 126709 h 902466"/>
                      <a:gd name="connsiteX6" fmla="*/ 489449 w 591904"/>
                      <a:gd name="connsiteY6" fmla="*/ 298159 h 902466"/>
                      <a:gd name="connsiteX7" fmla="*/ 591843 w 591904"/>
                      <a:gd name="connsiteY7" fmla="*/ 577559 h 902466"/>
                      <a:gd name="connsiteX8" fmla="*/ 477543 w 591904"/>
                      <a:gd name="connsiteY8" fmla="*/ 856959 h 902466"/>
                      <a:gd name="connsiteX9" fmla="*/ 192587 w 591904"/>
                      <a:gd name="connsiteY9" fmla="*/ 894265 h 902466"/>
                      <a:gd name="connsiteX10" fmla="*/ 20343 w 591904"/>
                      <a:gd name="connsiteY10" fmla="*/ 774409 h 902466"/>
                      <a:gd name="connsiteX11" fmla="*/ 105274 w 591904"/>
                      <a:gd name="connsiteY11" fmla="*/ 729959 h 902466"/>
                      <a:gd name="connsiteX12" fmla="*/ 267993 w 591904"/>
                      <a:gd name="connsiteY12" fmla="*/ 761709 h 902466"/>
                      <a:gd name="connsiteX13" fmla="*/ 296566 w 591904"/>
                      <a:gd name="connsiteY13" fmla="*/ 693984 h 902466"/>
                      <a:gd name="connsiteX14" fmla="*/ 236243 w 591904"/>
                      <a:gd name="connsiteY14" fmla="*/ 616453 h 902466"/>
                      <a:gd name="connsiteX15" fmla="*/ 26693 w 591904"/>
                      <a:gd name="connsiteY15" fmla="*/ 611690 h 902466"/>
                      <a:gd name="connsiteX16" fmla="*/ 13993 w 591904"/>
                      <a:gd name="connsiteY16" fmla="*/ 489453 h 902466"/>
                      <a:gd name="connsiteX17" fmla="*/ 129087 w 591904"/>
                      <a:gd name="connsiteY17" fmla="*/ 430715 h 902466"/>
                      <a:gd name="connsiteX18" fmla="*/ 312443 w 591904"/>
                      <a:gd name="connsiteY18" fmla="*/ 488659 h 902466"/>
                      <a:gd name="connsiteX19" fmla="*/ 387053 w 591904"/>
                      <a:gd name="connsiteY19" fmla="*/ 415377 h 902466"/>
                      <a:gd name="connsiteX20" fmla="*/ 352923 w 591904"/>
                      <a:gd name="connsiteY20" fmla="*/ 316415 h 902466"/>
                      <a:gd name="connsiteX21" fmla="*/ 210843 w 591904"/>
                      <a:gd name="connsiteY21" fmla="*/ 323559 h 902466"/>
                      <a:gd name="connsiteX22" fmla="*/ 102100 w 591904"/>
                      <a:gd name="connsiteY22" fmla="*/ 313240 h 902466"/>
                      <a:gd name="connsiteX23" fmla="*/ 84634 w 591904"/>
                      <a:gd name="connsiteY23" fmla="*/ 251071 h 902466"/>
                      <a:gd name="connsiteX24" fmla="*/ 133849 w 591904"/>
                      <a:gd name="connsiteY24" fmla="*/ 182271 h 902466"/>
                      <a:gd name="connsiteX25" fmla="*/ 203697 w 591904"/>
                      <a:gd name="connsiteY25" fmla="*/ 160584 h 902466"/>
                      <a:gd name="connsiteX26" fmla="*/ 315615 w 591904"/>
                      <a:gd name="connsiteY26" fmla="*/ 165346 h 902466"/>
                      <a:gd name="connsiteX27" fmla="*/ 425950 w 591904"/>
                      <a:gd name="connsiteY27" fmla="*/ 225134 h 902466"/>
                      <a:gd name="connsiteX0" fmla="*/ 425950 w 591904"/>
                      <a:gd name="connsiteY0" fmla="*/ 226855 h 904187"/>
                      <a:gd name="connsiteX1" fmla="*/ 391815 w 591904"/>
                      <a:gd name="connsiteY1" fmla="*/ 202785 h 904187"/>
                      <a:gd name="connsiteX2" fmla="*/ 327522 w 591904"/>
                      <a:gd name="connsiteY2" fmla="*/ 167067 h 904187"/>
                      <a:gd name="connsiteX3" fmla="*/ 321968 w 591904"/>
                      <a:gd name="connsiteY3" fmla="*/ 100649 h 904187"/>
                      <a:gd name="connsiteX4" fmla="*/ 452143 w 591904"/>
                      <a:gd name="connsiteY4" fmla="*/ 3811 h 904187"/>
                      <a:gd name="connsiteX5" fmla="*/ 483893 w 591904"/>
                      <a:gd name="connsiteY5" fmla="*/ 128430 h 904187"/>
                      <a:gd name="connsiteX6" fmla="*/ 489449 w 591904"/>
                      <a:gd name="connsiteY6" fmla="*/ 299880 h 904187"/>
                      <a:gd name="connsiteX7" fmla="*/ 591843 w 591904"/>
                      <a:gd name="connsiteY7" fmla="*/ 579280 h 904187"/>
                      <a:gd name="connsiteX8" fmla="*/ 477543 w 591904"/>
                      <a:gd name="connsiteY8" fmla="*/ 858680 h 904187"/>
                      <a:gd name="connsiteX9" fmla="*/ 192587 w 591904"/>
                      <a:gd name="connsiteY9" fmla="*/ 895986 h 904187"/>
                      <a:gd name="connsiteX10" fmla="*/ 20343 w 591904"/>
                      <a:gd name="connsiteY10" fmla="*/ 776130 h 904187"/>
                      <a:gd name="connsiteX11" fmla="*/ 105274 w 591904"/>
                      <a:gd name="connsiteY11" fmla="*/ 731680 h 904187"/>
                      <a:gd name="connsiteX12" fmla="*/ 267993 w 591904"/>
                      <a:gd name="connsiteY12" fmla="*/ 763430 h 904187"/>
                      <a:gd name="connsiteX13" fmla="*/ 296566 w 591904"/>
                      <a:gd name="connsiteY13" fmla="*/ 695705 h 904187"/>
                      <a:gd name="connsiteX14" fmla="*/ 236243 w 591904"/>
                      <a:gd name="connsiteY14" fmla="*/ 618174 h 904187"/>
                      <a:gd name="connsiteX15" fmla="*/ 26693 w 591904"/>
                      <a:gd name="connsiteY15" fmla="*/ 613411 h 904187"/>
                      <a:gd name="connsiteX16" fmla="*/ 13993 w 591904"/>
                      <a:gd name="connsiteY16" fmla="*/ 491174 h 904187"/>
                      <a:gd name="connsiteX17" fmla="*/ 129087 w 591904"/>
                      <a:gd name="connsiteY17" fmla="*/ 432436 h 904187"/>
                      <a:gd name="connsiteX18" fmla="*/ 312443 w 591904"/>
                      <a:gd name="connsiteY18" fmla="*/ 490380 h 904187"/>
                      <a:gd name="connsiteX19" fmla="*/ 387053 w 591904"/>
                      <a:gd name="connsiteY19" fmla="*/ 417098 h 904187"/>
                      <a:gd name="connsiteX20" fmla="*/ 352923 w 591904"/>
                      <a:gd name="connsiteY20" fmla="*/ 318136 h 904187"/>
                      <a:gd name="connsiteX21" fmla="*/ 210843 w 591904"/>
                      <a:gd name="connsiteY21" fmla="*/ 325280 h 904187"/>
                      <a:gd name="connsiteX22" fmla="*/ 102100 w 591904"/>
                      <a:gd name="connsiteY22" fmla="*/ 314961 h 904187"/>
                      <a:gd name="connsiteX23" fmla="*/ 84634 w 591904"/>
                      <a:gd name="connsiteY23" fmla="*/ 252792 h 904187"/>
                      <a:gd name="connsiteX24" fmla="*/ 133849 w 591904"/>
                      <a:gd name="connsiteY24" fmla="*/ 183992 h 904187"/>
                      <a:gd name="connsiteX25" fmla="*/ 203697 w 591904"/>
                      <a:gd name="connsiteY25" fmla="*/ 162305 h 904187"/>
                      <a:gd name="connsiteX26" fmla="*/ 315615 w 591904"/>
                      <a:gd name="connsiteY26" fmla="*/ 167067 h 904187"/>
                      <a:gd name="connsiteX27" fmla="*/ 425950 w 591904"/>
                      <a:gd name="connsiteY27" fmla="*/ 226855 h 904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591904" h="904187">
                        <a:moveTo>
                          <a:pt x="425950" y="226855"/>
                        </a:moveTo>
                        <a:cubicBezTo>
                          <a:pt x="438650" y="232808"/>
                          <a:pt x="408220" y="212750"/>
                          <a:pt x="391815" y="202785"/>
                        </a:cubicBezTo>
                        <a:cubicBezTo>
                          <a:pt x="375410" y="192820"/>
                          <a:pt x="336782" y="184884"/>
                          <a:pt x="327522" y="167067"/>
                        </a:cubicBezTo>
                        <a:cubicBezTo>
                          <a:pt x="318262" y="149250"/>
                          <a:pt x="300404" y="127858"/>
                          <a:pt x="321968" y="100649"/>
                        </a:cubicBezTo>
                        <a:cubicBezTo>
                          <a:pt x="334007" y="73440"/>
                          <a:pt x="398963" y="-19870"/>
                          <a:pt x="452143" y="3811"/>
                        </a:cubicBezTo>
                        <a:cubicBezTo>
                          <a:pt x="505323" y="27492"/>
                          <a:pt x="489581" y="79085"/>
                          <a:pt x="483893" y="128430"/>
                        </a:cubicBezTo>
                        <a:cubicBezTo>
                          <a:pt x="478205" y="177775"/>
                          <a:pt x="430975" y="215213"/>
                          <a:pt x="489449" y="299880"/>
                        </a:cubicBezTo>
                        <a:cubicBezTo>
                          <a:pt x="547923" y="384547"/>
                          <a:pt x="593827" y="486147"/>
                          <a:pt x="591843" y="579280"/>
                        </a:cubicBezTo>
                        <a:cubicBezTo>
                          <a:pt x="589859" y="672413"/>
                          <a:pt x="544086" y="805896"/>
                          <a:pt x="477543" y="858680"/>
                        </a:cubicBezTo>
                        <a:cubicBezTo>
                          <a:pt x="411000" y="911464"/>
                          <a:pt x="268787" y="909744"/>
                          <a:pt x="192587" y="895986"/>
                        </a:cubicBezTo>
                        <a:cubicBezTo>
                          <a:pt x="116387" y="882228"/>
                          <a:pt x="34895" y="803514"/>
                          <a:pt x="20343" y="776130"/>
                        </a:cubicBezTo>
                        <a:cubicBezTo>
                          <a:pt x="5791" y="748746"/>
                          <a:pt x="39392" y="693316"/>
                          <a:pt x="105274" y="731680"/>
                        </a:cubicBezTo>
                        <a:cubicBezTo>
                          <a:pt x="171156" y="770044"/>
                          <a:pt x="236111" y="769426"/>
                          <a:pt x="267993" y="763430"/>
                        </a:cubicBezTo>
                        <a:cubicBezTo>
                          <a:pt x="299875" y="757434"/>
                          <a:pt x="301858" y="717930"/>
                          <a:pt x="296566" y="695705"/>
                        </a:cubicBezTo>
                        <a:cubicBezTo>
                          <a:pt x="291274" y="673480"/>
                          <a:pt x="281222" y="631890"/>
                          <a:pt x="236243" y="618174"/>
                        </a:cubicBezTo>
                        <a:cubicBezTo>
                          <a:pt x="191264" y="604458"/>
                          <a:pt x="63735" y="634578"/>
                          <a:pt x="26693" y="613411"/>
                        </a:cubicBezTo>
                        <a:cubicBezTo>
                          <a:pt x="-10349" y="592244"/>
                          <a:pt x="-3073" y="521336"/>
                          <a:pt x="13993" y="491174"/>
                        </a:cubicBezTo>
                        <a:cubicBezTo>
                          <a:pt x="31059" y="461012"/>
                          <a:pt x="79345" y="432568"/>
                          <a:pt x="129087" y="432436"/>
                        </a:cubicBezTo>
                        <a:cubicBezTo>
                          <a:pt x="178829" y="432304"/>
                          <a:pt x="269449" y="492936"/>
                          <a:pt x="312443" y="490380"/>
                        </a:cubicBezTo>
                        <a:cubicBezTo>
                          <a:pt x="355437" y="487824"/>
                          <a:pt x="375147" y="443424"/>
                          <a:pt x="387053" y="417098"/>
                        </a:cubicBezTo>
                        <a:cubicBezTo>
                          <a:pt x="398959" y="390772"/>
                          <a:pt x="382291" y="333439"/>
                          <a:pt x="352923" y="318136"/>
                        </a:cubicBezTo>
                        <a:cubicBezTo>
                          <a:pt x="323555" y="302833"/>
                          <a:pt x="252647" y="325809"/>
                          <a:pt x="210843" y="325280"/>
                        </a:cubicBezTo>
                        <a:cubicBezTo>
                          <a:pt x="169039" y="324751"/>
                          <a:pt x="121150" y="327042"/>
                          <a:pt x="102100" y="314961"/>
                        </a:cubicBezTo>
                        <a:cubicBezTo>
                          <a:pt x="83050" y="302880"/>
                          <a:pt x="79343" y="274620"/>
                          <a:pt x="84634" y="252792"/>
                        </a:cubicBezTo>
                        <a:cubicBezTo>
                          <a:pt x="89925" y="230964"/>
                          <a:pt x="114005" y="199073"/>
                          <a:pt x="133849" y="183992"/>
                        </a:cubicBezTo>
                        <a:cubicBezTo>
                          <a:pt x="153693" y="168911"/>
                          <a:pt x="173006" y="161951"/>
                          <a:pt x="203697" y="162305"/>
                        </a:cubicBezTo>
                        <a:cubicBezTo>
                          <a:pt x="234388" y="162659"/>
                          <a:pt x="278573" y="156309"/>
                          <a:pt x="315615" y="167067"/>
                        </a:cubicBezTo>
                        <a:cubicBezTo>
                          <a:pt x="359801" y="170682"/>
                          <a:pt x="413250" y="220902"/>
                          <a:pt x="425950" y="22685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7733E2D9-D5A5-462D-F0D9-DBFC177D0275}"/>
                      </a:ext>
                    </a:extLst>
                  </p:cNvPr>
                  <p:cNvSpPr/>
                  <p:nvPr/>
                </p:nvSpPr>
                <p:spPr>
                  <a:xfrm>
                    <a:off x="8698858" y="4674357"/>
                    <a:ext cx="538566" cy="833522"/>
                  </a:xfrm>
                  <a:custGeom>
                    <a:avLst/>
                    <a:gdLst>
                      <a:gd name="connsiteX0" fmla="*/ 128371 w 535170"/>
                      <a:gd name="connsiteY0" fmla="*/ 38156 h 832321"/>
                      <a:gd name="connsiteX1" fmla="*/ 172821 w 535170"/>
                      <a:gd name="connsiteY1" fmla="*/ 56 h 832321"/>
                      <a:gd name="connsiteX2" fmla="*/ 255371 w 535170"/>
                      <a:gd name="connsiteY2" fmla="*/ 44506 h 832321"/>
                      <a:gd name="connsiteX3" fmla="*/ 280771 w 535170"/>
                      <a:gd name="connsiteY3" fmla="*/ 101656 h 832321"/>
                      <a:gd name="connsiteX4" fmla="*/ 280771 w 535170"/>
                      <a:gd name="connsiteY4" fmla="*/ 158806 h 832321"/>
                      <a:gd name="connsiteX5" fmla="*/ 249021 w 535170"/>
                      <a:gd name="connsiteY5" fmla="*/ 228656 h 832321"/>
                      <a:gd name="connsiteX6" fmla="*/ 242671 w 535170"/>
                      <a:gd name="connsiteY6" fmla="*/ 292156 h 832321"/>
                      <a:gd name="connsiteX7" fmla="*/ 312521 w 535170"/>
                      <a:gd name="connsiteY7" fmla="*/ 317556 h 832321"/>
                      <a:gd name="connsiteX8" fmla="*/ 420471 w 535170"/>
                      <a:gd name="connsiteY8" fmla="*/ 317556 h 832321"/>
                      <a:gd name="connsiteX9" fmla="*/ 503021 w 535170"/>
                      <a:gd name="connsiteY9" fmla="*/ 317556 h 832321"/>
                      <a:gd name="connsiteX10" fmla="*/ 503021 w 535170"/>
                      <a:gd name="connsiteY10" fmla="*/ 317556 h 832321"/>
                      <a:gd name="connsiteX11" fmla="*/ 534771 w 535170"/>
                      <a:gd name="connsiteY11" fmla="*/ 400106 h 832321"/>
                      <a:gd name="connsiteX12" fmla="*/ 477621 w 535170"/>
                      <a:gd name="connsiteY12" fmla="*/ 469956 h 832321"/>
                      <a:gd name="connsiteX13" fmla="*/ 287121 w 535170"/>
                      <a:gd name="connsiteY13" fmla="*/ 469956 h 832321"/>
                      <a:gd name="connsiteX14" fmla="*/ 191871 w 535170"/>
                      <a:gd name="connsiteY14" fmla="*/ 463606 h 832321"/>
                      <a:gd name="connsiteX15" fmla="*/ 109321 w 535170"/>
                      <a:gd name="connsiteY15" fmla="*/ 577906 h 832321"/>
                      <a:gd name="connsiteX16" fmla="*/ 217271 w 535170"/>
                      <a:gd name="connsiteY16" fmla="*/ 616006 h 832321"/>
                      <a:gd name="connsiteX17" fmla="*/ 382371 w 535170"/>
                      <a:gd name="connsiteY17" fmla="*/ 616006 h 832321"/>
                      <a:gd name="connsiteX18" fmla="*/ 445871 w 535170"/>
                      <a:gd name="connsiteY18" fmla="*/ 692206 h 832321"/>
                      <a:gd name="connsiteX19" fmla="*/ 376021 w 535170"/>
                      <a:gd name="connsiteY19" fmla="*/ 762056 h 832321"/>
                      <a:gd name="connsiteX20" fmla="*/ 242671 w 535170"/>
                      <a:gd name="connsiteY20" fmla="*/ 743006 h 832321"/>
                      <a:gd name="connsiteX21" fmla="*/ 185521 w 535170"/>
                      <a:gd name="connsiteY21" fmla="*/ 736656 h 832321"/>
                      <a:gd name="connsiteX22" fmla="*/ 160121 w 535170"/>
                      <a:gd name="connsiteY22" fmla="*/ 819206 h 832321"/>
                      <a:gd name="connsiteX23" fmla="*/ 83921 w 535170"/>
                      <a:gd name="connsiteY23" fmla="*/ 806506 h 832321"/>
                      <a:gd name="connsiteX24" fmla="*/ 7721 w 535170"/>
                      <a:gd name="connsiteY24" fmla="*/ 577906 h 832321"/>
                      <a:gd name="connsiteX25" fmla="*/ 14071 w 535170"/>
                      <a:gd name="connsiteY25" fmla="*/ 419156 h 832321"/>
                      <a:gd name="connsiteX26" fmla="*/ 109321 w 535170"/>
                      <a:gd name="connsiteY26" fmla="*/ 260406 h 832321"/>
                      <a:gd name="connsiteX27" fmla="*/ 141071 w 535170"/>
                      <a:gd name="connsiteY27" fmla="*/ 152456 h 832321"/>
                      <a:gd name="connsiteX28" fmla="*/ 128371 w 535170"/>
                      <a:gd name="connsiteY28" fmla="*/ 38156 h 832321"/>
                      <a:gd name="connsiteX0" fmla="*/ 128371 w 551707"/>
                      <a:gd name="connsiteY0" fmla="*/ 38156 h 832321"/>
                      <a:gd name="connsiteX1" fmla="*/ 172821 w 551707"/>
                      <a:gd name="connsiteY1" fmla="*/ 56 h 832321"/>
                      <a:gd name="connsiteX2" fmla="*/ 255371 w 551707"/>
                      <a:gd name="connsiteY2" fmla="*/ 44506 h 832321"/>
                      <a:gd name="connsiteX3" fmla="*/ 280771 w 551707"/>
                      <a:gd name="connsiteY3" fmla="*/ 101656 h 832321"/>
                      <a:gd name="connsiteX4" fmla="*/ 280771 w 551707"/>
                      <a:gd name="connsiteY4" fmla="*/ 158806 h 832321"/>
                      <a:gd name="connsiteX5" fmla="*/ 249021 w 551707"/>
                      <a:gd name="connsiteY5" fmla="*/ 228656 h 832321"/>
                      <a:gd name="connsiteX6" fmla="*/ 242671 w 551707"/>
                      <a:gd name="connsiteY6" fmla="*/ 292156 h 832321"/>
                      <a:gd name="connsiteX7" fmla="*/ 312521 w 551707"/>
                      <a:gd name="connsiteY7" fmla="*/ 317556 h 832321"/>
                      <a:gd name="connsiteX8" fmla="*/ 420471 w 551707"/>
                      <a:gd name="connsiteY8" fmla="*/ 317556 h 832321"/>
                      <a:gd name="connsiteX9" fmla="*/ 503021 w 551707"/>
                      <a:gd name="connsiteY9" fmla="*/ 317556 h 832321"/>
                      <a:gd name="connsiteX10" fmla="*/ 503021 w 551707"/>
                      <a:gd name="connsiteY10" fmla="*/ 317556 h 832321"/>
                      <a:gd name="connsiteX11" fmla="*/ 551440 w 551707"/>
                      <a:gd name="connsiteY11" fmla="*/ 402487 h 832321"/>
                      <a:gd name="connsiteX12" fmla="*/ 477621 w 551707"/>
                      <a:gd name="connsiteY12" fmla="*/ 469956 h 832321"/>
                      <a:gd name="connsiteX13" fmla="*/ 287121 w 551707"/>
                      <a:gd name="connsiteY13" fmla="*/ 469956 h 832321"/>
                      <a:gd name="connsiteX14" fmla="*/ 191871 w 551707"/>
                      <a:gd name="connsiteY14" fmla="*/ 463606 h 832321"/>
                      <a:gd name="connsiteX15" fmla="*/ 109321 w 551707"/>
                      <a:gd name="connsiteY15" fmla="*/ 577906 h 832321"/>
                      <a:gd name="connsiteX16" fmla="*/ 217271 w 551707"/>
                      <a:gd name="connsiteY16" fmla="*/ 616006 h 832321"/>
                      <a:gd name="connsiteX17" fmla="*/ 382371 w 551707"/>
                      <a:gd name="connsiteY17" fmla="*/ 616006 h 832321"/>
                      <a:gd name="connsiteX18" fmla="*/ 445871 w 551707"/>
                      <a:gd name="connsiteY18" fmla="*/ 692206 h 832321"/>
                      <a:gd name="connsiteX19" fmla="*/ 376021 w 551707"/>
                      <a:gd name="connsiteY19" fmla="*/ 762056 h 832321"/>
                      <a:gd name="connsiteX20" fmla="*/ 242671 w 551707"/>
                      <a:gd name="connsiteY20" fmla="*/ 743006 h 832321"/>
                      <a:gd name="connsiteX21" fmla="*/ 185521 w 551707"/>
                      <a:gd name="connsiteY21" fmla="*/ 736656 h 832321"/>
                      <a:gd name="connsiteX22" fmla="*/ 160121 w 551707"/>
                      <a:gd name="connsiteY22" fmla="*/ 819206 h 832321"/>
                      <a:gd name="connsiteX23" fmla="*/ 83921 w 551707"/>
                      <a:gd name="connsiteY23" fmla="*/ 806506 h 832321"/>
                      <a:gd name="connsiteX24" fmla="*/ 7721 w 551707"/>
                      <a:gd name="connsiteY24" fmla="*/ 577906 h 832321"/>
                      <a:gd name="connsiteX25" fmla="*/ 14071 w 551707"/>
                      <a:gd name="connsiteY25" fmla="*/ 419156 h 832321"/>
                      <a:gd name="connsiteX26" fmla="*/ 109321 w 551707"/>
                      <a:gd name="connsiteY26" fmla="*/ 260406 h 832321"/>
                      <a:gd name="connsiteX27" fmla="*/ 141071 w 551707"/>
                      <a:gd name="connsiteY27" fmla="*/ 152456 h 832321"/>
                      <a:gd name="connsiteX28" fmla="*/ 128371 w 551707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12521 w 551928"/>
                      <a:gd name="connsiteY7" fmla="*/ 31755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97439 w 551928"/>
                      <a:gd name="connsiteY3" fmla="*/ 99275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01 h 832266"/>
                      <a:gd name="connsiteX1" fmla="*/ 172821 w 551928"/>
                      <a:gd name="connsiteY1" fmla="*/ 1 h 832266"/>
                      <a:gd name="connsiteX2" fmla="*/ 260134 w 551928"/>
                      <a:gd name="connsiteY2" fmla="*/ 37308 h 832266"/>
                      <a:gd name="connsiteX3" fmla="*/ 297439 w 551928"/>
                      <a:gd name="connsiteY3" fmla="*/ 99220 h 832266"/>
                      <a:gd name="connsiteX4" fmla="*/ 292678 w 551928"/>
                      <a:gd name="connsiteY4" fmla="*/ 168276 h 832266"/>
                      <a:gd name="connsiteX5" fmla="*/ 249021 w 551928"/>
                      <a:gd name="connsiteY5" fmla="*/ 228601 h 832266"/>
                      <a:gd name="connsiteX6" fmla="*/ 242671 w 551928"/>
                      <a:gd name="connsiteY6" fmla="*/ 292101 h 832266"/>
                      <a:gd name="connsiteX7" fmla="*/ 307758 w 551928"/>
                      <a:gd name="connsiteY7" fmla="*/ 336551 h 832266"/>
                      <a:gd name="connsiteX8" fmla="*/ 420471 w 551928"/>
                      <a:gd name="connsiteY8" fmla="*/ 317501 h 832266"/>
                      <a:gd name="connsiteX9" fmla="*/ 503021 w 551928"/>
                      <a:gd name="connsiteY9" fmla="*/ 317501 h 832266"/>
                      <a:gd name="connsiteX10" fmla="*/ 510165 w 551928"/>
                      <a:gd name="connsiteY10" fmla="*/ 322263 h 832266"/>
                      <a:gd name="connsiteX11" fmla="*/ 551440 w 551928"/>
                      <a:gd name="connsiteY11" fmla="*/ 402432 h 832266"/>
                      <a:gd name="connsiteX12" fmla="*/ 477621 w 551928"/>
                      <a:gd name="connsiteY12" fmla="*/ 469901 h 832266"/>
                      <a:gd name="connsiteX13" fmla="*/ 287121 w 551928"/>
                      <a:gd name="connsiteY13" fmla="*/ 469901 h 832266"/>
                      <a:gd name="connsiteX14" fmla="*/ 191871 w 551928"/>
                      <a:gd name="connsiteY14" fmla="*/ 463551 h 832266"/>
                      <a:gd name="connsiteX15" fmla="*/ 109321 w 551928"/>
                      <a:gd name="connsiteY15" fmla="*/ 577851 h 832266"/>
                      <a:gd name="connsiteX16" fmla="*/ 217271 w 551928"/>
                      <a:gd name="connsiteY16" fmla="*/ 615951 h 832266"/>
                      <a:gd name="connsiteX17" fmla="*/ 382371 w 551928"/>
                      <a:gd name="connsiteY17" fmla="*/ 615951 h 832266"/>
                      <a:gd name="connsiteX18" fmla="*/ 445871 w 551928"/>
                      <a:gd name="connsiteY18" fmla="*/ 692151 h 832266"/>
                      <a:gd name="connsiteX19" fmla="*/ 376021 w 551928"/>
                      <a:gd name="connsiteY19" fmla="*/ 762001 h 832266"/>
                      <a:gd name="connsiteX20" fmla="*/ 242671 w 551928"/>
                      <a:gd name="connsiteY20" fmla="*/ 742951 h 832266"/>
                      <a:gd name="connsiteX21" fmla="*/ 185521 w 551928"/>
                      <a:gd name="connsiteY21" fmla="*/ 736601 h 832266"/>
                      <a:gd name="connsiteX22" fmla="*/ 160121 w 551928"/>
                      <a:gd name="connsiteY22" fmla="*/ 819151 h 832266"/>
                      <a:gd name="connsiteX23" fmla="*/ 83921 w 551928"/>
                      <a:gd name="connsiteY23" fmla="*/ 806451 h 832266"/>
                      <a:gd name="connsiteX24" fmla="*/ 7721 w 551928"/>
                      <a:gd name="connsiteY24" fmla="*/ 577851 h 832266"/>
                      <a:gd name="connsiteX25" fmla="*/ 14071 w 551928"/>
                      <a:gd name="connsiteY25" fmla="*/ 419101 h 832266"/>
                      <a:gd name="connsiteX26" fmla="*/ 109321 w 551928"/>
                      <a:gd name="connsiteY26" fmla="*/ 260351 h 832266"/>
                      <a:gd name="connsiteX27" fmla="*/ 141071 w 551928"/>
                      <a:gd name="connsiteY27" fmla="*/ 152401 h 832266"/>
                      <a:gd name="connsiteX28" fmla="*/ 128371 w 551928"/>
                      <a:gd name="connsiteY28" fmla="*/ 38101 h 832266"/>
                      <a:gd name="connsiteX0" fmla="*/ 128371 w 551928"/>
                      <a:gd name="connsiteY0" fmla="*/ 30957 h 825122"/>
                      <a:gd name="connsiteX1" fmla="*/ 187108 w 551928"/>
                      <a:gd name="connsiteY1" fmla="*/ 1 h 825122"/>
                      <a:gd name="connsiteX2" fmla="*/ 260134 w 551928"/>
                      <a:gd name="connsiteY2" fmla="*/ 30164 h 825122"/>
                      <a:gd name="connsiteX3" fmla="*/ 297439 w 551928"/>
                      <a:gd name="connsiteY3" fmla="*/ 92076 h 825122"/>
                      <a:gd name="connsiteX4" fmla="*/ 292678 w 551928"/>
                      <a:gd name="connsiteY4" fmla="*/ 161132 h 825122"/>
                      <a:gd name="connsiteX5" fmla="*/ 249021 w 551928"/>
                      <a:gd name="connsiteY5" fmla="*/ 221457 h 825122"/>
                      <a:gd name="connsiteX6" fmla="*/ 242671 w 551928"/>
                      <a:gd name="connsiteY6" fmla="*/ 284957 h 825122"/>
                      <a:gd name="connsiteX7" fmla="*/ 307758 w 551928"/>
                      <a:gd name="connsiteY7" fmla="*/ 329407 h 825122"/>
                      <a:gd name="connsiteX8" fmla="*/ 420471 w 551928"/>
                      <a:gd name="connsiteY8" fmla="*/ 310357 h 825122"/>
                      <a:gd name="connsiteX9" fmla="*/ 503021 w 551928"/>
                      <a:gd name="connsiteY9" fmla="*/ 310357 h 825122"/>
                      <a:gd name="connsiteX10" fmla="*/ 510165 w 551928"/>
                      <a:gd name="connsiteY10" fmla="*/ 315119 h 825122"/>
                      <a:gd name="connsiteX11" fmla="*/ 551440 w 551928"/>
                      <a:gd name="connsiteY11" fmla="*/ 395288 h 825122"/>
                      <a:gd name="connsiteX12" fmla="*/ 477621 w 551928"/>
                      <a:gd name="connsiteY12" fmla="*/ 462757 h 825122"/>
                      <a:gd name="connsiteX13" fmla="*/ 287121 w 551928"/>
                      <a:gd name="connsiteY13" fmla="*/ 462757 h 825122"/>
                      <a:gd name="connsiteX14" fmla="*/ 191871 w 551928"/>
                      <a:gd name="connsiteY14" fmla="*/ 456407 h 825122"/>
                      <a:gd name="connsiteX15" fmla="*/ 109321 w 551928"/>
                      <a:gd name="connsiteY15" fmla="*/ 570707 h 825122"/>
                      <a:gd name="connsiteX16" fmla="*/ 217271 w 551928"/>
                      <a:gd name="connsiteY16" fmla="*/ 608807 h 825122"/>
                      <a:gd name="connsiteX17" fmla="*/ 382371 w 551928"/>
                      <a:gd name="connsiteY17" fmla="*/ 608807 h 825122"/>
                      <a:gd name="connsiteX18" fmla="*/ 445871 w 551928"/>
                      <a:gd name="connsiteY18" fmla="*/ 685007 h 825122"/>
                      <a:gd name="connsiteX19" fmla="*/ 376021 w 551928"/>
                      <a:gd name="connsiteY19" fmla="*/ 754857 h 825122"/>
                      <a:gd name="connsiteX20" fmla="*/ 242671 w 551928"/>
                      <a:gd name="connsiteY20" fmla="*/ 735807 h 825122"/>
                      <a:gd name="connsiteX21" fmla="*/ 185521 w 551928"/>
                      <a:gd name="connsiteY21" fmla="*/ 729457 h 825122"/>
                      <a:gd name="connsiteX22" fmla="*/ 160121 w 551928"/>
                      <a:gd name="connsiteY22" fmla="*/ 812007 h 825122"/>
                      <a:gd name="connsiteX23" fmla="*/ 83921 w 551928"/>
                      <a:gd name="connsiteY23" fmla="*/ 799307 h 825122"/>
                      <a:gd name="connsiteX24" fmla="*/ 7721 w 551928"/>
                      <a:gd name="connsiteY24" fmla="*/ 570707 h 825122"/>
                      <a:gd name="connsiteX25" fmla="*/ 14071 w 551928"/>
                      <a:gd name="connsiteY25" fmla="*/ 411957 h 825122"/>
                      <a:gd name="connsiteX26" fmla="*/ 109321 w 551928"/>
                      <a:gd name="connsiteY26" fmla="*/ 253207 h 825122"/>
                      <a:gd name="connsiteX27" fmla="*/ 141071 w 551928"/>
                      <a:gd name="connsiteY27" fmla="*/ 145257 h 825122"/>
                      <a:gd name="connsiteX28" fmla="*/ 128371 w 551928"/>
                      <a:gd name="connsiteY28" fmla="*/ 30957 h 825122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8417 w 552449"/>
                      <a:gd name="connsiteY0" fmla="*/ 35757 h 825159"/>
                      <a:gd name="connsiteX1" fmla="*/ 187629 w 552449"/>
                      <a:gd name="connsiteY1" fmla="*/ 38 h 825159"/>
                      <a:gd name="connsiteX2" fmla="*/ 260655 w 552449"/>
                      <a:gd name="connsiteY2" fmla="*/ 30201 h 825159"/>
                      <a:gd name="connsiteX3" fmla="*/ 297960 w 552449"/>
                      <a:gd name="connsiteY3" fmla="*/ 92113 h 825159"/>
                      <a:gd name="connsiteX4" fmla="*/ 293199 w 552449"/>
                      <a:gd name="connsiteY4" fmla="*/ 161169 h 825159"/>
                      <a:gd name="connsiteX5" fmla="*/ 249542 w 552449"/>
                      <a:gd name="connsiteY5" fmla="*/ 221494 h 825159"/>
                      <a:gd name="connsiteX6" fmla="*/ 243192 w 552449"/>
                      <a:gd name="connsiteY6" fmla="*/ 284994 h 825159"/>
                      <a:gd name="connsiteX7" fmla="*/ 308279 w 552449"/>
                      <a:gd name="connsiteY7" fmla="*/ 329444 h 825159"/>
                      <a:gd name="connsiteX8" fmla="*/ 420992 w 552449"/>
                      <a:gd name="connsiteY8" fmla="*/ 310394 h 825159"/>
                      <a:gd name="connsiteX9" fmla="*/ 503542 w 552449"/>
                      <a:gd name="connsiteY9" fmla="*/ 310394 h 825159"/>
                      <a:gd name="connsiteX10" fmla="*/ 510686 w 552449"/>
                      <a:gd name="connsiteY10" fmla="*/ 315156 h 825159"/>
                      <a:gd name="connsiteX11" fmla="*/ 551961 w 552449"/>
                      <a:gd name="connsiteY11" fmla="*/ 395325 h 825159"/>
                      <a:gd name="connsiteX12" fmla="*/ 478142 w 552449"/>
                      <a:gd name="connsiteY12" fmla="*/ 462794 h 825159"/>
                      <a:gd name="connsiteX13" fmla="*/ 287642 w 552449"/>
                      <a:gd name="connsiteY13" fmla="*/ 462794 h 825159"/>
                      <a:gd name="connsiteX14" fmla="*/ 192392 w 552449"/>
                      <a:gd name="connsiteY14" fmla="*/ 456444 h 825159"/>
                      <a:gd name="connsiteX15" fmla="*/ 109842 w 552449"/>
                      <a:gd name="connsiteY15" fmla="*/ 570744 h 825159"/>
                      <a:gd name="connsiteX16" fmla="*/ 217792 w 552449"/>
                      <a:gd name="connsiteY16" fmla="*/ 608844 h 825159"/>
                      <a:gd name="connsiteX17" fmla="*/ 382892 w 552449"/>
                      <a:gd name="connsiteY17" fmla="*/ 608844 h 825159"/>
                      <a:gd name="connsiteX18" fmla="*/ 446392 w 552449"/>
                      <a:gd name="connsiteY18" fmla="*/ 685044 h 825159"/>
                      <a:gd name="connsiteX19" fmla="*/ 376542 w 552449"/>
                      <a:gd name="connsiteY19" fmla="*/ 754894 h 825159"/>
                      <a:gd name="connsiteX20" fmla="*/ 243192 w 552449"/>
                      <a:gd name="connsiteY20" fmla="*/ 735844 h 825159"/>
                      <a:gd name="connsiteX21" fmla="*/ 186042 w 552449"/>
                      <a:gd name="connsiteY21" fmla="*/ 729494 h 825159"/>
                      <a:gd name="connsiteX22" fmla="*/ 160642 w 552449"/>
                      <a:gd name="connsiteY22" fmla="*/ 812044 h 825159"/>
                      <a:gd name="connsiteX23" fmla="*/ 84442 w 552449"/>
                      <a:gd name="connsiteY23" fmla="*/ 799344 h 825159"/>
                      <a:gd name="connsiteX24" fmla="*/ 8242 w 552449"/>
                      <a:gd name="connsiteY24" fmla="*/ 570744 h 825159"/>
                      <a:gd name="connsiteX25" fmla="*/ 14592 w 552449"/>
                      <a:gd name="connsiteY25" fmla="*/ 411994 h 825159"/>
                      <a:gd name="connsiteX26" fmla="*/ 119367 w 552449"/>
                      <a:gd name="connsiteY26" fmla="*/ 258006 h 825159"/>
                      <a:gd name="connsiteX27" fmla="*/ 141592 w 552449"/>
                      <a:gd name="connsiteY27" fmla="*/ 145294 h 825159"/>
                      <a:gd name="connsiteX28" fmla="*/ 138417 w 552449"/>
                      <a:gd name="connsiteY28" fmla="*/ 35757 h 825159"/>
                      <a:gd name="connsiteX0" fmla="*/ 131638 w 545670"/>
                      <a:gd name="connsiteY0" fmla="*/ 35757 h 825159"/>
                      <a:gd name="connsiteX1" fmla="*/ 180850 w 545670"/>
                      <a:gd name="connsiteY1" fmla="*/ 38 h 825159"/>
                      <a:gd name="connsiteX2" fmla="*/ 253876 w 545670"/>
                      <a:gd name="connsiteY2" fmla="*/ 30201 h 825159"/>
                      <a:gd name="connsiteX3" fmla="*/ 291181 w 545670"/>
                      <a:gd name="connsiteY3" fmla="*/ 92113 h 825159"/>
                      <a:gd name="connsiteX4" fmla="*/ 286420 w 545670"/>
                      <a:gd name="connsiteY4" fmla="*/ 161169 h 825159"/>
                      <a:gd name="connsiteX5" fmla="*/ 242763 w 545670"/>
                      <a:gd name="connsiteY5" fmla="*/ 221494 h 825159"/>
                      <a:gd name="connsiteX6" fmla="*/ 236413 w 545670"/>
                      <a:gd name="connsiteY6" fmla="*/ 284994 h 825159"/>
                      <a:gd name="connsiteX7" fmla="*/ 301500 w 545670"/>
                      <a:gd name="connsiteY7" fmla="*/ 329444 h 825159"/>
                      <a:gd name="connsiteX8" fmla="*/ 414213 w 545670"/>
                      <a:gd name="connsiteY8" fmla="*/ 310394 h 825159"/>
                      <a:gd name="connsiteX9" fmla="*/ 496763 w 545670"/>
                      <a:gd name="connsiteY9" fmla="*/ 310394 h 825159"/>
                      <a:gd name="connsiteX10" fmla="*/ 503907 w 545670"/>
                      <a:gd name="connsiteY10" fmla="*/ 315156 h 825159"/>
                      <a:gd name="connsiteX11" fmla="*/ 545182 w 545670"/>
                      <a:gd name="connsiteY11" fmla="*/ 395325 h 825159"/>
                      <a:gd name="connsiteX12" fmla="*/ 471363 w 545670"/>
                      <a:gd name="connsiteY12" fmla="*/ 462794 h 825159"/>
                      <a:gd name="connsiteX13" fmla="*/ 280863 w 545670"/>
                      <a:gd name="connsiteY13" fmla="*/ 462794 h 825159"/>
                      <a:gd name="connsiteX14" fmla="*/ 185613 w 545670"/>
                      <a:gd name="connsiteY14" fmla="*/ 456444 h 825159"/>
                      <a:gd name="connsiteX15" fmla="*/ 103063 w 545670"/>
                      <a:gd name="connsiteY15" fmla="*/ 570744 h 825159"/>
                      <a:gd name="connsiteX16" fmla="*/ 211013 w 545670"/>
                      <a:gd name="connsiteY16" fmla="*/ 608844 h 825159"/>
                      <a:gd name="connsiteX17" fmla="*/ 376113 w 545670"/>
                      <a:gd name="connsiteY17" fmla="*/ 608844 h 825159"/>
                      <a:gd name="connsiteX18" fmla="*/ 439613 w 545670"/>
                      <a:gd name="connsiteY18" fmla="*/ 685044 h 825159"/>
                      <a:gd name="connsiteX19" fmla="*/ 369763 w 545670"/>
                      <a:gd name="connsiteY19" fmla="*/ 754894 h 825159"/>
                      <a:gd name="connsiteX20" fmla="*/ 236413 w 545670"/>
                      <a:gd name="connsiteY20" fmla="*/ 735844 h 825159"/>
                      <a:gd name="connsiteX21" fmla="*/ 179263 w 545670"/>
                      <a:gd name="connsiteY21" fmla="*/ 729494 h 825159"/>
                      <a:gd name="connsiteX22" fmla="*/ 153863 w 545670"/>
                      <a:gd name="connsiteY22" fmla="*/ 812044 h 825159"/>
                      <a:gd name="connsiteX23" fmla="*/ 77663 w 545670"/>
                      <a:gd name="connsiteY23" fmla="*/ 799344 h 825159"/>
                      <a:gd name="connsiteX24" fmla="*/ 1463 w 545670"/>
                      <a:gd name="connsiteY24" fmla="*/ 570744 h 825159"/>
                      <a:gd name="connsiteX25" fmla="*/ 34007 w 545670"/>
                      <a:gd name="connsiteY25" fmla="*/ 416757 h 825159"/>
                      <a:gd name="connsiteX26" fmla="*/ 112588 w 545670"/>
                      <a:gd name="connsiteY26" fmla="*/ 258006 h 825159"/>
                      <a:gd name="connsiteX27" fmla="*/ 134813 w 545670"/>
                      <a:gd name="connsiteY27" fmla="*/ 145294 h 825159"/>
                      <a:gd name="connsiteX28" fmla="*/ 131638 w 545670"/>
                      <a:gd name="connsiteY28" fmla="*/ 35757 h 825159"/>
                      <a:gd name="connsiteX0" fmla="*/ 124884 w 538916"/>
                      <a:gd name="connsiteY0" fmla="*/ 35757 h 825312"/>
                      <a:gd name="connsiteX1" fmla="*/ 174096 w 538916"/>
                      <a:gd name="connsiteY1" fmla="*/ 38 h 825312"/>
                      <a:gd name="connsiteX2" fmla="*/ 247122 w 538916"/>
                      <a:gd name="connsiteY2" fmla="*/ 30201 h 825312"/>
                      <a:gd name="connsiteX3" fmla="*/ 284427 w 538916"/>
                      <a:gd name="connsiteY3" fmla="*/ 92113 h 825312"/>
                      <a:gd name="connsiteX4" fmla="*/ 279666 w 538916"/>
                      <a:gd name="connsiteY4" fmla="*/ 161169 h 825312"/>
                      <a:gd name="connsiteX5" fmla="*/ 236009 w 538916"/>
                      <a:gd name="connsiteY5" fmla="*/ 221494 h 825312"/>
                      <a:gd name="connsiteX6" fmla="*/ 229659 w 538916"/>
                      <a:gd name="connsiteY6" fmla="*/ 284994 h 825312"/>
                      <a:gd name="connsiteX7" fmla="*/ 294746 w 538916"/>
                      <a:gd name="connsiteY7" fmla="*/ 329444 h 825312"/>
                      <a:gd name="connsiteX8" fmla="*/ 407459 w 538916"/>
                      <a:gd name="connsiteY8" fmla="*/ 310394 h 825312"/>
                      <a:gd name="connsiteX9" fmla="*/ 490009 w 538916"/>
                      <a:gd name="connsiteY9" fmla="*/ 310394 h 825312"/>
                      <a:gd name="connsiteX10" fmla="*/ 497153 w 538916"/>
                      <a:gd name="connsiteY10" fmla="*/ 315156 h 825312"/>
                      <a:gd name="connsiteX11" fmla="*/ 538428 w 538916"/>
                      <a:gd name="connsiteY11" fmla="*/ 395325 h 825312"/>
                      <a:gd name="connsiteX12" fmla="*/ 464609 w 538916"/>
                      <a:gd name="connsiteY12" fmla="*/ 462794 h 825312"/>
                      <a:gd name="connsiteX13" fmla="*/ 274109 w 538916"/>
                      <a:gd name="connsiteY13" fmla="*/ 462794 h 825312"/>
                      <a:gd name="connsiteX14" fmla="*/ 178859 w 538916"/>
                      <a:gd name="connsiteY14" fmla="*/ 456444 h 825312"/>
                      <a:gd name="connsiteX15" fmla="*/ 96309 w 538916"/>
                      <a:gd name="connsiteY15" fmla="*/ 570744 h 825312"/>
                      <a:gd name="connsiteX16" fmla="*/ 204259 w 538916"/>
                      <a:gd name="connsiteY16" fmla="*/ 608844 h 825312"/>
                      <a:gd name="connsiteX17" fmla="*/ 369359 w 538916"/>
                      <a:gd name="connsiteY17" fmla="*/ 608844 h 825312"/>
                      <a:gd name="connsiteX18" fmla="*/ 432859 w 538916"/>
                      <a:gd name="connsiteY18" fmla="*/ 685044 h 825312"/>
                      <a:gd name="connsiteX19" fmla="*/ 363009 w 538916"/>
                      <a:gd name="connsiteY19" fmla="*/ 754894 h 825312"/>
                      <a:gd name="connsiteX20" fmla="*/ 229659 w 538916"/>
                      <a:gd name="connsiteY20" fmla="*/ 735844 h 825312"/>
                      <a:gd name="connsiteX21" fmla="*/ 172509 w 538916"/>
                      <a:gd name="connsiteY21" fmla="*/ 729494 h 825312"/>
                      <a:gd name="connsiteX22" fmla="*/ 147109 w 538916"/>
                      <a:gd name="connsiteY22" fmla="*/ 812044 h 825312"/>
                      <a:gd name="connsiteX23" fmla="*/ 70909 w 538916"/>
                      <a:gd name="connsiteY23" fmla="*/ 799344 h 825312"/>
                      <a:gd name="connsiteX24" fmla="*/ 1853 w 538916"/>
                      <a:gd name="connsiteY24" fmla="*/ 568363 h 825312"/>
                      <a:gd name="connsiteX25" fmla="*/ 27253 w 538916"/>
                      <a:gd name="connsiteY25" fmla="*/ 416757 h 825312"/>
                      <a:gd name="connsiteX26" fmla="*/ 105834 w 538916"/>
                      <a:gd name="connsiteY26" fmla="*/ 258006 h 825312"/>
                      <a:gd name="connsiteX27" fmla="*/ 128059 w 538916"/>
                      <a:gd name="connsiteY27" fmla="*/ 145294 h 825312"/>
                      <a:gd name="connsiteX28" fmla="*/ 124884 w 538916"/>
                      <a:gd name="connsiteY28" fmla="*/ 35757 h 825312"/>
                      <a:gd name="connsiteX0" fmla="*/ 124468 w 538500"/>
                      <a:gd name="connsiteY0" fmla="*/ 35757 h 817403"/>
                      <a:gd name="connsiteX1" fmla="*/ 173680 w 538500"/>
                      <a:gd name="connsiteY1" fmla="*/ 38 h 817403"/>
                      <a:gd name="connsiteX2" fmla="*/ 246706 w 538500"/>
                      <a:gd name="connsiteY2" fmla="*/ 30201 h 817403"/>
                      <a:gd name="connsiteX3" fmla="*/ 284011 w 538500"/>
                      <a:gd name="connsiteY3" fmla="*/ 92113 h 817403"/>
                      <a:gd name="connsiteX4" fmla="*/ 279250 w 538500"/>
                      <a:gd name="connsiteY4" fmla="*/ 161169 h 817403"/>
                      <a:gd name="connsiteX5" fmla="*/ 235593 w 538500"/>
                      <a:gd name="connsiteY5" fmla="*/ 221494 h 817403"/>
                      <a:gd name="connsiteX6" fmla="*/ 229243 w 538500"/>
                      <a:gd name="connsiteY6" fmla="*/ 284994 h 817403"/>
                      <a:gd name="connsiteX7" fmla="*/ 294330 w 538500"/>
                      <a:gd name="connsiteY7" fmla="*/ 329444 h 817403"/>
                      <a:gd name="connsiteX8" fmla="*/ 407043 w 538500"/>
                      <a:gd name="connsiteY8" fmla="*/ 310394 h 817403"/>
                      <a:gd name="connsiteX9" fmla="*/ 489593 w 538500"/>
                      <a:gd name="connsiteY9" fmla="*/ 310394 h 817403"/>
                      <a:gd name="connsiteX10" fmla="*/ 496737 w 538500"/>
                      <a:gd name="connsiteY10" fmla="*/ 315156 h 817403"/>
                      <a:gd name="connsiteX11" fmla="*/ 538012 w 538500"/>
                      <a:gd name="connsiteY11" fmla="*/ 395325 h 817403"/>
                      <a:gd name="connsiteX12" fmla="*/ 464193 w 538500"/>
                      <a:gd name="connsiteY12" fmla="*/ 462794 h 817403"/>
                      <a:gd name="connsiteX13" fmla="*/ 273693 w 538500"/>
                      <a:gd name="connsiteY13" fmla="*/ 462794 h 817403"/>
                      <a:gd name="connsiteX14" fmla="*/ 178443 w 538500"/>
                      <a:gd name="connsiteY14" fmla="*/ 456444 h 817403"/>
                      <a:gd name="connsiteX15" fmla="*/ 95893 w 538500"/>
                      <a:gd name="connsiteY15" fmla="*/ 570744 h 817403"/>
                      <a:gd name="connsiteX16" fmla="*/ 203843 w 538500"/>
                      <a:gd name="connsiteY16" fmla="*/ 608844 h 817403"/>
                      <a:gd name="connsiteX17" fmla="*/ 368943 w 538500"/>
                      <a:gd name="connsiteY17" fmla="*/ 608844 h 817403"/>
                      <a:gd name="connsiteX18" fmla="*/ 432443 w 538500"/>
                      <a:gd name="connsiteY18" fmla="*/ 685044 h 817403"/>
                      <a:gd name="connsiteX19" fmla="*/ 362593 w 538500"/>
                      <a:gd name="connsiteY19" fmla="*/ 754894 h 817403"/>
                      <a:gd name="connsiteX20" fmla="*/ 229243 w 538500"/>
                      <a:gd name="connsiteY20" fmla="*/ 735844 h 817403"/>
                      <a:gd name="connsiteX21" fmla="*/ 172093 w 538500"/>
                      <a:gd name="connsiteY21" fmla="*/ 729494 h 817403"/>
                      <a:gd name="connsiteX22" fmla="*/ 146693 w 538500"/>
                      <a:gd name="connsiteY22" fmla="*/ 812044 h 817403"/>
                      <a:gd name="connsiteX23" fmla="*/ 63350 w 538500"/>
                      <a:gd name="connsiteY23" fmla="*/ 782675 h 817403"/>
                      <a:gd name="connsiteX24" fmla="*/ 1437 w 538500"/>
                      <a:gd name="connsiteY24" fmla="*/ 568363 h 817403"/>
                      <a:gd name="connsiteX25" fmla="*/ 26837 w 538500"/>
                      <a:gd name="connsiteY25" fmla="*/ 416757 h 817403"/>
                      <a:gd name="connsiteX26" fmla="*/ 105418 w 538500"/>
                      <a:gd name="connsiteY26" fmla="*/ 258006 h 817403"/>
                      <a:gd name="connsiteX27" fmla="*/ 127643 w 538500"/>
                      <a:gd name="connsiteY27" fmla="*/ 145294 h 817403"/>
                      <a:gd name="connsiteX28" fmla="*/ 124468 w 538500"/>
                      <a:gd name="connsiteY28" fmla="*/ 35757 h 817403"/>
                      <a:gd name="connsiteX0" fmla="*/ 124468 w 538500"/>
                      <a:gd name="connsiteY0" fmla="*/ 35757 h 817987"/>
                      <a:gd name="connsiteX1" fmla="*/ 173680 w 538500"/>
                      <a:gd name="connsiteY1" fmla="*/ 38 h 817987"/>
                      <a:gd name="connsiteX2" fmla="*/ 246706 w 538500"/>
                      <a:gd name="connsiteY2" fmla="*/ 30201 h 817987"/>
                      <a:gd name="connsiteX3" fmla="*/ 284011 w 538500"/>
                      <a:gd name="connsiteY3" fmla="*/ 92113 h 817987"/>
                      <a:gd name="connsiteX4" fmla="*/ 279250 w 538500"/>
                      <a:gd name="connsiteY4" fmla="*/ 161169 h 817987"/>
                      <a:gd name="connsiteX5" fmla="*/ 235593 w 538500"/>
                      <a:gd name="connsiteY5" fmla="*/ 221494 h 817987"/>
                      <a:gd name="connsiteX6" fmla="*/ 229243 w 538500"/>
                      <a:gd name="connsiteY6" fmla="*/ 284994 h 817987"/>
                      <a:gd name="connsiteX7" fmla="*/ 294330 w 538500"/>
                      <a:gd name="connsiteY7" fmla="*/ 329444 h 817987"/>
                      <a:gd name="connsiteX8" fmla="*/ 407043 w 538500"/>
                      <a:gd name="connsiteY8" fmla="*/ 310394 h 817987"/>
                      <a:gd name="connsiteX9" fmla="*/ 489593 w 538500"/>
                      <a:gd name="connsiteY9" fmla="*/ 310394 h 817987"/>
                      <a:gd name="connsiteX10" fmla="*/ 496737 w 538500"/>
                      <a:gd name="connsiteY10" fmla="*/ 315156 h 817987"/>
                      <a:gd name="connsiteX11" fmla="*/ 538012 w 538500"/>
                      <a:gd name="connsiteY11" fmla="*/ 395325 h 817987"/>
                      <a:gd name="connsiteX12" fmla="*/ 464193 w 538500"/>
                      <a:gd name="connsiteY12" fmla="*/ 462794 h 817987"/>
                      <a:gd name="connsiteX13" fmla="*/ 273693 w 538500"/>
                      <a:gd name="connsiteY13" fmla="*/ 462794 h 817987"/>
                      <a:gd name="connsiteX14" fmla="*/ 178443 w 538500"/>
                      <a:gd name="connsiteY14" fmla="*/ 456444 h 817987"/>
                      <a:gd name="connsiteX15" fmla="*/ 95893 w 538500"/>
                      <a:gd name="connsiteY15" fmla="*/ 570744 h 817987"/>
                      <a:gd name="connsiteX16" fmla="*/ 203843 w 538500"/>
                      <a:gd name="connsiteY16" fmla="*/ 608844 h 817987"/>
                      <a:gd name="connsiteX17" fmla="*/ 368943 w 538500"/>
                      <a:gd name="connsiteY17" fmla="*/ 608844 h 817987"/>
                      <a:gd name="connsiteX18" fmla="*/ 432443 w 538500"/>
                      <a:gd name="connsiteY18" fmla="*/ 685044 h 817987"/>
                      <a:gd name="connsiteX19" fmla="*/ 362593 w 538500"/>
                      <a:gd name="connsiteY19" fmla="*/ 754894 h 817987"/>
                      <a:gd name="connsiteX20" fmla="*/ 229243 w 538500"/>
                      <a:gd name="connsiteY20" fmla="*/ 735844 h 817987"/>
                      <a:gd name="connsiteX21" fmla="*/ 172093 w 538500"/>
                      <a:gd name="connsiteY21" fmla="*/ 729494 h 817987"/>
                      <a:gd name="connsiteX22" fmla="*/ 146693 w 538500"/>
                      <a:gd name="connsiteY22" fmla="*/ 812044 h 817987"/>
                      <a:gd name="connsiteX23" fmla="*/ 63350 w 538500"/>
                      <a:gd name="connsiteY23" fmla="*/ 782675 h 817987"/>
                      <a:gd name="connsiteX24" fmla="*/ 1437 w 538500"/>
                      <a:gd name="connsiteY24" fmla="*/ 568363 h 817987"/>
                      <a:gd name="connsiteX25" fmla="*/ 26837 w 538500"/>
                      <a:gd name="connsiteY25" fmla="*/ 416757 h 817987"/>
                      <a:gd name="connsiteX26" fmla="*/ 105418 w 538500"/>
                      <a:gd name="connsiteY26" fmla="*/ 258006 h 817987"/>
                      <a:gd name="connsiteX27" fmla="*/ 127643 w 538500"/>
                      <a:gd name="connsiteY27" fmla="*/ 145294 h 817987"/>
                      <a:gd name="connsiteX28" fmla="*/ 124468 w 538500"/>
                      <a:gd name="connsiteY28" fmla="*/ 35757 h 817987"/>
                      <a:gd name="connsiteX0" fmla="*/ 124468 w 538500"/>
                      <a:gd name="connsiteY0" fmla="*/ 35757 h 833670"/>
                      <a:gd name="connsiteX1" fmla="*/ 173680 w 538500"/>
                      <a:gd name="connsiteY1" fmla="*/ 38 h 833670"/>
                      <a:gd name="connsiteX2" fmla="*/ 246706 w 538500"/>
                      <a:gd name="connsiteY2" fmla="*/ 30201 h 833670"/>
                      <a:gd name="connsiteX3" fmla="*/ 284011 w 538500"/>
                      <a:gd name="connsiteY3" fmla="*/ 92113 h 833670"/>
                      <a:gd name="connsiteX4" fmla="*/ 279250 w 538500"/>
                      <a:gd name="connsiteY4" fmla="*/ 161169 h 833670"/>
                      <a:gd name="connsiteX5" fmla="*/ 235593 w 538500"/>
                      <a:gd name="connsiteY5" fmla="*/ 221494 h 833670"/>
                      <a:gd name="connsiteX6" fmla="*/ 229243 w 538500"/>
                      <a:gd name="connsiteY6" fmla="*/ 284994 h 833670"/>
                      <a:gd name="connsiteX7" fmla="*/ 294330 w 538500"/>
                      <a:gd name="connsiteY7" fmla="*/ 329444 h 833670"/>
                      <a:gd name="connsiteX8" fmla="*/ 407043 w 538500"/>
                      <a:gd name="connsiteY8" fmla="*/ 310394 h 833670"/>
                      <a:gd name="connsiteX9" fmla="*/ 489593 w 538500"/>
                      <a:gd name="connsiteY9" fmla="*/ 310394 h 833670"/>
                      <a:gd name="connsiteX10" fmla="*/ 496737 w 538500"/>
                      <a:gd name="connsiteY10" fmla="*/ 315156 h 833670"/>
                      <a:gd name="connsiteX11" fmla="*/ 538012 w 538500"/>
                      <a:gd name="connsiteY11" fmla="*/ 395325 h 833670"/>
                      <a:gd name="connsiteX12" fmla="*/ 464193 w 538500"/>
                      <a:gd name="connsiteY12" fmla="*/ 462794 h 833670"/>
                      <a:gd name="connsiteX13" fmla="*/ 273693 w 538500"/>
                      <a:gd name="connsiteY13" fmla="*/ 462794 h 833670"/>
                      <a:gd name="connsiteX14" fmla="*/ 178443 w 538500"/>
                      <a:gd name="connsiteY14" fmla="*/ 456444 h 833670"/>
                      <a:gd name="connsiteX15" fmla="*/ 95893 w 538500"/>
                      <a:gd name="connsiteY15" fmla="*/ 570744 h 833670"/>
                      <a:gd name="connsiteX16" fmla="*/ 203843 w 538500"/>
                      <a:gd name="connsiteY16" fmla="*/ 608844 h 833670"/>
                      <a:gd name="connsiteX17" fmla="*/ 368943 w 538500"/>
                      <a:gd name="connsiteY17" fmla="*/ 608844 h 833670"/>
                      <a:gd name="connsiteX18" fmla="*/ 432443 w 538500"/>
                      <a:gd name="connsiteY18" fmla="*/ 685044 h 833670"/>
                      <a:gd name="connsiteX19" fmla="*/ 362593 w 538500"/>
                      <a:gd name="connsiteY19" fmla="*/ 754894 h 833670"/>
                      <a:gd name="connsiteX20" fmla="*/ 229243 w 538500"/>
                      <a:gd name="connsiteY20" fmla="*/ 735844 h 833670"/>
                      <a:gd name="connsiteX21" fmla="*/ 172093 w 538500"/>
                      <a:gd name="connsiteY21" fmla="*/ 729494 h 833670"/>
                      <a:gd name="connsiteX22" fmla="*/ 187174 w 538500"/>
                      <a:gd name="connsiteY22" fmla="*/ 831094 h 833670"/>
                      <a:gd name="connsiteX23" fmla="*/ 63350 w 538500"/>
                      <a:gd name="connsiteY23" fmla="*/ 782675 h 833670"/>
                      <a:gd name="connsiteX24" fmla="*/ 1437 w 538500"/>
                      <a:gd name="connsiteY24" fmla="*/ 568363 h 833670"/>
                      <a:gd name="connsiteX25" fmla="*/ 26837 w 538500"/>
                      <a:gd name="connsiteY25" fmla="*/ 416757 h 833670"/>
                      <a:gd name="connsiteX26" fmla="*/ 105418 w 538500"/>
                      <a:gd name="connsiteY26" fmla="*/ 258006 h 833670"/>
                      <a:gd name="connsiteX27" fmla="*/ 127643 w 538500"/>
                      <a:gd name="connsiteY27" fmla="*/ 145294 h 833670"/>
                      <a:gd name="connsiteX28" fmla="*/ 124468 w 538500"/>
                      <a:gd name="connsiteY28" fmla="*/ 35757 h 833670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27643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538566" h="833522">
                        <a:moveTo>
                          <a:pt x="124468" y="35757"/>
                        </a:moveTo>
                        <a:cubicBezTo>
                          <a:pt x="130553" y="11548"/>
                          <a:pt x="153307" y="964"/>
                          <a:pt x="173680" y="38"/>
                        </a:cubicBezTo>
                        <a:cubicBezTo>
                          <a:pt x="194053" y="-888"/>
                          <a:pt x="228317" y="14855"/>
                          <a:pt x="246706" y="30201"/>
                        </a:cubicBezTo>
                        <a:cubicBezTo>
                          <a:pt x="265095" y="45547"/>
                          <a:pt x="278587" y="70285"/>
                          <a:pt x="284011" y="92113"/>
                        </a:cubicBezTo>
                        <a:cubicBezTo>
                          <a:pt x="289435" y="113941"/>
                          <a:pt x="287320" y="139605"/>
                          <a:pt x="279250" y="161169"/>
                        </a:cubicBezTo>
                        <a:cubicBezTo>
                          <a:pt x="271180" y="182733"/>
                          <a:pt x="243927" y="200857"/>
                          <a:pt x="235593" y="221494"/>
                        </a:cubicBezTo>
                        <a:cubicBezTo>
                          <a:pt x="227259" y="242131"/>
                          <a:pt x="219454" y="267002"/>
                          <a:pt x="229243" y="284994"/>
                        </a:cubicBezTo>
                        <a:cubicBezTo>
                          <a:pt x="239033" y="302986"/>
                          <a:pt x="264697" y="325211"/>
                          <a:pt x="294330" y="329444"/>
                        </a:cubicBezTo>
                        <a:cubicBezTo>
                          <a:pt x="323963" y="333677"/>
                          <a:pt x="407043" y="310394"/>
                          <a:pt x="407043" y="310394"/>
                        </a:cubicBezTo>
                        <a:lnTo>
                          <a:pt x="489593" y="310394"/>
                        </a:lnTo>
                        <a:lnTo>
                          <a:pt x="496737" y="315156"/>
                        </a:lnTo>
                        <a:cubicBezTo>
                          <a:pt x="502029" y="328914"/>
                          <a:pt x="543833" y="367941"/>
                          <a:pt x="538012" y="395325"/>
                        </a:cubicBezTo>
                        <a:cubicBezTo>
                          <a:pt x="532191" y="422710"/>
                          <a:pt x="505467" y="473774"/>
                          <a:pt x="461811" y="479463"/>
                        </a:cubicBezTo>
                        <a:cubicBezTo>
                          <a:pt x="418155" y="485152"/>
                          <a:pt x="323303" y="433293"/>
                          <a:pt x="276075" y="429457"/>
                        </a:cubicBezTo>
                        <a:cubicBezTo>
                          <a:pt x="228847" y="425621"/>
                          <a:pt x="200536" y="432896"/>
                          <a:pt x="178443" y="456444"/>
                        </a:cubicBezTo>
                        <a:cubicBezTo>
                          <a:pt x="156350" y="479992"/>
                          <a:pt x="136110" y="543757"/>
                          <a:pt x="143518" y="570744"/>
                        </a:cubicBezTo>
                        <a:cubicBezTo>
                          <a:pt x="150926" y="597731"/>
                          <a:pt x="185322" y="612019"/>
                          <a:pt x="222893" y="618369"/>
                        </a:cubicBezTo>
                        <a:cubicBezTo>
                          <a:pt x="260464" y="624719"/>
                          <a:pt x="332431" y="597732"/>
                          <a:pt x="368943" y="608844"/>
                        </a:cubicBezTo>
                        <a:cubicBezTo>
                          <a:pt x="405455" y="619956"/>
                          <a:pt x="430057" y="654141"/>
                          <a:pt x="441968" y="685044"/>
                        </a:cubicBezTo>
                        <a:cubicBezTo>
                          <a:pt x="453879" y="715947"/>
                          <a:pt x="449274" y="722694"/>
                          <a:pt x="440411" y="737114"/>
                        </a:cubicBezTo>
                        <a:cubicBezTo>
                          <a:pt x="431548" y="751534"/>
                          <a:pt x="422394" y="772965"/>
                          <a:pt x="388787" y="771563"/>
                        </a:cubicBezTo>
                        <a:cubicBezTo>
                          <a:pt x="355180" y="770161"/>
                          <a:pt x="274487" y="735315"/>
                          <a:pt x="238768" y="728700"/>
                        </a:cubicBezTo>
                        <a:cubicBezTo>
                          <a:pt x="203049" y="722085"/>
                          <a:pt x="197362" y="698140"/>
                          <a:pt x="174475" y="731875"/>
                        </a:cubicBezTo>
                        <a:cubicBezTo>
                          <a:pt x="151588" y="765610"/>
                          <a:pt x="205695" y="822627"/>
                          <a:pt x="187174" y="831094"/>
                        </a:cubicBezTo>
                        <a:cubicBezTo>
                          <a:pt x="168653" y="839561"/>
                          <a:pt x="94306" y="826463"/>
                          <a:pt x="63350" y="782675"/>
                        </a:cubicBezTo>
                        <a:cubicBezTo>
                          <a:pt x="32394" y="738887"/>
                          <a:pt x="7522" y="629349"/>
                          <a:pt x="1437" y="568363"/>
                        </a:cubicBezTo>
                        <a:cubicBezTo>
                          <a:pt x="-4648" y="507377"/>
                          <a:pt x="9507" y="468483"/>
                          <a:pt x="26837" y="416757"/>
                        </a:cubicBezTo>
                        <a:cubicBezTo>
                          <a:pt x="44167" y="365031"/>
                          <a:pt x="84251" y="302456"/>
                          <a:pt x="105418" y="258006"/>
                        </a:cubicBezTo>
                        <a:cubicBezTo>
                          <a:pt x="126585" y="213556"/>
                          <a:pt x="155424" y="187097"/>
                          <a:pt x="137168" y="145294"/>
                        </a:cubicBezTo>
                        <a:cubicBezTo>
                          <a:pt x="118912" y="103491"/>
                          <a:pt x="118383" y="59966"/>
                          <a:pt x="124468" y="35757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90101" y="3700951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FE66610-F649-927F-260D-06073A44E0FE}"/>
                </a:ext>
              </a:extLst>
            </p:cNvPr>
            <p:cNvSpPr/>
            <p:nvPr/>
          </p:nvSpPr>
          <p:spPr>
            <a:xfrm>
              <a:off x="4958826" y="4446799"/>
              <a:ext cx="248715" cy="40750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04766F2D-7EB8-80BD-F925-E0FA89A1D7A1}"/>
              </a:ext>
            </a:extLst>
          </p:cNvPr>
          <p:cNvSpPr/>
          <p:nvPr/>
        </p:nvSpPr>
        <p:spPr>
          <a:xfrm>
            <a:off x="7622412" y="396587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75F870B-9C7F-DD41-53DF-E1A0A52A9ED6}"/>
              </a:ext>
            </a:extLst>
          </p:cNvPr>
          <p:cNvSpPr/>
          <p:nvPr/>
        </p:nvSpPr>
        <p:spPr>
          <a:xfrm>
            <a:off x="7277136" y="3950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ttsMP3.com_VoiceText_2024-11-17_23-4-53">
            <a:hlinkClick r:id="" action="ppaction://media"/>
            <a:extLst>
              <a:ext uri="{FF2B5EF4-FFF2-40B4-BE49-F238E27FC236}">
                <a16:creationId xmlns:a16="http://schemas.microsoft.com/office/drawing/2014/main" id="{71805839-8B9D-0AC4-DE51-D90F9D1581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F40CC5E-8068-1AA8-B253-9352B99E9D12}"/>
              </a:ext>
            </a:extLst>
          </p:cNvPr>
          <p:cNvGrpSpPr/>
          <p:nvPr/>
        </p:nvGrpSpPr>
        <p:grpSpPr>
          <a:xfrm>
            <a:off x="6882304" y="2984829"/>
            <a:ext cx="1794271" cy="3280995"/>
            <a:chOff x="6720511" y="3396663"/>
            <a:chExt cx="1459139" cy="2887136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DD24844-8B56-90B4-92F5-D28240383013}"/>
                </a:ext>
              </a:extLst>
            </p:cNvPr>
            <p:cNvGrpSpPr/>
            <p:nvPr/>
          </p:nvGrpSpPr>
          <p:grpSpPr>
            <a:xfrm>
              <a:off x="6720511" y="3437360"/>
              <a:ext cx="1459139" cy="2846439"/>
              <a:chOff x="6720511" y="3437360"/>
              <a:chExt cx="1459139" cy="2846439"/>
            </a:xfrm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9C585689-F038-EA58-0DC6-84F187047ABE}"/>
                  </a:ext>
                </a:extLst>
              </p:cNvPr>
              <p:cNvSpPr/>
              <p:nvPr/>
            </p:nvSpPr>
            <p:spPr>
              <a:xfrm>
                <a:off x="6720511" y="3443430"/>
                <a:ext cx="1459139" cy="1056177"/>
              </a:xfrm>
              <a:custGeom>
                <a:avLst/>
                <a:gdLst>
                  <a:gd name="connsiteX0" fmla="*/ 676546 w 1352630"/>
                  <a:gd name="connsiteY0" fmla="*/ 0 h 786406"/>
                  <a:gd name="connsiteX1" fmla="*/ 1339537 w 1352630"/>
                  <a:gd name="connsiteY1" fmla="*/ 629701 h 786406"/>
                  <a:gd name="connsiteX2" fmla="*/ 1352630 w 1352630"/>
                  <a:gd name="connsiteY2" fmla="*/ 781060 h 786406"/>
                  <a:gd name="connsiteX3" fmla="*/ 1346669 w 1352630"/>
                  <a:gd name="connsiteY3" fmla="*/ 778591 h 786406"/>
                  <a:gd name="connsiteX4" fmla="*/ 18865 w 1352630"/>
                  <a:gd name="connsiteY4" fmla="*/ 778591 h 786406"/>
                  <a:gd name="connsiteX5" fmla="*/ 0 w 1352630"/>
                  <a:gd name="connsiteY5" fmla="*/ 786406 h 786406"/>
                  <a:gd name="connsiteX6" fmla="*/ 13555 w 1352630"/>
                  <a:gd name="connsiteY6" fmla="*/ 629701 h 786406"/>
                  <a:gd name="connsiteX7" fmla="*/ 676546 w 1352630"/>
                  <a:gd name="connsiteY7" fmla="*/ 0 h 78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630" h="786406">
                    <a:moveTo>
                      <a:pt x="676546" y="0"/>
                    </a:moveTo>
                    <a:cubicBezTo>
                      <a:pt x="1003580" y="0"/>
                      <a:pt x="1276434" y="270331"/>
                      <a:pt x="1339537" y="629701"/>
                    </a:cubicBezTo>
                    <a:lnTo>
                      <a:pt x="1352630" y="781060"/>
                    </a:lnTo>
                    <a:lnTo>
                      <a:pt x="1346669" y="778591"/>
                    </a:lnTo>
                    <a:lnTo>
                      <a:pt x="18865" y="778591"/>
                    </a:lnTo>
                    <a:lnTo>
                      <a:pt x="0" y="786406"/>
                    </a:lnTo>
                    <a:lnTo>
                      <a:pt x="13555" y="629701"/>
                    </a:lnTo>
                    <a:cubicBezTo>
                      <a:pt x="76659" y="270331"/>
                      <a:pt x="349512" y="0"/>
                      <a:pt x="67654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DF2CD265-705B-18C2-7310-E0C75B1181A7}"/>
                  </a:ext>
                </a:extLst>
              </p:cNvPr>
              <p:cNvGrpSpPr/>
              <p:nvPr/>
            </p:nvGrpSpPr>
            <p:grpSpPr>
              <a:xfrm>
                <a:off x="6806062" y="3437360"/>
                <a:ext cx="1226120" cy="2846439"/>
                <a:chOff x="5634395" y="966332"/>
                <a:chExt cx="2005104" cy="4654853"/>
              </a:xfrm>
            </p:grpSpPr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2E324FAB-F0DB-897A-BC82-E28F5A3B188B}"/>
                    </a:ext>
                  </a:extLst>
                </p:cNvPr>
                <p:cNvSpPr/>
                <p:nvPr/>
              </p:nvSpPr>
              <p:spPr>
                <a:xfrm>
                  <a:off x="6071110" y="4596240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EA20C28E-0BFD-836E-E0EC-4B68DC764357}"/>
                    </a:ext>
                  </a:extLst>
                </p:cNvPr>
                <p:cNvSpPr/>
                <p:nvPr/>
              </p:nvSpPr>
              <p:spPr>
                <a:xfrm>
                  <a:off x="6921616" y="4627704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1C3107D6-3501-9C79-FAC7-34D1165F586C}"/>
                    </a:ext>
                  </a:extLst>
                </p:cNvPr>
                <p:cNvSpPr/>
                <p:nvPr/>
              </p:nvSpPr>
              <p:spPr>
                <a:xfrm>
                  <a:off x="5777642" y="3057300"/>
                  <a:ext cx="1644819" cy="1589649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2C6A0F98-0874-EFF1-8202-1A42D0E4B9C2}"/>
                    </a:ext>
                  </a:extLst>
                </p:cNvPr>
                <p:cNvSpPr/>
                <p:nvPr/>
              </p:nvSpPr>
              <p:spPr>
                <a:xfrm>
                  <a:off x="6579989" y="2852332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Rectangle: Top Corners Rounded 82">
                  <a:extLst>
                    <a:ext uri="{FF2B5EF4-FFF2-40B4-BE49-F238E27FC236}">
                      <a16:creationId xmlns:a16="http://schemas.microsoft.com/office/drawing/2014/main" id="{680BE512-381B-54BD-3BBE-0C2BD961D9CB}"/>
                    </a:ext>
                  </a:extLst>
                </p:cNvPr>
                <p:cNvSpPr/>
                <p:nvPr/>
              </p:nvSpPr>
              <p:spPr>
                <a:xfrm rot="21028649">
                  <a:off x="5740443" y="5405010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Rectangle: Top Corners Rounded 83">
                  <a:extLst>
                    <a:ext uri="{FF2B5EF4-FFF2-40B4-BE49-F238E27FC236}">
                      <a16:creationId xmlns:a16="http://schemas.microsoft.com/office/drawing/2014/main" id="{B738EBDF-E0F0-6D03-6DB4-CDAF974A1C22}"/>
                    </a:ext>
                  </a:extLst>
                </p:cNvPr>
                <p:cNvSpPr/>
                <p:nvPr/>
              </p:nvSpPr>
              <p:spPr>
                <a:xfrm rot="20991914">
                  <a:off x="6595998" y="5435692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8130E882-DF6E-751B-EE67-F9293B2C3FC3}"/>
                    </a:ext>
                  </a:extLst>
                </p:cNvPr>
                <p:cNvGrpSpPr/>
                <p:nvPr/>
              </p:nvGrpSpPr>
              <p:grpSpPr>
                <a:xfrm>
                  <a:off x="5634395" y="3110233"/>
                  <a:ext cx="446555" cy="1319316"/>
                  <a:chOff x="5634395" y="3110233"/>
                  <a:chExt cx="446555" cy="1319316"/>
                </a:xfrm>
              </p:grpSpPr>
              <p:grpSp>
                <p:nvGrpSpPr>
                  <p:cNvPr id="86" name="Group 85">
                    <a:extLst>
                      <a:ext uri="{FF2B5EF4-FFF2-40B4-BE49-F238E27FC236}">
                        <a16:creationId xmlns:a16="http://schemas.microsoft.com/office/drawing/2014/main" id="{805E0868-B8A6-CD25-2308-A1ACA00C32C4}"/>
                      </a:ext>
                    </a:extLst>
                  </p:cNvPr>
                  <p:cNvGrpSpPr/>
                  <p:nvPr/>
                </p:nvGrpSpPr>
                <p:grpSpPr>
                  <a:xfrm rot="194516" flipH="1">
                    <a:off x="5729465" y="3110233"/>
                    <a:ext cx="351485" cy="1087896"/>
                    <a:chOff x="972317" y="2903685"/>
                    <a:chExt cx="351485" cy="1087896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88" name="Rectangle: Rounded Corners 87">
                      <a:extLst>
                        <a:ext uri="{FF2B5EF4-FFF2-40B4-BE49-F238E27FC236}">
                          <a16:creationId xmlns:a16="http://schemas.microsoft.com/office/drawing/2014/main" id="{B72E314A-1A38-FC7C-5E41-0075174AFB18}"/>
                        </a:ext>
                      </a:extLst>
                    </p:cNvPr>
                    <p:cNvSpPr/>
                    <p:nvPr/>
                  </p:nvSpPr>
                  <p:spPr>
                    <a:xfrm rot="20570225">
                      <a:off x="972317" y="2903685"/>
                      <a:ext cx="307240" cy="547316"/>
                    </a:xfrm>
                    <a:prstGeom prst="round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9" name="Rectangle: Rounded Corners 88">
                      <a:extLst>
                        <a:ext uri="{FF2B5EF4-FFF2-40B4-BE49-F238E27FC236}">
                          <a16:creationId xmlns:a16="http://schemas.microsoft.com/office/drawing/2014/main" id="{94079EAC-84C1-C89E-938D-C7F2CB28ED6B}"/>
                        </a:ext>
                      </a:extLst>
                    </p:cNvPr>
                    <p:cNvSpPr/>
                    <p:nvPr/>
                  </p:nvSpPr>
                  <p:spPr>
                    <a:xfrm rot="39616">
                      <a:off x="1137396" y="3309555"/>
                      <a:ext cx="186406" cy="682026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3F22CEE5-FB5A-F28D-F2CE-27312CF821D5}"/>
                      </a:ext>
                    </a:extLst>
                  </p:cNvPr>
                  <p:cNvSpPr/>
                  <p:nvPr/>
                </p:nvSpPr>
                <p:spPr>
                  <a:xfrm rot="1381924" flipH="1">
                    <a:off x="5634395" y="3990669"/>
                    <a:ext cx="308172" cy="438880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06BFECAD-2F41-5262-0784-915658DB915E}"/>
                    </a:ext>
                  </a:extLst>
                </p:cNvPr>
                <p:cNvGrpSpPr/>
                <p:nvPr/>
              </p:nvGrpSpPr>
              <p:grpSpPr>
                <a:xfrm rot="21045049">
                  <a:off x="6957417" y="3168503"/>
                  <a:ext cx="607003" cy="1324619"/>
                  <a:chOff x="7011369" y="3210686"/>
                  <a:chExt cx="564711" cy="1385554"/>
                </a:xfrm>
              </p:grpSpPr>
              <p:sp>
                <p:nvSpPr>
                  <p:cNvPr id="91" name="Rectangle: Rounded Corners 90">
                    <a:extLst>
                      <a:ext uri="{FF2B5EF4-FFF2-40B4-BE49-F238E27FC236}">
                        <a16:creationId xmlns:a16="http://schemas.microsoft.com/office/drawing/2014/main" id="{76466ACF-FFA4-AC05-4611-F20E37DFA965}"/>
                      </a:ext>
                    </a:extLst>
                  </p:cNvPr>
                  <p:cNvSpPr/>
                  <p:nvPr/>
                </p:nvSpPr>
                <p:spPr>
                  <a:xfrm rot="20699288">
                    <a:off x="7268841" y="3210686"/>
                    <a:ext cx="307239" cy="547316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2" name="Rectangle: Rounded Corners 91">
                    <a:extLst>
                      <a:ext uri="{FF2B5EF4-FFF2-40B4-BE49-F238E27FC236}">
                        <a16:creationId xmlns:a16="http://schemas.microsoft.com/office/drawing/2014/main" id="{05B67713-767E-4F22-1C56-AECE2A01BA3E}"/>
                      </a:ext>
                    </a:extLst>
                  </p:cNvPr>
                  <p:cNvSpPr/>
                  <p:nvPr/>
                </p:nvSpPr>
                <p:spPr>
                  <a:xfrm rot="1555079">
                    <a:off x="7256003" y="3597627"/>
                    <a:ext cx="186406" cy="807210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B8D60BF4-3262-241D-CE7D-774E7783F632}"/>
                      </a:ext>
                    </a:extLst>
                  </p:cNvPr>
                  <p:cNvSpPr/>
                  <p:nvPr/>
                </p:nvSpPr>
                <p:spPr>
                  <a:xfrm rot="554951">
                    <a:off x="7011369" y="4184334"/>
                    <a:ext cx="295978" cy="411906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05DFE16D-2A95-35C7-2EAE-10E19735FB96}"/>
                    </a:ext>
                  </a:extLst>
                </p:cNvPr>
                <p:cNvSpPr/>
                <p:nvPr/>
              </p:nvSpPr>
              <p:spPr>
                <a:xfrm>
                  <a:off x="5740442" y="966332"/>
                  <a:ext cx="1899057" cy="1960317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A34F9C9B-6A19-65ED-D590-A833360B8A67}"/>
                    </a:ext>
                  </a:extLst>
                </p:cNvPr>
                <p:cNvSpPr/>
                <p:nvPr/>
              </p:nvSpPr>
              <p:spPr>
                <a:xfrm>
                  <a:off x="6280292" y="1719333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F4EBA204-F682-FCAB-3E87-CA4E9E14A725}"/>
                    </a:ext>
                  </a:extLst>
                </p:cNvPr>
                <p:cNvSpPr/>
                <p:nvPr/>
              </p:nvSpPr>
              <p:spPr>
                <a:xfrm>
                  <a:off x="6856952" y="1737584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30F2281C-7347-258A-B95E-84C7CFB36F6A}"/>
                    </a:ext>
                  </a:extLst>
                </p:cNvPr>
                <p:cNvSpPr/>
                <p:nvPr/>
              </p:nvSpPr>
              <p:spPr>
                <a:xfrm>
                  <a:off x="6327166" y="1808715"/>
                  <a:ext cx="151789" cy="16613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FF633CFC-5D41-98AE-B958-27600386482C}"/>
                    </a:ext>
                  </a:extLst>
                </p:cNvPr>
                <p:cNvSpPr/>
                <p:nvPr/>
              </p:nvSpPr>
              <p:spPr>
                <a:xfrm>
                  <a:off x="6893498" y="1833599"/>
                  <a:ext cx="151789" cy="16613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A0F62FC-1D0F-668B-7EFA-F2531FD89C0D}"/>
                </a:ext>
              </a:extLst>
            </p:cNvPr>
            <p:cNvSpPr/>
            <p:nvPr/>
          </p:nvSpPr>
          <p:spPr>
            <a:xfrm>
              <a:off x="6893656" y="3396663"/>
              <a:ext cx="1108947" cy="495399"/>
            </a:xfrm>
            <a:custGeom>
              <a:avLst/>
              <a:gdLst>
                <a:gd name="connsiteX0" fmla="*/ 493054 w 983232"/>
                <a:gd name="connsiteY0" fmla="*/ 0 h 427405"/>
                <a:gd name="connsiteX1" fmla="*/ 958950 w 983232"/>
                <a:gd name="connsiteY1" fmla="*/ 318778 h 427405"/>
                <a:gd name="connsiteX2" fmla="*/ 983232 w 983232"/>
                <a:gd name="connsiteY2" fmla="*/ 399526 h 427405"/>
                <a:gd name="connsiteX3" fmla="*/ 971952 w 983232"/>
                <a:gd name="connsiteY3" fmla="*/ 405978 h 427405"/>
                <a:gd name="connsiteX4" fmla="*/ 909856 w 983232"/>
                <a:gd name="connsiteY4" fmla="*/ 416614 h 427405"/>
                <a:gd name="connsiteX5" fmla="*/ 750326 w 983232"/>
                <a:gd name="connsiteY5" fmla="*/ 281273 h 427405"/>
                <a:gd name="connsiteX6" fmla="*/ 762083 w 983232"/>
                <a:gd name="connsiteY6" fmla="*/ 231868 h 427405"/>
                <a:gd name="connsiteX7" fmla="*/ 710435 w 983232"/>
                <a:gd name="connsiteY7" fmla="*/ 223198 h 427405"/>
                <a:gd name="connsiteX8" fmla="*/ 650915 w 983232"/>
                <a:gd name="connsiteY8" fmla="*/ 182448 h 427405"/>
                <a:gd name="connsiteX9" fmla="*/ 646188 w 983232"/>
                <a:gd name="connsiteY9" fmla="*/ 169580 h 427405"/>
                <a:gd name="connsiteX10" fmla="*/ 602012 w 983232"/>
                <a:gd name="connsiteY10" fmla="*/ 176996 h 427405"/>
                <a:gd name="connsiteX11" fmla="*/ 506353 w 983232"/>
                <a:gd name="connsiteY11" fmla="*/ 144053 h 427405"/>
                <a:gd name="connsiteX12" fmla="*/ 501015 w 983232"/>
                <a:gd name="connsiteY12" fmla="*/ 137470 h 427405"/>
                <a:gd name="connsiteX13" fmla="*/ 495003 w 983232"/>
                <a:gd name="connsiteY13" fmla="*/ 144885 h 427405"/>
                <a:gd name="connsiteX14" fmla="*/ 399344 w 983232"/>
                <a:gd name="connsiteY14" fmla="*/ 177828 h 427405"/>
                <a:gd name="connsiteX15" fmla="*/ 355361 w 983232"/>
                <a:gd name="connsiteY15" fmla="*/ 170444 h 427405"/>
                <a:gd name="connsiteX16" fmla="*/ 339322 w 983232"/>
                <a:gd name="connsiteY16" fmla="*/ 214100 h 427405"/>
                <a:gd name="connsiteX17" fmla="*/ 279801 w 983232"/>
                <a:gd name="connsiteY17" fmla="*/ 254849 h 427405"/>
                <a:gd name="connsiteX18" fmla="*/ 232448 w 983232"/>
                <a:gd name="connsiteY18" fmla="*/ 262798 h 427405"/>
                <a:gd name="connsiteX19" fmla="*/ 242674 w 983232"/>
                <a:gd name="connsiteY19" fmla="*/ 301828 h 427405"/>
                <a:gd name="connsiteX20" fmla="*/ 79698 w 983232"/>
                <a:gd name="connsiteY20" fmla="*/ 427405 h 427405"/>
                <a:gd name="connsiteX21" fmla="*/ 16260 w 983232"/>
                <a:gd name="connsiteY21" fmla="*/ 417537 h 427405"/>
                <a:gd name="connsiteX22" fmla="*/ 0 w 983232"/>
                <a:gd name="connsiteY22" fmla="*/ 409090 h 427405"/>
                <a:gd name="connsiteX23" fmla="*/ 27158 w 983232"/>
                <a:gd name="connsiteY23" fmla="*/ 318778 h 427405"/>
                <a:gd name="connsiteX24" fmla="*/ 493054 w 983232"/>
                <a:gd name="connsiteY24" fmla="*/ 0 h 42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83232" h="427405">
                  <a:moveTo>
                    <a:pt x="493054" y="0"/>
                  </a:moveTo>
                  <a:cubicBezTo>
                    <a:pt x="702493" y="0"/>
                    <a:pt x="882191" y="131446"/>
                    <a:pt x="958950" y="318778"/>
                  </a:cubicBezTo>
                  <a:lnTo>
                    <a:pt x="983232" y="399526"/>
                  </a:lnTo>
                  <a:lnTo>
                    <a:pt x="971952" y="405978"/>
                  </a:lnTo>
                  <a:cubicBezTo>
                    <a:pt x="952867" y="412827"/>
                    <a:pt x="931883" y="416614"/>
                    <a:pt x="909856" y="416614"/>
                  </a:cubicBezTo>
                  <a:cubicBezTo>
                    <a:pt x="821750" y="416614"/>
                    <a:pt x="750326" y="356019"/>
                    <a:pt x="750326" y="281273"/>
                  </a:cubicBezTo>
                  <a:lnTo>
                    <a:pt x="762083" y="231868"/>
                  </a:lnTo>
                  <a:lnTo>
                    <a:pt x="710435" y="223198"/>
                  </a:lnTo>
                  <a:cubicBezTo>
                    <a:pt x="686157" y="214660"/>
                    <a:pt x="665501" y="200399"/>
                    <a:pt x="650915" y="182448"/>
                  </a:cubicBezTo>
                  <a:lnTo>
                    <a:pt x="646188" y="169580"/>
                  </a:lnTo>
                  <a:lnTo>
                    <a:pt x="602012" y="176996"/>
                  </a:lnTo>
                  <a:cubicBezTo>
                    <a:pt x="564655" y="176996"/>
                    <a:pt x="530834" y="164407"/>
                    <a:pt x="506353" y="144053"/>
                  </a:cubicBezTo>
                  <a:lnTo>
                    <a:pt x="501015" y="137470"/>
                  </a:lnTo>
                  <a:lnTo>
                    <a:pt x="495003" y="144885"/>
                  </a:lnTo>
                  <a:cubicBezTo>
                    <a:pt x="470522" y="165238"/>
                    <a:pt x="436701" y="177828"/>
                    <a:pt x="399344" y="177828"/>
                  </a:cubicBezTo>
                  <a:lnTo>
                    <a:pt x="355361" y="170444"/>
                  </a:lnTo>
                  <a:lnTo>
                    <a:pt x="339322" y="214100"/>
                  </a:lnTo>
                  <a:cubicBezTo>
                    <a:pt x="324735" y="232050"/>
                    <a:pt x="304078" y="246312"/>
                    <a:pt x="279801" y="254849"/>
                  </a:cubicBezTo>
                  <a:lnTo>
                    <a:pt x="232448" y="262798"/>
                  </a:lnTo>
                  <a:lnTo>
                    <a:pt x="242674" y="301828"/>
                  </a:lnTo>
                  <a:cubicBezTo>
                    <a:pt x="242674" y="371183"/>
                    <a:pt x="169707" y="427405"/>
                    <a:pt x="79698" y="427405"/>
                  </a:cubicBezTo>
                  <a:cubicBezTo>
                    <a:pt x="57196" y="427405"/>
                    <a:pt x="35759" y="423891"/>
                    <a:pt x="16260" y="417537"/>
                  </a:cubicBezTo>
                  <a:lnTo>
                    <a:pt x="0" y="409090"/>
                  </a:lnTo>
                  <a:lnTo>
                    <a:pt x="27158" y="318778"/>
                  </a:lnTo>
                  <a:cubicBezTo>
                    <a:pt x="103917" y="131446"/>
                    <a:pt x="283615" y="0"/>
                    <a:pt x="49305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A44439E-F979-CA58-DEE5-23576A652109}"/>
                </a:ext>
              </a:extLst>
            </p:cNvPr>
            <p:cNvSpPr/>
            <p:nvPr/>
          </p:nvSpPr>
          <p:spPr>
            <a:xfrm>
              <a:off x="6801619" y="388185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7BC2CB8-218B-1526-92E6-40081FF97EEF}"/>
                </a:ext>
              </a:extLst>
            </p:cNvPr>
            <p:cNvSpPr/>
            <p:nvPr/>
          </p:nvSpPr>
          <p:spPr>
            <a:xfrm>
              <a:off x="7889974" y="384398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AA76D7F-97DC-1AC1-6175-AFE74EFB66DE}"/>
                </a:ext>
              </a:extLst>
            </p:cNvPr>
            <p:cNvSpPr/>
            <p:nvPr/>
          </p:nvSpPr>
          <p:spPr>
            <a:xfrm rot="346069" flipH="1">
              <a:off x="7406310" y="4175890"/>
              <a:ext cx="103721" cy="86569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3" name="mouthmia">
            <a:hlinkClick r:id="" action="ppaction://media"/>
            <a:extLst>
              <a:ext uri="{FF2B5EF4-FFF2-40B4-BE49-F238E27FC236}">
                <a16:creationId xmlns:a16="http://schemas.microsoft.com/office/drawing/2014/main" id="{06BDBC54-80C9-019F-732C-3CB4D71AEB7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1419.3"/>
                </p14:media>
              </p:ext>
            </p:extLst>
          </p:nvPr>
        </p:nvPicPr>
        <p:blipFill>
          <a:blip r:embed="rId7"/>
          <a:srcRect l="48373" t="21546" r="42698" b="69449"/>
          <a:stretch>
            <a:fillRect/>
          </a:stretch>
        </p:blipFill>
        <p:spPr>
          <a:xfrm flipH="1">
            <a:off x="7693999" y="4111554"/>
            <a:ext cx="200369" cy="133579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346281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3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580CC01-F46E-A594-5CFA-C6D2EE3D0455}"/>
              </a:ext>
            </a:extLst>
          </p:cNvPr>
          <p:cNvGrpSpPr/>
          <p:nvPr/>
        </p:nvGrpSpPr>
        <p:grpSpPr>
          <a:xfrm>
            <a:off x="2271554" y="2695675"/>
            <a:ext cx="1701359" cy="3537758"/>
            <a:chOff x="4175192" y="3315093"/>
            <a:chExt cx="1591730" cy="3346865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2" y="3315093"/>
              <a:ext cx="1591730" cy="3346865"/>
              <a:chOff x="4175192" y="3315093"/>
              <a:chExt cx="1591730" cy="3346865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2" y="3315093"/>
                <a:ext cx="1534956" cy="3346865"/>
                <a:chOff x="4249028" y="1982325"/>
                <a:chExt cx="2137690" cy="4661089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4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273493" y="2048604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23410" y="2105340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1056419">
                    <a:off x="3126632" y="2387241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898344" y="2064660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62788" y="2116331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20489497">
                  <a:off x="5917788" y="4248346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707125" y="6457920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621499" y="6457919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63816" y="4295997"/>
                  <a:ext cx="438405" cy="1356171"/>
                  <a:chOff x="1115900" y="3035895"/>
                  <a:chExt cx="438405" cy="1356171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21192860">
                    <a:off x="1367899" y="3336258"/>
                    <a:ext cx="186406" cy="1055808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21324364">
                  <a:off x="6062319" y="4641693"/>
                  <a:ext cx="186406" cy="966348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05795" y="3711590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1E5AC72-54E7-09B7-5E09-4CDB9223CA61}"/>
                </a:ext>
              </a:extLst>
            </p:cNvPr>
            <p:cNvSpPr/>
            <p:nvPr/>
          </p:nvSpPr>
          <p:spPr>
            <a:xfrm rot="20605644">
              <a:off x="5458818" y="5801483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3E8DB60-F8C0-8FDC-DA54-2D6CCC492E6D}"/>
                </a:ext>
              </a:extLst>
            </p:cNvPr>
            <p:cNvSpPr/>
            <p:nvPr/>
          </p:nvSpPr>
          <p:spPr>
            <a:xfrm rot="1606194" flipH="1">
              <a:off x="4177880" y="5869626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" name="ttsMP3.com_VoiceText_2024-11-17_23-6-40">
            <a:hlinkClick r:id="" action="ppaction://media"/>
            <a:extLst>
              <a:ext uri="{FF2B5EF4-FFF2-40B4-BE49-F238E27FC236}">
                <a16:creationId xmlns:a16="http://schemas.microsoft.com/office/drawing/2014/main" id="{F1562357-7F9E-280F-BEE1-FF7CC26DD6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2" name="mouthalex">
            <a:hlinkClick r:id="" action="ppaction://media"/>
            <a:extLst>
              <a:ext uri="{FF2B5EF4-FFF2-40B4-BE49-F238E27FC236}">
                <a16:creationId xmlns:a16="http://schemas.microsoft.com/office/drawing/2014/main" id="{D0074267-D5AB-BDC0-0863-BF67ECB8DE6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2306.3"/>
                </p14:media>
              </p:ext>
            </p:extLst>
          </p:nvPr>
        </p:nvPicPr>
        <p:blipFill>
          <a:blip r:embed="rId7"/>
          <a:srcRect l="48115" t="20000" r="42730" b="69333"/>
          <a:stretch>
            <a:fillRect/>
          </a:stretch>
        </p:blipFill>
        <p:spPr>
          <a:xfrm>
            <a:off x="3075137" y="3858341"/>
            <a:ext cx="314287" cy="193407"/>
          </a:xfrm>
          <a:prstGeom prst="roundRect">
            <a:avLst>
              <a:gd name="adj" fmla="val 50000"/>
            </a:avLst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4BC782B-D7F4-EDF5-29CA-516206DFD6ED}"/>
              </a:ext>
            </a:extLst>
          </p:cNvPr>
          <p:cNvGrpSpPr/>
          <p:nvPr/>
        </p:nvGrpSpPr>
        <p:grpSpPr>
          <a:xfrm>
            <a:off x="6942795" y="3006750"/>
            <a:ext cx="1774375" cy="3258706"/>
            <a:chOff x="6709737" y="3396663"/>
            <a:chExt cx="1482838" cy="2887136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DD24844-8B56-90B4-92F5-D28240383013}"/>
                </a:ext>
              </a:extLst>
            </p:cNvPr>
            <p:cNvGrpSpPr/>
            <p:nvPr/>
          </p:nvGrpSpPr>
          <p:grpSpPr>
            <a:xfrm>
              <a:off x="6709737" y="3406354"/>
              <a:ext cx="1482838" cy="2877445"/>
              <a:chOff x="6709737" y="3406354"/>
              <a:chExt cx="1482838" cy="2877445"/>
            </a:xfrm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9C585689-F038-EA58-0DC6-84F187047ABE}"/>
                  </a:ext>
                </a:extLst>
              </p:cNvPr>
              <p:cNvSpPr/>
              <p:nvPr/>
            </p:nvSpPr>
            <p:spPr>
              <a:xfrm>
                <a:off x="6709737" y="3406354"/>
                <a:ext cx="1482838" cy="1014771"/>
              </a:xfrm>
              <a:custGeom>
                <a:avLst/>
                <a:gdLst>
                  <a:gd name="connsiteX0" fmla="*/ 676546 w 1352630"/>
                  <a:gd name="connsiteY0" fmla="*/ 0 h 786406"/>
                  <a:gd name="connsiteX1" fmla="*/ 1339537 w 1352630"/>
                  <a:gd name="connsiteY1" fmla="*/ 629701 h 786406"/>
                  <a:gd name="connsiteX2" fmla="*/ 1352630 w 1352630"/>
                  <a:gd name="connsiteY2" fmla="*/ 781060 h 786406"/>
                  <a:gd name="connsiteX3" fmla="*/ 1346669 w 1352630"/>
                  <a:gd name="connsiteY3" fmla="*/ 778591 h 786406"/>
                  <a:gd name="connsiteX4" fmla="*/ 18865 w 1352630"/>
                  <a:gd name="connsiteY4" fmla="*/ 778591 h 786406"/>
                  <a:gd name="connsiteX5" fmla="*/ 0 w 1352630"/>
                  <a:gd name="connsiteY5" fmla="*/ 786406 h 786406"/>
                  <a:gd name="connsiteX6" fmla="*/ 13555 w 1352630"/>
                  <a:gd name="connsiteY6" fmla="*/ 629701 h 786406"/>
                  <a:gd name="connsiteX7" fmla="*/ 676546 w 1352630"/>
                  <a:gd name="connsiteY7" fmla="*/ 0 h 78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630" h="786406">
                    <a:moveTo>
                      <a:pt x="676546" y="0"/>
                    </a:moveTo>
                    <a:cubicBezTo>
                      <a:pt x="1003580" y="0"/>
                      <a:pt x="1276434" y="270331"/>
                      <a:pt x="1339537" y="629701"/>
                    </a:cubicBezTo>
                    <a:lnTo>
                      <a:pt x="1352630" y="781060"/>
                    </a:lnTo>
                    <a:lnTo>
                      <a:pt x="1346669" y="778591"/>
                    </a:lnTo>
                    <a:lnTo>
                      <a:pt x="18865" y="778591"/>
                    </a:lnTo>
                    <a:lnTo>
                      <a:pt x="0" y="786406"/>
                    </a:lnTo>
                    <a:lnTo>
                      <a:pt x="13555" y="629701"/>
                    </a:lnTo>
                    <a:cubicBezTo>
                      <a:pt x="76659" y="270331"/>
                      <a:pt x="349512" y="0"/>
                      <a:pt x="67654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DF2CD265-705B-18C2-7310-E0C75B1181A7}"/>
                  </a:ext>
                </a:extLst>
              </p:cNvPr>
              <p:cNvGrpSpPr/>
              <p:nvPr/>
            </p:nvGrpSpPr>
            <p:grpSpPr>
              <a:xfrm>
                <a:off x="6806062" y="3437360"/>
                <a:ext cx="1226120" cy="2846439"/>
                <a:chOff x="5634395" y="966332"/>
                <a:chExt cx="2005104" cy="4654853"/>
              </a:xfrm>
            </p:grpSpPr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2E324FAB-F0DB-897A-BC82-E28F5A3B188B}"/>
                    </a:ext>
                  </a:extLst>
                </p:cNvPr>
                <p:cNvSpPr/>
                <p:nvPr/>
              </p:nvSpPr>
              <p:spPr>
                <a:xfrm>
                  <a:off x="6071110" y="4596240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EA20C28E-0BFD-836E-E0EC-4B68DC764357}"/>
                    </a:ext>
                  </a:extLst>
                </p:cNvPr>
                <p:cNvSpPr/>
                <p:nvPr/>
              </p:nvSpPr>
              <p:spPr>
                <a:xfrm>
                  <a:off x="6921616" y="4627704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1C3107D6-3501-9C79-FAC7-34D1165F586C}"/>
                    </a:ext>
                  </a:extLst>
                </p:cNvPr>
                <p:cNvSpPr/>
                <p:nvPr/>
              </p:nvSpPr>
              <p:spPr>
                <a:xfrm>
                  <a:off x="5777642" y="3057300"/>
                  <a:ext cx="1644819" cy="1589649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2C6A0F98-0874-EFF1-8202-1A42D0E4B9C2}"/>
                    </a:ext>
                  </a:extLst>
                </p:cNvPr>
                <p:cNvSpPr/>
                <p:nvPr/>
              </p:nvSpPr>
              <p:spPr>
                <a:xfrm>
                  <a:off x="6579989" y="2852332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Rectangle: Top Corners Rounded 82">
                  <a:extLst>
                    <a:ext uri="{FF2B5EF4-FFF2-40B4-BE49-F238E27FC236}">
                      <a16:creationId xmlns:a16="http://schemas.microsoft.com/office/drawing/2014/main" id="{680BE512-381B-54BD-3BBE-0C2BD961D9CB}"/>
                    </a:ext>
                  </a:extLst>
                </p:cNvPr>
                <p:cNvSpPr/>
                <p:nvPr/>
              </p:nvSpPr>
              <p:spPr>
                <a:xfrm rot="21028649">
                  <a:off x="5740443" y="5405010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Rectangle: Top Corners Rounded 83">
                  <a:extLst>
                    <a:ext uri="{FF2B5EF4-FFF2-40B4-BE49-F238E27FC236}">
                      <a16:creationId xmlns:a16="http://schemas.microsoft.com/office/drawing/2014/main" id="{B738EBDF-E0F0-6D03-6DB4-CDAF974A1C22}"/>
                    </a:ext>
                  </a:extLst>
                </p:cNvPr>
                <p:cNvSpPr/>
                <p:nvPr/>
              </p:nvSpPr>
              <p:spPr>
                <a:xfrm rot="20991914">
                  <a:off x="6595998" y="5435692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8130E882-DF6E-751B-EE67-F9293B2C3FC3}"/>
                    </a:ext>
                  </a:extLst>
                </p:cNvPr>
                <p:cNvGrpSpPr/>
                <p:nvPr/>
              </p:nvGrpSpPr>
              <p:grpSpPr>
                <a:xfrm>
                  <a:off x="5634395" y="3110233"/>
                  <a:ext cx="446555" cy="1319316"/>
                  <a:chOff x="5634395" y="3110233"/>
                  <a:chExt cx="446555" cy="1319316"/>
                </a:xfrm>
              </p:grpSpPr>
              <p:grpSp>
                <p:nvGrpSpPr>
                  <p:cNvPr id="86" name="Group 85">
                    <a:extLst>
                      <a:ext uri="{FF2B5EF4-FFF2-40B4-BE49-F238E27FC236}">
                        <a16:creationId xmlns:a16="http://schemas.microsoft.com/office/drawing/2014/main" id="{805E0868-B8A6-CD25-2308-A1ACA00C32C4}"/>
                      </a:ext>
                    </a:extLst>
                  </p:cNvPr>
                  <p:cNvGrpSpPr/>
                  <p:nvPr/>
                </p:nvGrpSpPr>
                <p:grpSpPr>
                  <a:xfrm rot="194516" flipH="1">
                    <a:off x="5729465" y="3110233"/>
                    <a:ext cx="351485" cy="1087896"/>
                    <a:chOff x="972317" y="2903685"/>
                    <a:chExt cx="351485" cy="1087896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88" name="Rectangle: Rounded Corners 87">
                      <a:extLst>
                        <a:ext uri="{FF2B5EF4-FFF2-40B4-BE49-F238E27FC236}">
                          <a16:creationId xmlns:a16="http://schemas.microsoft.com/office/drawing/2014/main" id="{B72E314A-1A38-FC7C-5E41-0075174AFB18}"/>
                        </a:ext>
                      </a:extLst>
                    </p:cNvPr>
                    <p:cNvSpPr/>
                    <p:nvPr/>
                  </p:nvSpPr>
                  <p:spPr>
                    <a:xfrm rot="20570225">
                      <a:off x="972317" y="2903685"/>
                      <a:ext cx="307240" cy="547316"/>
                    </a:xfrm>
                    <a:prstGeom prst="round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9" name="Rectangle: Rounded Corners 88">
                      <a:extLst>
                        <a:ext uri="{FF2B5EF4-FFF2-40B4-BE49-F238E27FC236}">
                          <a16:creationId xmlns:a16="http://schemas.microsoft.com/office/drawing/2014/main" id="{94079EAC-84C1-C89E-938D-C7F2CB28ED6B}"/>
                        </a:ext>
                      </a:extLst>
                    </p:cNvPr>
                    <p:cNvSpPr/>
                    <p:nvPr/>
                  </p:nvSpPr>
                  <p:spPr>
                    <a:xfrm rot="39616">
                      <a:off x="1137396" y="3309555"/>
                      <a:ext cx="186406" cy="682026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3F22CEE5-FB5A-F28D-F2CE-27312CF821D5}"/>
                      </a:ext>
                    </a:extLst>
                  </p:cNvPr>
                  <p:cNvSpPr/>
                  <p:nvPr/>
                </p:nvSpPr>
                <p:spPr>
                  <a:xfrm rot="1381924" flipH="1">
                    <a:off x="5634395" y="3990669"/>
                    <a:ext cx="308172" cy="438880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06BFECAD-2F41-5262-0784-915658DB915E}"/>
                    </a:ext>
                  </a:extLst>
                </p:cNvPr>
                <p:cNvGrpSpPr/>
                <p:nvPr/>
              </p:nvGrpSpPr>
              <p:grpSpPr>
                <a:xfrm rot="21045049">
                  <a:off x="6957417" y="3168503"/>
                  <a:ext cx="607003" cy="1324619"/>
                  <a:chOff x="7011369" y="3210686"/>
                  <a:chExt cx="564711" cy="1385554"/>
                </a:xfrm>
              </p:grpSpPr>
              <p:sp>
                <p:nvSpPr>
                  <p:cNvPr id="91" name="Rectangle: Rounded Corners 90">
                    <a:extLst>
                      <a:ext uri="{FF2B5EF4-FFF2-40B4-BE49-F238E27FC236}">
                        <a16:creationId xmlns:a16="http://schemas.microsoft.com/office/drawing/2014/main" id="{76466ACF-FFA4-AC05-4611-F20E37DFA965}"/>
                      </a:ext>
                    </a:extLst>
                  </p:cNvPr>
                  <p:cNvSpPr/>
                  <p:nvPr/>
                </p:nvSpPr>
                <p:spPr>
                  <a:xfrm rot="20699288">
                    <a:off x="7268841" y="3210686"/>
                    <a:ext cx="307239" cy="547316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2" name="Rectangle: Rounded Corners 91">
                    <a:extLst>
                      <a:ext uri="{FF2B5EF4-FFF2-40B4-BE49-F238E27FC236}">
                        <a16:creationId xmlns:a16="http://schemas.microsoft.com/office/drawing/2014/main" id="{05B67713-767E-4F22-1C56-AECE2A01BA3E}"/>
                      </a:ext>
                    </a:extLst>
                  </p:cNvPr>
                  <p:cNvSpPr/>
                  <p:nvPr/>
                </p:nvSpPr>
                <p:spPr>
                  <a:xfrm rot="1555079">
                    <a:off x="7256003" y="3597627"/>
                    <a:ext cx="186406" cy="807210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B8D60BF4-3262-241D-CE7D-774E7783F632}"/>
                      </a:ext>
                    </a:extLst>
                  </p:cNvPr>
                  <p:cNvSpPr/>
                  <p:nvPr/>
                </p:nvSpPr>
                <p:spPr>
                  <a:xfrm rot="554951">
                    <a:off x="7011369" y="4184334"/>
                    <a:ext cx="295978" cy="411906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05DFE16D-2A95-35C7-2EAE-10E19735FB96}"/>
                    </a:ext>
                  </a:extLst>
                </p:cNvPr>
                <p:cNvSpPr/>
                <p:nvPr/>
              </p:nvSpPr>
              <p:spPr>
                <a:xfrm>
                  <a:off x="5740442" y="966332"/>
                  <a:ext cx="1899057" cy="1960317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A34F9C9B-6A19-65ED-D590-A833360B8A67}"/>
                    </a:ext>
                  </a:extLst>
                </p:cNvPr>
                <p:cNvSpPr/>
                <p:nvPr/>
              </p:nvSpPr>
              <p:spPr>
                <a:xfrm>
                  <a:off x="6280292" y="1719333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30F2281C-7347-258A-B95E-84C7CFB36F6A}"/>
                    </a:ext>
                  </a:extLst>
                </p:cNvPr>
                <p:cNvSpPr/>
                <p:nvPr/>
              </p:nvSpPr>
              <p:spPr>
                <a:xfrm>
                  <a:off x="6303121" y="1800434"/>
                  <a:ext cx="151789" cy="16613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FE66610-F649-927F-260D-06073A44E0FE}"/>
                    </a:ext>
                  </a:extLst>
                </p:cNvPr>
                <p:cNvSpPr/>
                <p:nvPr/>
              </p:nvSpPr>
              <p:spPr>
                <a:xfrm>
                  <a:off x="6450223" y="2501740"/>
                  <a:ext cx="406729" cy="66639"/>
                </a:xfrm>
                <a:custGeom>
                  <a:avLst/>
                  <a:gdLst>
                    <a:gd name="connsiteX0" fmla="*/ 0 w 130969"/>
                    <a:gd name="connsiteY0" fmla="*/ 0 h 21458"/>
                    <a:gd name="connsiteX1" fmla="*/ 76200 w 130969"/>
                    <a:gd name="connsiteY1" fmla="*/ 21432 h 21458"/>
                    <a:gd name="connsiteX2" fmla="*/ 130969 w 130969"/>
                    <a:gd name="connsiteY2" fmla="*/ 4763 h 21458"/>
                    <a:gd name="connsiteX3" fmla="*/ 130969 w 130969"/>
                    <a:gd name="connsiteY3" fmla="*/ 4763 h 21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0969" h="21458">
                      <a:moveTo>
                        <a:pt x="0" y="0"/>
                      </a:moveTo>
                      <a:cubicBezTo>
                        <a:pt x="27186" y="10319"/>
                        <a:pt x="54372" y="20638"/>
                        <a:pt x="76200" y="21432"/>
                      </a:cubicBezTo>
                      <a:cubicBezTo>
                        <a:pt x="98028" y="22226"/>
                        <a:pt x="130969" y="4763"/>
                        <a:pt x="130969" y="4763"/>
                      </a:cubicBezTo>
                      <a:lnTo>
                        <a:pt x="130969" y="4763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1E5B26F6-B078-7E2F-B31E-292A2EC2FB9D}"/>
                    </a:ext>
                  </a:extLst>
                </p:cNvPr>
                <p:cNvSpPr/>
                <p:nvPr/>
              </p:nvSpPr>
              <p:spPr>
                <a:xfrm>
                  <a:off x="6785014" y="1730492"/>
                  <a:ext cx="251576" cy="32833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4BE2531A-900D-A590-BA22-996242253CD6}"/>
                    </a:ext>
                  </a:extLst>
                </p:cNvPr>
                <p:cNvSpPr/>
                <p:nvPr/>
              </p:nvSpPr>
              <p:spPr>
                <a:xfrm>
                  <a:off x="6816252" y="1826880"/>
                  <a:ext cx="151789" cy="16613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FED26EE-C31B-E1F8-37B9-5B52EC3905B8}"/>
                </a:ext>
              </a:extLst>
            </p:cNvPr>
            <p:cNvSpPr/>
            <p:nvPr/>
          </p:nvSpPr>
          <p:spPr>
            <a:xfrm>
              <a:off x="6893656" y="3396663"/>
              <a:ext cx="1138525" cy="476974"/>
            </a:xfrm>
            <a:custGeom>
              <a:avLst/>
              <a:gdLst>
                <a:gd name="connsiteX0" fmla="*/ 493054 w 983232"/>
                <a:gd name="connsiteY0" fmla="*/ 0 h 427405"/>
                <a:gd name="connsiteX1" fmla="*/ 958950 w 983232"/>
                <a:gd name="connsiteY1" fmla="*/ 318778 h 427405"/>
                <a:gd name="connsiteX2" fmla="*/ 983232 w 983232"/>
                <a:gd name="connsiteY2" fmla="*/ 399526 h 427405"/>
                <a:gd name="connsiteX3" fmla="*/ 971952 w 983232"/>
                <a:gd name="connsiteY3" fmla="*/ 405978 h 427405"/>
                <a:gd name="connsiteX4" fmla="*/ 909856 w 983232"/>
                <a:gd name="connsiteY4" fmla="*/ 416614 h 427405"/>
                <a:gd name="connsiteX5" fmla="*/ 750326 w 983232"/>
                <a:gd name="connsiteY5" fmla="*/ 281273 h 427405"/>
                <a:gd name="connsiteX6" fmla="*/ 762083 w 983232"/>
                <a:gd name="connsiteY6" fmla="*/ 231868 h 427405"/>
                <a:gd name="connsiteX7" fmla="*/ 710435 w 983232"/>
                <a:gd name="connsiteY7" fmla="*/ 223198 h 427405"/>
                <a:gd name="connsiteX8" fmla="*/ 650915 w 983232"/>
                <a:gd name="connsiteY8" fmla="*/ 182448 h 427405"/>
                <a:gd name="connsiteX9" fmla="*/ 646188 w 983232"/>
                <a:gd name="connsiteY9" fmla="*/ 169580 h 427405"/>
                <a:gd name="connsiteX10" fmla="*/ 602012 w 983232"/>
                <a:gd name="connsiteY10" fmla="*/ 176996 h 427405"/>
                <a:gd name="connsiteX11" fmla="*/ 506353 w 983232"/>
                <a:gd name="connsiteY11" fmla="*/ 144053 h 427405"/>
                <a:gd name="connsiteX12" fmla="*/ 501015 w 983232"/>
                <a:gd name="connsiteY12" fmla="*/ 137470 h 427405"/>
                <a:gd name="connsiteX13" fmla="*/ 495003 w 983232"/>
                <a:gd name="connsiteY13" fmla="*/ 144885 h 427405"/>
                <a:gd name="connsiteX14" fmla="*/ 399344 w 983232"/>
                <a:gd name="connsiteY14" fmla="*/ 177828 h 427405"/>
                <a:gd name="connsiteX15" fmla="*/ 355361 w 983232"/>
                <a:gd name="connsiteY15" fmla="*/ 170444 h 427405"/>
                <a:gd name="connsiteX16" fmla="*/ 339322 w 983232"/>
                <a:gd name="connsiteY16" fmla="*/ 214100 h 427405"/>
                <a:gd name="connsiteX17" fmla="*/ 279801 w 983232"/>
                <a:gd name="connsiteY17" fmla="*/ 254849 h 427405"/>
                <a:gd name="connsiteX18" fmla="*/ 232448 w 983232"/>
                <a:gd name="connsiteY18" fmla="*/ 262798 h 427405"/>
                <a:gd name="connsiteX19" fmla="*/ 242674 w 983232"/>
                <a:gd name="connsiteY19" fmla="*/ 301828 h 427405"/>
                <a:gd name="connsiteX20" fmla="*/ 79698 w 983232"/>
                <a:gd name="connsiteY20" fmla="*/ 427405 h 427405"/>
                <a:gd name="connsiteX21" fmla="*/ 16260 w 983232"/>
                <a:gd name="connsiteY21" fmla="*/ 417537 h 427405"/>
                <a:gd name="connsiteX22" fmla="*/ 0 w 983232"/>
                <a:gd name="connsiteY22" fmla="*/ 409090 h 427405"/>
                <a:gd name="connsiteX23" fmla="*/ 27158 w 983232"/>
                <a:gd name="connsiteY23" fmla="*/ 318778 h 427405"/>
                <a:gd name="connsiteX24" fmla="*/ 493054 w 983232"/>
                <a:gd name="connsiteY24" fmla="*/ 0 h 42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83232" h="427405">
                  <a:moveTo>
                    <a:pt x="493054" y="0"/>
                  </a:moveTo>
                  <a:cubicBezTo>
                    <a:pt x="702493" y="0"/>
                    <a:pt x="882191" y="131446"/>
                    <a:pt x="958950" y="318778"/>
                  </a:cubicBezTo>
                  <a:lnTo>
                    <a:pt x="983232" y="399526"/>
                  </a:lnTo>
                  <a:lnTo>
                    <a:pt x="971952" y="405978"/>
                  </a:lnTo>
                  <a:cubicBezTo>
                    <a:pt x="952867" y="412827"/>
                    <a:pt x="931883" y="416614"/>
                    <a:pt x="909856" y="416614"/>
                  </a:cubicBezTo>
                  <a:cubicBezTo>
                    <a:pt x="821750" y="416614"/>
                    <a:pt x="750326" y="356019"/>
                    <a:pt x="750326" y="281273"/>
                  </a:cubicBezTo>
                  <a:lnTo>
                    <a:pt x="762083" y="231868"/>
                  </a:lnTo>
                  <a:lnTo>
                    <a:pt x="710435" y="223198"/>
                  </a:lnTo>
                  <a:cubicBezTo>
                    <a:pt x="686157" y="214660"/>
                    <a:pt x="665501" y="200399"/>
                    <a:pt x="650915" y="182448"/>
                  </a:cubicBezTo>
                  <a:lnTo>
                    <a:pt x="646188" y="169580"/>
                  </a:lnTo>
                  <a:lnTo>
                    <a:pt x="602012" y="176996"/>
                  </a:lnTo>
                  <a:cubicBezTo>
                    <a:pt x="564655" y="176996"/>
                    <a:pt x="530834" y="164407"/>
                    <a:pt x="506353" y="144053"/>
                  </a:cubicBezTo>
                  <a:lnTo>
                    <a:pt x="501015" y="137470"/>
                  </a:lnTo>
                  <a:lnTo>
                    <a:pt x="495003" y="144885"/>
                  </a:lnTo>
                  <a:cubicBezTo>
                    <a:pt x="470522" y="165238"/>
                    <a:pt x="436701" y="177828"/>
                    <a:pt x="399344" y="177828"/>
                  </a:cubicBezTo>
                  <a:lnTo>
                    <a:pt x="355361" y="170444"/>
                  </a:lnTo>
                  <a:lnTo>
                    <a:pt x="339322" y="214100"/>
                  </a:lnTo>
                  <a:cubicBezTo>
                    <a:pt x="324735" y="232050"/>
                    <a:pt x="304078" y="246312"/>
                    <a:pt x="279801" y="254849"/>
                  </a:cubicBezTo>
                  <a:lnTo>
                    <a:pt x="232448" y="262798"/>
                  </a:lnTo>
                  <a:lnTo>
                    <a:pt x="242674" y="301828"/>
                  </a:lnTo>
                  <a:cubicBezTo>
                    <a:pt x="242674" y="371183"/>
                    <a:pt x="169707" y="427405"/>
                    <a:pt x="79698" y="427405"/>
                  </a:cubicBezTo>
                  <a:cubicBezTo>
                    <a:pt x="57196" y="427405"/>
                    <a:pt x="35759" y="423891"/>
                    <a:pt x="16260" y="417537"/>
                  </a:cubicBezTo>
                  <a:lnTo>
                    <a:pt x="0" y="409090"/>
                  </a:lnTo>
                  <a:lnTo>
                    <a:pt x="27158" y="318778"/>
                  </a:lnTo>
                  <a:cubicBezTo>
                    <a:pt x="103917" y="131446"/>
                    <a:pt x="283615" y="0"/>
                    <a:pt x="49305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218CC32-A242-624E-E73B-FB3EEB6DF580}"/>
                </a:ext>
              </a:extLst>
            </p:cNvPr>
            <p:cNvSpPr/>
            <p:nvPr/>
          </p:nvSpPr>
          <p:spPr>
            <a:xfrm>
              <a:off x="6801619" y="388185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9ECC623-B9F0-B07B-8F21-F9D09E9D38B4}"/>
                </a:ext>
              </a:extLst>
            </p:cNvPr>
            <p:cNvSpPr/>
            <p:nvPr/>
          </p:nvSpPr>
          <p:spPr>
            <a:xfrm>
              <a:off x="7889974" y="384398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96BC54-33C6-BDB9-33B7-A8F74AB20848}"/>
                </a:ext>
              </a:extLst>
            </p:cNvPr>
            <p:cNvSpPr/>
            <p:nvPr/>
          </p:nvSpPr>
          <p:spPr>
            <a:xfrm rot="346069" flipH="1">
              <a:off x="7377436" y="4204807"/>
              <a:ext cx="103721" cy="86569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3235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4B0CB6F-5207-12E5-C5A1-6C24009ABB4F}"/>
              </a:ext>
            </a:extLst>
          </p:cNvPr>
          <p:cNvGrpSpPr/>
          <p:nvPr/>
        </p:nvGrpSpPr>
        <p:grpSpPr>
          <a:xfrm>
            <a:off x="2480793" y="2589128"/>
            <a:ext cx="1901528" cy="3537023"/>
            <a:chOff x="4175191" y="3315093"/>
            <a:chExt cx="1676037" cy="3346130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1" y="3315093"/>
              <a:ext cx="1676037" cy="3346130"/>
              <a:chOff x="4175191" y="3315093"/>
              <a:chExt cx="1676037" cy="3346130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1" y="3315093"/>
                <a:ext cx="1535935" cy="3346130"/>
                <a:chOff x="4249028" y="1982325"/>
                <a:chExt cx="2139054" cy="4660065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2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319610" y="2040448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60944" y="2098182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0840762">
                    <a:off x="3173676" y="2356989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944461" y="2056504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87840" y="2111189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19243910">
                  <a:off x="5984895" y="4248984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690266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587013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53241" y="4250290"/>
                  <a:ext cx="1189202" cy="704910"/>
                  <a:chOff x="334358" y="3035895"/>
                  <a:chExt cx="1189202" cy="704910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4489060">
                    <a:off x="835756" y="3053001"/>
                    <a:ext cx="186406" cy="1189202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4718682">
                  <a:off x="5811706" y="4348397"/>
                  <a:ext cx="186406" cy="96634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33F21DDF-C74F-7457-BD26-36898491B847}"/>
                    </a:ext>
                  </a:extLst>
                </p:cNvPr>
                <p:cNvGrpSpPr/>
                <p:nvPr/>
              </p:nvGrpSpPr>
              <p:grpSpPr>
                <a:xfrm>
                  <a:off x="5388447" y="4522642"/>
                  <a:ext cx="424239" cy="555235"/>
                  <a:chOff x="8698856" y="4671605"/>
                  <a:chExt cx="740483" cy="904187"/>
                </a:xfrm>
              </p:grpSpPr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3AF8AAC6-4A6A-4E1C-56D1-BFF5D5BBF351}"/>
                      </a:ext>
                    </a:extLst>
                  </p:cNvPr>
                  <p:cNvSpPr/>
                  <p:nvPr/>
                </p:nvSpPr>
                <p:spPr>
                  <a:xfrm>
                    <a:off x="8847435" y="4671605"/>
                    <a:ext cx="591904" cy="904187"/>
                  </a:xfrm>
                  <a:custGeom>
                    <a:avLst/>
                    <a:gdLst>
                      <a:gd name="connsiteX0" fmla="*/ 324074 w 616622"/>
                      <a:gd name="connsiteY0" fmla="*/ 139945 h 912404"/>
                      <a:gd name="connsiteX1" fmla="*/ 514574 w 616622"/>
                      <a:gd name="connsiteY1" fmla="*/ 245 h 912404"/>
                      <a:gd name="connsiteX2" fmla="*/ 501874 w 616622"/>
                      <a:gd name="connsiteY2" fmla="*/ 178045 h 912404"/>
                      <a:gd name="connsiteX3" fmla="*/ 501874 w 616622"/>
                      <a:gd name="connsiteY3" fmla="*/ 279645 h 912404"/>
                      <a:gd name="connsiteX4" fmla="*/ 616174 w 616622"/>
                      <a:gd name="connsiteY4" fmla="*/ 559045 h 912404"/>
                      <a:gd name="connsiteX5" fmla="*/ 527274 w 616622"/>
                      <a:gd name="connsiteY5" fmla="*/ 863845 h 912404"/>
                      <a:gd name="connsiteX6" fmla="*/ 209774 w 616622"/>
                      <a:gd name="connsiteY6" fmla="*/ 901945 h 912404"/>
                      <a:gd name="connsiteX7" fmla="*/ 70074 w 616622"/>
                      <a:gd name="connsiteY7" fmla="*/ 762245 h 912404"/>
                      <a:gd name="connsiteX8" fmla="*/ 146274 w 616622"/>
                      <a:gd name="connsiteY8" fmla="*/ 698745 h 912404"/>
                      <a:gd name="connsiteX9" fmla="*/ 247874 w 616622"/>
                      <a:gd name="connsiteY9" fmla="*/ 724145 h 912404"/>
                      <a:gd name="connsiteX10" fmla="*/ 260574 w 616622"/>
                      <a:gd name="connsiteY10" fmla="*/ 609845 h 912404"/>
                      <a:gd name="connsiteX11" fmla="*/ 31974 w 616622"/>
                      <a:gd name="connsiteY11" fmla="*/ 609845 h 912404"/>
                      <a:gd name="connsiteX12" fmla="*/ 19274 w 616622"/>
                      <a:gd name="connsiteY12" fmla="*/ 482845 h 912404"/>
                      <a:gd name="connsiteX13" fmla="*/ 197074 w 616622"/>
                      <a:gd name="connsiteY13" fmla="*/ 419345 h 912404"/>
                      <a:gd name="connsiteX14" fmla="*/ 311374 w 616622"/>
                      <a:gd name="connsiteY14" fmla="*/ 457445 h 912404"/>
                      <a:gd name="connsiteX15" fmla="*/ 412974 w 616622"/>
                      <a:gd name="connsiteY15" fmla="*/ 343145 h 912404"/>
                      <a:gd name="connsiteX16" fmla="*/ 235174 w 616622"/>
                      <a:gd name="connsiteY16" fmla="*/ 305045 h 912404"/>
                      <a:gd name="connsiteX17" fmla="*/ 120874 w 616622"/>
                      <a:gd name="connsiteY17" fmla="*/ 279645 h 912404"/>
                      <a:gd name="connsiteX18" fmla="*/ 95474 w 616622"/>
                      <a:gd name="connsiteY18" fmla="*/ 165345 h 912404"/>
                      <a:gd name="connsiteX19" fmla="*/ 324074 w 616622"/>
                      <a:gd name="connsiteY19" fmla="*/ 139945 h 912404"/>
                      <a:gd name="connsiteX0" fmla="*/ 324074 w 616622"/>
                      <a:gd name="connsiteY0" fmla="*/ 177995 h 950454"/>
                      <a:gd name="connsiteX1" fmla="*/ 457424 w 616622"/>
                      <a:gd name="connsiteY1" fmla="*/ 195 h 950454"/>
                      <a:gd name="connsiteX2" fmla="*/ 501874 w 616622"/>
                      <a:gd name="connsiteY2" fmla="*/ 216095 h 950454"/>
                      <a:gd name="connsiteX3" fmla="*/ 501874 w 616622"/>
                      <a:gd name="connsiteY3" fmla="*/ 317695 h 950454"/>
                      <a:gd name="connsiteX4" fmla="*/ 616174 w 616622"/>
                      <a:gd name="connsiteY4" fmla="*/ 597095 h 950454"/>
                      <a:gd name="connsiteX5" fmla="*/ 527274 w 616622"/>
                      <a:gd name="connsiteY5" fmla="*/ 901895 h 950454"/>
                      <a:gd name="connsiteX6" fmla="*/ 209774 w 616622"/>
                      <a:gd name="connsiteY6" fmla="*/ 939995 h 950454"/>
                      <a:gd name="connsiteX7" fmla="*/ 70074 w 616622"/>
                      <a:gd name="connsiteY7" fmla="*/ 800295 h 950454"/>
                      <a:gd name="connsiteX8" fmla="*/ 146274 w 616622"/>
                      <a:gd name="connsiteY8" fmla="*/ 736795 h 950454"/>
                      <a:gd name="connsiteX9" fmla="*/ 247874 w 616622"/>
                      <a:gd name="connsiteY9" fmla="*/ 762195 h 950454"/>
                      <a:gd name="connsiteX10" fmla="*/ 260574 w 616622"/>
                      <a:gd name="connsiteY10" fmla="*/ 647895 h 950454"/>
                      <a:gd name="connsiteX11" fmla="*/ 31974 w 616622"/>
                      <a:gd name="connsiteY11" fmla="*/ 647895 h 950454"/>
                      <a:gd name="connsiteX12" fmla="*/ 19274 w 616622"/>
                      <a:gd name="connsiteY12" fmla="*/ 520895 h 950454"/>
                      <a:gd name="connsiteX13" fmla="*/ 197074 w 616622"/>
                      <a:gd name="connsiteY13" fmla="*/ 457395 h 950454"/>
                      <a:gd name="connsiteX14" fmla="*/ 311374 w 616622"/>
                      <a:gd name="connsiteY14" fmla="*/ 495495 h 950454"/>
                      <a:gd name="connsiteX15" fmla="*/ 412974 w 616622"/>
                      <a:gd name="connsiteY15" fmla="*/ 381195 h 950454"/>
                      <a:gd name="connsiteX16" fmla="*/ 235174 w 616622"/>
                      <a:gd name="connsiteY16" fmla="*/ 343095 h 950454"/>
                      <a:gd name="connsiteX17" fmla="*/ 120874 w 616622"/>
                      <a:gd name="connsiteY17" fmla="*/ 317695 h 950454"/>
                      <a:gd name="connsiteX18" fmla="*/ 95474 w 616622"/>
                      <a:gd name="connsiteY18" fmla="*/ 203395 h 950454"/>
                      <a:gd name="connsiteX19" fmla="*/ 324074 w 616622"/>
                      <a:gd name="connsiteY19" fmla="*/ 177995 h 950454"/>
                      <a:gd name="connsiteX0" fmla="*/ 324074 w 616622"/>
                      <a:gd name="connsiteY0" fmla="*/ 177926 h 950385"/>
                      <a:gd name="connsiteX1" fmla="*/ 457424 w 616622"/>
                      <a:gd name="connsiteY1" fmla="*/ 126 h 950385"/>
                      <a:gd name="connsiteX2" fmla="*/ 533624 w 616622"/>
                      <a:gd name="connsiteY2" fmla="*/ 152526 h 950385"/>
                      <a:gd name="connsiteX3" fmla="*/ 501874 w 616622"/>
                      <a:gd name="connsiteY3" fmla="*/ 317626 h 950385"/>
                      <a:gd name="connsiteX4" fmla="*/ 616174 w 616622"/>
                      <a:gd name="connsiteY4" fmla="*/ 597026 h 950385"/>
                      <a:gd name="connsiteX5" fmla="*/ 527274 w 616622"/>
                      <a:gd name="connsiteY5" fmla="*/ 901826 h 950385"/>
                      <a:gd name="connsiteX6" fmla="*/ 209774 w 616622"/>
                      <a:gd name="connsiteY6" fmla="*/ 939926 h 950385"/>
                      <a:gd name="connsiteX7" fmla="*/ 70074 w 616622"/>
                      <a:gd name="connsiteY7" fmla="*/ 800226 h 950385"/>
                      <a:gd name="connsiteX8" fmla="*/ 146274 w 616622"/>
                      <a:gd name="connsiteY8" fmla="*/ 736726 h 950385"/>
                      <a:gd name="connsiteX9" fmla="*/ 247874 w 616622"/>
                      <a:gd name="connsiteY9" fmla="*/ 762126 h 950385"/>
                      <a:gd name="connsiteX10" fmla="*/ 260574 w 616622"/>
                      <a:gd name="connsiteY10" fmla="*/ 647826 h 950385"/>
                      <a:gd name="connsiteX11" fmla="*/ 31974 w 616622"/>
                      <a:gd name="connsiteY11" fmla="*/ 647826 h 950385"/>
                      <a:gd name="connsiteX12" fmla="*/ 19274 w 616622"/>
                      <a:gd name="connsiteY12" fmla="*/ 520826 h 950385"/>
                      <a:gd name="connsiteX13" fmla="*/ 197074 w 616622"/>
                      <a:gd name="connsiteY13" fmla="*/ 457326 h 950385"/>
                      <a:gd name="connsiteX14" fmla="*/ 311374 w 616622"/>
                      <a:gd name="connsiteY14" fmla="*/ 495426 h 950385"/>
                      <a:gd name="connsiteX15" fmla="*/ 412974 w 616622"/>
                      <a:gd name="connsiteY15" fmla="*/ 381126 h 950385"/>
                      <a:gd name="connsiteX16" fmla="*/ 235174 w 616622"/>
                      <a:gd name="connsiteY16" fmla="*/ 343026 h 950385"/>
                      <a:gd name="connsiteX17" fmla="*/ 120874 w 616622"/>
                      <a:gd name="connsiteY17" fmla="*/ 317626 h 950385"/>
                      <a:gd name="connsiteX18" fmla="*/ 95474 w 616622"/>
                      <a:gd name="connsiteY18" fmla="*/ 203326 h 950385"/>
                      <a:gd name="connsiteX19" fmla="*/ 324074 w 616622"/>
                      <a:gd name="connsiteY19" fmla="*/ 177926 h 950385"/>
                      <a:gd name="connsiteX0" fmla="*/ 324074 w 616622"/>
                      <a:gd name="connsiteY0" fmla="*/ 178009 h 950468"/>
                      <a:gd name="connsiteX1" fmla="*/ 355824 w 616622"/>
                      <a:gd name="connsiteY1" fmla="*/ 120859 h 950468"/>
                      <a:gd name="connsiteX2" fmla="*/ 457424 w 616622"/>
                      <a:gd name="connsiteY2" fmla="*/ 209 h 950468"/>
                      <a:gd name="connsiteX3" fmla="*/ 533624 w 616622"/>
                      <a:gd name="connsiteY3" fmla="*/ 152609 h 950468"/>
                      <a:gd name="connsiteX4" fmla="*/ 501874 w 616622"/>
                      <a:gd name="connsiteY4" fmla="*/ 317709 h 950468"/>
                      <a:gd name="connsiteX5" fmla="*/ 616174 w 616622"/>
                      <a:gd name="connsiteY5" fmla="*/ 597109 h 950468"/>
                      <a:gd name="connsiteX6" fmla="*/ 527274 w 616622"/>
                      <a:gd name="connsiteY6" fmla="*/ 901909 h 950468"/>
                      <a:gd name="connsiteX7" fmla="*/ 209774 w 616622"/>
                      <a:gd name="connsiteY7" fmla="*/ 940009 h 950468"/>
                      <a:gd name="connsiteX8" fmla="*/ 70074 w 616622"/>
                      <a:gd name="connsiteY8" fmla="*/ 800309 h 950468"/>
                      <a:gd name="connsiteX9" fmla="*/ 146274 w 616622"/>
                      <a:gd name="connsiteY9" fmla="*/ 736809 h 950468"/>
                      <a:gd name="connsiteX10" fmla="*/ 247874 w 616622"/>
                      <a:gd name="connsiteY10" fmla="*/ 762209 h 950468"/>
                      <a:gd name="connsiteX11" fmla="*/ 260574 w 616622"/>
                      <a:gd name="connsiteY11" fmla="*/ 647909 h 950468"/>
                      <a:gd name="connsiteX12" fmla="*/ 31974 w 616622"/>
                      <a:gd name="connsiteY12" fmla="*/ 647909 h 950468"/>
                      <a:gd name="connsiteX13" fmla="*/ 19274 w 616622"/>
                      <a:gd name="connsiteY13" fmla="*/ 520909 h 950468"/>
                      <a:gd name="connsiteX14" fmla="*/ 197074 w 616622"/>
                      <a:gd name="connsiteY14" fmla="*/ 457409 h 950468"/>
                      <a:gd name="connsiteX15" fmla="*/ 311374 w 616622"/>
                      <a:gd name="connsiteY15" fmla="*/ 495509 h 950468"/>
                      <a:gd name="connsiteX16" fmla="*/ 412974 w 616622"/>
                      <a:gd name="connsiteY16" fmla="*/ 381209 h 950468"/>
                      <a:gd name="connsiteX17" fmla="*/ 235174 w 616622"/>
                      <a:gd name="connsiteY17" fmla="*/ 343109 h 950468"/>
                      <a:gd name="connsiteX18" fmla="*/ 120874 w 616622"/>
                      <a:gd name="connsiteY18" fmla="*/ 317709 h 950468"/>
                      <a:gd name="connsiteX19" fmla="*/ 95474 w 616622"/>
                      <a:gd name="connsiteY19" fmla="*/ 203409 h 950468"/>
                      <a:gd name="connsiteX20" fmla="*/ 324074 w 616622"/>
                      <a:gd name="connsiteY20" fmla="*/ 178009 h 950468"/>
                      <a:gd name="connsiteX0" fmla="*/ 324074 w 616174"/>
                      <a:gd name="connsiteY0" fmla="*/ 178009 h 943769"/>
                      <a:gd name="connsiteX1" fmla="*/ 355824 w 616174"/>
                      <a:gd name="connsiteY1" fmla="*/ 120859 h 943769"/>
                      <a:gd name="connsiteX2" fmla="*/ 457424 w 616174"/>
                      <a:gd name="connsiteY2" fmla="*/ 209 h 943769"/>
                      <a:gd name="connsiteX3" fmla="*/ 533624 w 616174"/>
                      <a:gd name="connsiteY3" fmla="*/ 152609 h 943769"/>
                      <a:gd name="connsiteX4" fmla="*/ 501874 w 616174"/>
                      <a:gd name="connsiteY4" fmla="*/ 317709 h 943769"/>
                      <a:gd name="connsiteX5" fmla="*/ 616174 w 616174"/>
                      <a:gd name="connsiteY5" fmla="*/ 597109 h 943769"/>
                      <a:gd name="connsiteX6" fmla="*/ 501874 w 616174"/>
                      <a:gd name="connsiteY6" fmla="*/ 876509 h 943769"/>
                      <a:gd name="connsiteX7" fmla="*/ 209774 w 616174"/>
                      <a:gd name="connsiteY7" fmla="*/ 940009 h 943769"/>
                      <a:gd name="connsiteX8" fmla="*/ 70074 w 616174"/>
                      <a:gd name="connsiteY8" fmla="*/ 800309 h 943769"/>
                      <a:gd name="connsiteX9" fmla="*/ 146274 w 616174"/>
                      <a:gd name="connsiteY9" fmla="*/ 736809 h 943769"/>
                      <a:gd name="connsiteX10" fmla="*/ 247874 w 616174"/>
                      <a:gd name="connsiteY10" fmla="*/ 762209 h 943769"/>
                      <a:gd name="connsiteX11" fmla="*/ 260574 w 616174"/>
                      <a:gd name="connsiteY11" fmla="*/ 647909 h 943769"/>
                      <a:gd name="connsiteX12" fmla="*/ 31974 w 616174"/>
                      <a:gd name="connsiteY12" fmla="*/ 647909 h 943769"/>
                      <a:gd name="connsiteX13" fmla="*/ 19274 w 616174"/>
                      <a:gd name="connsiteY13" fmla="*/ 520909 h 943769"/>
                      <a:gd name="connsiteX14" fmla="*/ 197074 w 616174"/>
                      <a:gd name="connsiteY14" fmla="*/ 457409 h 943769"/>
                      <a:gd name="connsiteX15" fmla="*/ 311374 w 616174"/>
                      <a:gd name="connsiteY15" fmla="*/ 495509 h 943769"/>
                      <a:gd name="connsiteX16" fmla="*/ 412974 w 616174"/>
                      <a:gd name="connsiteY16" fmla="*/ 381209 h 943769"/>
                      <a:gd name="connsiteX17" fmla="*/ 235174 w 616174"/>
                      <a:gd name="connsiteY17" fmla="*/ 343109 h 943769"/>
                      <a:gd name="connsiteX18" fmla="*/ 120874 w 616174"/>
                      <a:gd name="connsiteY18" fmla="*/ 317709 h 943769"/>
                      <a:gd name="connsiteX19" fmla="*/ 95474 w 616174"/>
                      <a:gd name="connsiteY19" fmla="*/ 203409 h 943769"/>
                      <a:gd name="connsiteX20" fmla="*/ 324074 w 616174"/>
                      <a:gd name="connsiteY20" fmla="*/ 178009 h 943769"/>
                      <a:gd name="connsiteX0" fmla="*/ 324074 w 616174"/>
                      <a:gd name="connsiteY0" fmla="*/ 177937 h 943697"/>
                      <a:gd name="connsiteX1" fmla="*/ 355824 w 616174"/>
                      <a:gd name="connsiteY1" fmla="*/ 120787 h 943697"/>
                      <a:gd name="connsiteX2" fmla="*/ 457424 w 616174"/>
                      <a:gd name="connsiteY2" fmla="*/ 137 h 943697"/>
                      <a:gd name="connsiteX3" fmla="*/ 508224 w 616174"/>
                      <a:gd name="connsiteY3" fmla="*/ 146187 h 943697"/>
                      <a:gd name="connsiteX4" fmla="*/ 501874 w 616174"/>
                      <a:gd name="connsiteY4" fmla="*/ 317637 h 943697"/>
                      <a:gd name="connsiteX5" fmla="*/ 616174 w 616174"/>
                      <a:gd name="connsiteY5" fmla="*/ 597037 h 943697"/>
                      <a:gd name="connsiteX6" fmla="*/ 501874 w 616174"/>
                      <a:gd name="connsiteY6" fmla="*/ 876437 h 943697"/>
                      <a:gd name="connsiteX7" fmla="*/ 209774 w 616174"/>
                      <a:gd name="connsiteY7" fmla="*/ 939937 h 943697"/>
                      <a:gd name="connsiteX8" fmla="*/ 70074 w 616174"/>
                      <a:gd name="connsiteY8" fmla="*/ 800237 h 943697"/>
                      <a:gd name="connsiteX9" fmla="*/ 146274 w 616174"/>
                      <a:gd name="connsiteY9" fmla="*/ 736737 h 943697"/>
                      <a:gd name="connsiteX10" fmla="*/ 247874 w 616174"/>
                      <a:gd name="connsiteY10" fmla="*/ 762137 h 943697"/>
                      <a:gd name="connsiteX11" fmla="*/ 260574 w 616174"/>
                      <a:gd name="connsiteY11" fmla="*/ 647837 h 943697"/>
                      <a:gd name="connsiteX12" fmla="*/ 31974 w 616174"/>
                      <a:gd name="connsiteY12" fmla="*/ 647837 h 943697"/>
                      <a:gd name="connsiteX13" fmla="*/ 19274 w 616174"/>
                      <a:gd name="connsiteY13" fmla="*/ 520837 h 943697"/>
                      <a:gd name="connsiteX14" fmla="*/ 197074 w 616174"/>
                      <a:gd name="connsiteY14" fmla="*/ 457337 h 943697"/>
                      <a:gd name="connsiteX15" fmla="*/ 311374 w 616174"/>
                      <a:gd name="connsiteY15" fmla="*/ 495437 h 943697"/>
                      <a:gd name="connsiteX16" fmla="*/ 412974 w 616174"/>
                      <a:gd name="connsiteY16" fmla="*/ 381137 h 943697"/>
                      <a:gd name="connsiteX17" fmla="*/ 235174 w 616174"/>
                      <a:gd name="connsiteY17" fmla="*/ 343037 h 943697"/>
                      <a:gd name="connsiteX18" fmla="*/ 120874 w 616174"/>
                      <a:gd name="connsiteY18" fmla="*/ 317637 h 943697"/>
                      <a:gd name="connsiteX19" fmla="*/ 95474 w 616174"/>
                      <a:gd name="connsiteY19" fmla="*/ 203337 h 943697"/>
                      <a:gd name="connsiteX20" fmla="*/ 324074 w 616174"/>
                      <a:gd name="connsiteY20" fmla="*/ 177937 h 943697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95474 w 616174"/>
                      <a:gd name="connsiteY19" fmla="*/ 1843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113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36774 w 616174"/>
                      <a:gd name="connsiteY15" fmla="*/ 4891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3646 w 615746"/>
                      <a:gd name="connsiteY0" fmla="*/ 158920 h 924680"/>
                      <a:gd name="connsiteX1" fmla="*/ 355396 w 615746"/>
                      <a:gd name="connsiteY1" fmla="*/ 101770 h 924680"/>
                      <a:gd name="connsiteX2" fmla="*/ 456996 w 615746"/>
                      <a:gd name="connsiteY2" fmla="*/ 170 h 924680"/>
                      <a:gd name="connsiteX3" fmla="*/ 507796 w 615746"/>
                      <a:gd name="connsiteY3" fmla="*/ 127170 h 924680"/>
                      <a:gd name="connsiteX4" fmla="*/ 501446 w 615746"/>
                      <a:gd name="connsiteY4" fmla="*/ 298620 h 924680"/>
                      <a:gd name="connsiteX5" fmla="*/ 615746 w 615746"/>
                      <a:gd name="connsiteY5" fmla="*/ 578020 h 924680"/>
                      <a:gd name="connsiteX6" fmla="*/ 501446 w 615746"/>
                      <a:gd name="connsiteY6" fmla="*/ 857420 h 924680"/>
                      <a:gd name="connsiteX7" fmla="*/ 209346 w 615746"/>
                      <a:gd name="connsiteY7" fmla="*/ 920920 h 924680"/>
                      <a:gd name="connsiteX8" fmla="*/ 69646 w 615746"/>
                      <a:gd name="connsiteY8" fmla="*/ 781220 h 924680"/>
                      <a:gd name="connsiteX9" fmla="*/ 145846 w 615746"/>
                      <a:gd name="connsiteY9" fmla="*/ 717720 h 924680"/>
                      <a:gd name="connsiteX10" fmla="*/ 247446 w 615746"/>
                      <a:gd name="connsiteY10" fmla="*/ 743120 h 924680"/>
                      <a:gd name="connsiteX11" fmla="*/ 260146 w 615746"/>
                      <a:gd name="connsiteY11" fmla="*/ 628820 h 924680"/>
                      <a:gd name="connsiteX12" fmla="*/ 31546 w 615746"/>
                      <a:gd name="connsiteY12" fmla="*/ 628820 h 924680"/>
                      <a:gd name="connsiteX13" fmla="*/ 18846 w 615746"/>
                      <a:gd name="connsiteY13" fmla="*/ 501820 h 924680"/>
                      <a:gd name="connsiteX14" fmla="*/ 190296 w 615746"/>
                      <a:gd name="connsiteY14" fmla="*/ 457370 h 924680"/>
                      <a:gd name="connsiteX15" fmla="*/ 336346 w 615746"/>
                      <a:gd name="connsiteY15" fmla="*/ 489120 h 924680"/>
                      <a:gd name="connsiteX16" fmla="*/ 412546 w 615746"/>
                      <a:gd name="connsiteY16" fmla="*/ 362120 h 924680"/>
                      <a:gd name="connsiteX17" fmla="*/ 234746 w 615746"/>
                      <a:gd name="connsiteY17" fmla="*/ 324020 h 924680"/>
                      <a:gd name="connsiteX18" fmla="*/ 95046 w 615746"/>
                      <a:gd name="connsiteY18" fmla="*/ 330370 h 924680"/>
                      <a:gd name="connsiteX19" fmla="*/ 107746 w 615746"/>
                      <a:gd name="connsiteY19" fmla="*/ 197020 h 924680"/>
                      <a:gd name="connsiteX20" fmla="*/ 323646 w 615746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390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6852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1794 h 917959"/>
                      <a:gd name="connsiteX1" fmla="*/ 354968 w 615318"/>
                      <a:gd name="connsiteY1" fmla="*/ 94644 h 917959"/>
                      <a:gd name="connsiteX2" fmla="*/ 489906 w 615318"/>
                      <a:gd name="connsiteY2" fmla="*/ 187 h 917959"/>
                      <a:gd name="connsiteX3" fmla="*/ 507368 w 615318"/>
                      <a:gd name="connsiteY3" fmla="*/ 120044 h 917959"/>
                      <a:gd name="connsiteX4" fmla="*/ 501018 w 615318"/>
                      <a:gd name="connsiteY4" fmla="*/ 291494 h 917959"/>
                      <a:gd name="connsiteX5" fmla="*/ 615318 w 615318"/>
                      <a:gd name="connsiteY5" fmla="*/ 570894 h 917959"/>
                      <a:gd name="connsiteX6" fmla="*/ 501018 w 615318"/>
                      <a:gd name="connsiteY6" fmla="*/ 850294 h 917959"/>
                      <a:gd name="connsiteX7" fmla="*/ 208918 w 615318"/>
                      <a:gd name="connsiteY7" fmla="*/ 913794 h 917959"/>
                      <a:gd name="connsiteX8" fmla="*/ 43818 w 615318"/>
                      <a:gd name="connsiteY8" fmla="*/ 767744 h 917959"/>
                      <a:gd name="connsiteX9" fmla="*/ 126368 w 615318"/>
                      <a:gd name="connsiteY9" fmla="*/ 742344 h 917959"/>
                      <a:gd name="connsiteX10" fmla="*/ 291468 w 615318"/>
                      <a:gd name="connsiteY10" fmla="*/ 755044 h 917959"/>
                      <a:gd name="connsiteX11" fmla="*/ 259718 w 615318"/>
                      <a:gd name="connsiteY11" fmla="*/ 621694 h 917959"/>
                      <a:gd name="connsiteX12" fmla="*/ 31118 w 615318"/>
                      <a:gd name="connsiteY12" fmla="*/ 621694 h 917959"/>
                      <a:gd name="connsiteX13" fmla="*/ 18418 w 615318"/>
                      <a:gd name="connsiteY13" fmla="*/ 494694 h 917959"/>
                      <a:gd name="connsiteX14" fmla="*/ 183518 w 615318"/>
                      <a:gd name="connsiteY14" fmla="*/ 450244 h 917959"/>
                      <a:gd name="connsiteX15" fmla="*/ 335918 w 615318"/>
                      <a:gd name="connsiteY15" fmla="*/ 481994 h 917959"/>
                      <a:gd name="connsiteX16" fmla="*/ 412118 w 615318"/>
                      <a:gd name="connsiteY16" fmla="*/ 354994 h 917959"/>
                      <a:gd name="connsiteX17" fmla="*/ 234318 w 615318"/>
                      <a:gd name="connsiteY17" fmla="*/ 316894 h 917959"/>
                      <a:gd name="connsiteX18" fmla="*/ 94618 w 615318"/>
                      <a:gd name="connsiteY18" fmla="*/ 323244 h 917959"/>
                      <a:gd name="connsiteX19" fmla="*/ 107318 w 615318"/>
                      <a:gd name="connsiteY19" fmla="*/ 189894 h 917959"/>
                      <a:gd name="connsiteX20" fmla="*/ 323218 w 615318"/>
                      <a:gd name="connsiteY20" fmla="*/ 151794 h 917959"/>
                      <a:gd name="connsiteX0" fmla="*/ 323218 w 615318"/>
                      <a:gd name="connsiteY0" fmla="*/ 152037 h 918202"/>
                      <a:gd name="connsiteX1" fmla="*/ 354968 w 615318"/>
                      <a:gd name="connsiteY1" fmla="*/ 94887 h 918202"/>
                      <a:gd name="connsiteX2" fmla="*/ 489906 w 615318"/>
                      <a:gd name="connsiteY2" fmla="*/ 430 h 918202"/>
                      <a:gd name="connsiteX3" fmla="*/ 507368 w 615318"/>
                      <a:gd name="connsiteY3" fmla="*/ 120287 h 918202"/>
                      <a:gd name="connsiteX4" fmla="*/ 501018 w 615318"/>
                      <a:gd name="connsiteY4" fmla="*/ 291737 h 918202"/>
                      <a:gd name="connsiteX5" fmla="*/ 615318 w 615318"/>
                      <a:gd name="connsiteY5" fmla="*/ 571137 h 918202"/>
                      <a:gd name="connsiteX6" fmla="*/ 501018 w 615318"/>
                      <a:gd name="connsiteY6" fmla="*/ 850537 h 918202"/>
                      <a:gd name="connsiteX7" fmla="*/ 208918 w 615318"/>
                      <a:gd name="connsiteY7" fmla="*/ 914037 h 918202"/>
                      <a:gd name="connsiteX8" fmla="*/ 43818 w 615318"/>
                      <a:gd name="connsiteY8" fmla="*/ 767987 h 918202"/>
                      <a:gd name="connsiteX9" fmla="*/ 126368 w 615318"/>
                      <a:gd name="connsiteY9" fmla="*/ 742587 h 918202"/>
                      <a:gd name="connsiteX10" fmla="*/ 291468 w 615318"/>
                      <a:gd name="connsiteY10" fmla="*/ 755287 h 918202"/>
                      <a:gd name="connsiteX11" fmla="*/ 259718 w 615318"/>
                      <a:gd name="connsiteY11" fmla="*/ 621937 h 918202"/>
                      <a:gd name="connsiteX12" fmla="*/ 31118 w 615318"/>
                      <a:gd name="connsiteY12" fmla="*/ 621937 h 918202"/>
                      <a:gd name="connsiteX13" fmla="*/ 18418 w 615318"/>
                      <a:gd name="connsiteY13" fmla="*/ 494937 h 918202"/>
                      <a:gd name="connsiteX14" fmla="*/ 183518 w 615318"/>
                      <a:gd name="connsiteY14" fmla="*/ 450487 h 918202"/>
                      <a:gd name="connsiteX15" fmla="*/ 335918 w 615318"/>
                      <a:gd name="connsiteY15" fmla="*/ 482237 h 918202"/>
                      <a:gd name="connsiteX16" fmla="*/ 412118 w 615318"/>
                      <a:gd name="connsiteY16" fmla="*/ 355237 h 918202"/>
                      <a:gd name="connsiteX17" fmla="*/ 234318 w 615318"/>
                      <a:gd name="connsiteY17" fmla="*/ 317137 h 918202"/>
                      <a:gd name="connsiteX18" fmla="*/ 94618 w 615318"/>
                      <a:gd name="connsiteY18" fmla="*/ 323487 h 918202"/>
                      <a:gd name="connsiteX19" fmla="*/ 107318 w 615318"/>
                      <a:gd name="connsiteY19" fmla="*/ 190137 h 918202"/>
                      <a:gd name="connsiteX20" fmla="*/ 323218 w 615318"/>
                      <a:gd name="connsiteY20" fmla="*/ 152037 h 918202"/>
                      <a:gd name="connsiteX0" fmla="*/ 323218 w 615318"/>
                      <a:gd name="connsiteY0" fmla="*/ 152755 h 918920"/>
                      <a:gd name="connsiteX1" fmla="*/ 354968 w 615318"/>
                      <a:gd name="connsiteY1" fmla="*/ 95605 h 918920"/>
                      <a:gd name="connsiteX2" fmla="*/ 489906 w 615318"/>
                      <a:gd name="connsiteY2" fmla="*/ 1148 h 918920"/>
                      <a:gd name="connsiteX3" fmla="*/ 507368 w 615318"/>
                      <a:gd name="connsiteY3" fmla="*/ 121005 h 918920"/>
                      <a:gd name="connsiteX4" fmla="*/ 501018 w 615318"/>
                      <a:gd name="connsiteY4" fmla="*/ 292455 h 918920"/>
                      <a:gd name="connsiteX5" fmla="*/ 615318 w 615318"/>
                      <a:gd name="connsiteY5" fmla="*/ 571855 h 918920"/>
                      <a:gd name="connsiteX6" fmla="*/ 501018 w 615318"/>
                      <a:gd name="connsiteY6" fmla="*/ 851255 h 918920"/>
                      <a:gd name="connsiteX7" fmla="*/ 208918 w 615318"/>
                      <a:gd name="connsiteY7" fmla="*/ 914755 h 918920"/>
                      <a:gd name="connsiteX8" fmla="*/ 43818 w 615318"/>
                      <a:gd name="connsiteY8" fmla="*/ 768705 h 918920"/>
                      <a:gd name="connsiteX9" fmla="*/ 126368 w 615318"/>
                      <a:gd name="connsiteY9" fmla="*/ 743305 h 918920"/>
                      <a:gd name="connsiteX10" fmla="*/ 291468 w 615318"/>
                      <a:gd name="connsiteY10" fmla="*/ 756005 h 918920"/>
                      <a:gd name="connsiteX11" fmla="*/ 259718 w 615318"/>
                      <a:gd name="connsiteY11" fmla="*/ 622655 h 918920"/>
                      <a:gd name="connsiteX12" fmla="*/ 31118 w 615318"/>
                      <a:gd name="connsiteY12" fmla="*/ 622655 h 918920"/>
                      <a:gd name="connsiteX13" fmla="*/ 18418 w 615318"/>
                      <a:gd name="connsiteY13" fmla="*/ 495655 h 918920"/>
                      <a:gd name="connsiteX14" fmla="*/ 183518 w 615318"/>
                      <a:gd name="connsiteY14" fmla="*/ 451205 h 918920"/>
                      <a:gd name="connsiteX15" fmla="*/ 335918 w 615318"/>
                      <a:gd name="connsiteY15" fmla="*/ 482955 h 918920"/>
                      <a:gd name="connsiteX16" fmla="*/ 412118 w 615318"/>
                      <a:gd name="connsiteY16" fmla="*/ 355955 h 918920"/>
                      <a:gd name="connsiteX17" fmla="*/ 234318 w 615318"/>
                      <a:gd name="connsiteY17" fmla="*/ 317855 h 918920"/>
                      <a:gd name="connsiteX18" fmla="*/ 94618 w 615318"/>
                      <a:gd name="connsiteY18" fmla="*/ 324205 h 918920"/>
                      <a:gd name="connsiteX19" fmla="*/ 107318 w 615318"/>
                      <a:gd name="connsiteY19" fmla="*/ 190855 h 918920"/>
                      <a:gd name="connsiteX20" fmla="*/ 323218 w 615318"/>
                      <a:gd name="connsiteY20" fmla="*/ 152755 h 918920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51"/>
                      <a:gd name="connsiteY0" fmla="*/ 157456 h 923621"/>
                      <a:gd name="connsiteX1" fmla="*/ 354968 w 615351"/>
                      <a:gd name="connsiteY1" fmla="*/ 100306 h 923621"/>
                      <a:gd name="connsiteX2" fmla="*/ 475618 w 615351"/>
                      <a:gd name="connsiteY2" fmla="*/ 1087 h 923621"/>
                      <a:gd name="connsiteX3" fmla="*/ 507368 w 615351"/>
                      <a:gd name="connsiteY3" fmla="*/ 125706 h 923621"/>
                      <a:gd name="connsiteX4" fmla="*/ 512924 w 615351"/>
                      <a:gd name="connsiteY4" fmla="*/ 297156 h 923621"/>
                      <a:gd name="connsiteX5" fmla="*/ 615318 w 615351"/>
                      <a:gd name="connsiteY5" fmla="*/ 576556 h 923621"/>
                      <a:gd name="connsiteX6" fmla="*/ 501018 w 615351"/>
                      <a:gd name="connsiteY6" fmla="*/ 855956 h 923621"/>
                      <a:gd name="connsiteX7" fmla="*/ 208918 w 615351"/>
                      <a:gd name="connsiteY7" fmla="*/ 919456 h 923621"/>
                      <a:gd name="connsiteX8" fmla="*/ 43818 w 615351"/>
                      <a:gd name="connsiteY8" fmla="*/ 773406 h 923621"/>
                      <a:gd name="connsiteX9" fmla="*/ 126368 w 615351"/>
                      <a:gd name="connsiteY9" fmla="*/ 748006 h 923621"/>
                      <a:gd name="connsiteX10" fmla="*/ 291468 w 615351"/>
                      <a:gd name="connsiteY10" fmla="*/ 760706 h 923621"/>
                      <a:gd name="connsiteX11" fmla="*/ 259718 w 615351"/>
                      <a:gd name="connsiteY11" fmla="*/ 627356 h 923621"/>
                      <a:gd name="connsiteX12" fmla="*/ 31118 w 615351"/>
                      <a:gd name="connsiteY12" fmla="*/ 627356 h 923621"/>
                      <a:gd name="connsiteX13" fmla="*/ 18418 w 615351"/>
                      <a:gd name="connsiteY13" fmla="*/ 500356 h 923621"/>
                      <a:gd name="connsiteX14" fmla="*/ 183518 w 615351"/>
                      <a:gd name="connsiteY14" fmla="*/ 455906 h 923621"/>
                      <a:gd name="connsiteX15" fmla="*/ 335918 w 615351"/>
                      <a:gd name="connsiteY15" fmla="*/ 487656 h 923621"/>
                      <a:gd name="connsiteX16" fmla="*/ 412118 w 615351"/>
                      <a:gd name="connsiteY16" fmla="*/ 360656 h 923621"/>
                      <a:gd name="connsiteX17" fmla="*/ 234318 w 615351"/>
                      <a:gd name="connsiteY17" fmla="*/ 322556 h 923621"/>
                      <a:gd name="connsiteX18" fmla="*/ 94618 w 615351"/>
                      <a:gd name="connsiteY18" fmla="*/ 328906 h 923621"/>
                      <a:gd name="connsiteX19" fmla="*/ 107318 w 615351"/>
                      <a:gd name="connsiteY19" fmla="*/ 195556 h 923621"/>
                      <a:gd name="connsiteX20" fmla="*/ 323218 w 615351"/>
                      <a:gd name="connsiteY20" fmla="*/ 157456 h 923621"/>
                      <a:gd name="connsiteX0" fmla="*/ 323218 w 615358"/>
                      <a:gd name="connsiteY0" fmla="*/ 157456 h 923621"/>
                      <a:gd name="connsiteX1" fmla="*/ 354968 w 615358"/>
                      <a:gd name="connsiteY1" fmla="*/ 100306 h 923621"/>
                      <a:gd name="connsiteX2" fmla="*/ 475618 w 615358"/>
                      <a:gd name="connsiteY2" fmla="*/ 1087 h 923621"/>
                      <a:gd name="connsiteX3" fmla="*/ 507368 w 615358"/>
                      <a:gd name="connsiteY3" fmla="*/ 125706 h 923621"/>
                      <a:gd name="connsiteX4" fmla="*/ 512924 w 615358"/>
                      <a:gd name="connsiteY4" fmla="*/ 297156 h 923621"/>
                      <a:gd name="connsiteX5" fmla="*/ 615318 w 615358"/>
                      <a:gd name="connsiteY5" fmla="*/ 576556 h 923621"/>
                      <a:gd name="connsiteX6" fmla="*/ 501018 w 615358"/>
                      <a:gd name="connsiteY6" fmla="*/ 855956 h 923621"/>
                      <a:gd name="connsiteX7" fmla="*/ 208918 w 615358"/>
                      <a:gd name="connsiteY7" fmla="*/ 919456 h 923621"/>
                      <a:gd name="connsiteX8" fmla="*/ 43818 w 615358"/>
                      <a:gd name="connsiteY8" fmla="*/ 773406 h 923621"/>
                      <a:gd name="connsiteX9" fmla="*/ 126368 w 615358"/>
                      <a:gd name="connsiteY9" fmla="*/ 748006 h 923621"/>
                      <a:gd name="connsiteX10" fmla="*/ 291468 w 615358"/>
                      <a:gd name="connsiteY10" fmla="*/ 760706 h 923621"/>
                      <a:gd name="connsiteX11" fmla="*/ 259718 w 615358"/>
                      <a:gd name="connsiteY11" fmla="*/ 627356 h 923621"/>
                      <a:gd name="connsiteX12" fmla="*/ 31118 w 615358"/>
                      <a:gd name="connsiteY12" fmla="*/ 627356 h 923621"/>
                      <a:gd name="connsiteX13" fmla="*/ 18418 w 615358"/>
                      <a:gd name="connsiteY13" fmla="*/ 500356 h 923621"/>
                      <a:gd name="connsiteX14" fmla="*/ 183518 w 615358"/>
                      <a:gd name="connsiteY14" fmla="*/ 455906 h 923621"/>
                      <a:gd name="connsiteX15" fmla="*/ 335918 w 615358"/>
                      <a:gd name="connsiteY15" fmla="*/ 487656 h 923621"/>
                      <a:gd name="connsiteX16" fmla="*/ 412118 w 615358"/>
                      <a:gd name="connsiteY16" fmla="*/ 360656 h 923621"/>
                      <a:gd name="connsiteX17" fmla="*/ 234318 w 615358"/>
                      <a:gd name="connsiteY17" fmla="*/ 322556 h 923621"/>
                      <a:gd name="connsiteX18" fmla="*/ 94618 w 615358"/>
                      <a:gd name="connsiteY18" fmla="*/ 328906 h 923621"/>
                      <a:gd name="connsiteX19" fmla="*/ 107318 w 615358"/>
                      <a:gd name="connsiteY19" fmla="*/ 195556 h 923621"/>
                      <a:gd name="connsiteX20" fmla="*/ 323218 w 615358"/>
                      <a:gd name="connsiteY20" fmla="*/ 157456 h 923621"/>
                      <a:gd name="connsiteX0" fmla="*/ 323218 w 615364"/>
                      <a:gd name="connsiteY0" fmla="*/ 157456 h 923621"/>
                      <a:gd name="connsiteX1" fmla="*/ 354968 w 615364"/>
                      <a:gd name="connsiteY1" fmla="*/ 100306 h 923621"/>
                      <a:gd name="connsiteX2" fmla="*/ 475618 w 615364"/>
                      <a:gd name="connsiteY2" fmla="*/ 1087 h 923621"/>
                      <a:gd name="connsiteX3" fmla="*/ 507368 w 615364"/>
                      <a:gd name="connsiteY3" fmla="*/ 125706 h 923621"/>
                      <a:gd name="connsiteX4" fmla="*/ 512924 w 615364"/>
                      <a:gd name="connsiteY4" fmla="*/ 297156 h 923621"/>
                      <a:gd name="connsiteX5" fmla="*/ 615318 w 615364"/>
                      <a:gd name="connsiteY5" fmla="*/ 576556 h 923621"/>
                      <a:gd name="connsiteX6" fmla="*/ 501018 w 615364"/>
                      <a:gd name="connsiteY6" fmla="*/ 855956 h 923621"/>
                      <a:gd name="connsiteX7" fmla="*/ 208918 w 615364"/>
                      <a:gd name="connsiteY7" fmla="*/ 919456 h 923621"/>
                      <a:gd name="connsiteX8" fmla="*/ 43818 w 615364"/>
                      <a:gd name="connsiteY8" fmla="*/ 773406 h 923621"/>
                      <a:gd name="connsiteX9" fmla="*/ 126368 w 615364"/>
                      <a:gd name="connsiteY9" fmla="*/ 748006 h 923621"/>
                      <a:gd name="connsiteX10" fmla="*/ 291468 w 615364"/>
                      <a:gd name="connsiteY10" fmla="*/ 760706 h 923621"/>
                      <a:gd name="connsiteX11" fmla="*/ 259718 w 615364"/>
                      <a:gd name="connsiteY11" fmla="*/ 627356 h 923621"/>
                      <a:gd name="connsiteX12" fmla="*/ 31118 w 615364"/>
                      <a:gd name="connsiteY12" fmla="*/ 627356 h 923621"/>
                      <a:gd name="connsiteX13" fmla="*/ 18418 w 615364"/>
                      <a:gd name="connsiteY13" fmla="*/ 500356 h 923621"/>
                      <a:gd name="connsiteX14" fmla="*/ 183518 w 615364"/>
                      <a:gd name="connsiteY14" fmla="*/ 455906 h 923621"/>
                      <a:gd name="connsiteX15" fmla="*/ 335918 w 615364"/>
                      <a:gd name="connsiteY15" fmla="*/ 487656 h 923621"/>
                      <a:gd name="connsiteX16" fmla="*/ 412118 w 615364"/>
                      <a:gd name="connsiteY16" fmla="*/ 360656 h 923621"/>
                      <a:gd name="connsiteX17" fmla="*/ 234318 w 615364"/>
                      <a:gd name="connsiteY17" fmla="*/ 322556 h 923621"/>
                      <a:gd name="connsiteX18" fmla="*/ 94618 w 615364"/>
                      <a:gd name="connsiteY18" fmla="*/ 328906 h 923621"/>
                      <a:gd name="connsiteX19" fmla="*/ 107318 w 615364"/>
                      <a:gd name="connsiteY19" fmla="*/ 195556 h 923621"/>
                      <a:gd name="connsiteX20" fmla="*/ 323218 w 615364"/>
                      <a:gd name="connsiteY20" fmla="*/ 157456 h 923621"/>
                      <a:gd name="connsiteX0" fmla="*/ 323218 w 615379"/>
                      <a:gd name="connsiteY0" fmla="*/ 157456 h 923621"/>
                      <a:gd name="connsiteX1" fmla="*/ 354968 w 615379"/>
                      <a:gd name="connsiteY1" fmla="*/ 100306 h 923621"/>
                      <a:gd name="connsiteX2" fmla="*/ 475618 w 615379"/>
                      <a:gd name="connsiteY2" fmla="*/ 1087 h 923621"/>
                      <a:gd name="connsiteX3" fmla="*/ 507368 w 615379"/>
                      <a:gd name="connsiteY3" fmla="*/ 125706 h 923621"/>
                      <a:gd name="connsiteX4" fmla="*/ 512924 w 615379"/>
                      <a:gd name="connsiteY4" fmla="*/ 297156 h 923621"/>
                      <a:gd name="connsiteX5" fmla="*/ 615318 w 615379"/>
                      <a:gd name="connsiteY5" fmla="*/ 576556 h 923621"/>
                      <a:gd name="connsiteX6" fmla="*/ 501018 w 615379"/>
                      <a:gd name="connsiteY6" fmla="*/ 855956 h 923621"/>
                      <a:gd name="connsiteX7" fmla="*/ 208918 w 615379"/>
                      <a:gd name="connsiteY7" fmla="*/ 919456 h 923621"/>
                      <a:gd name="connsiteX8" fmla="*/ 43818 w 615379"/>
                      <a:gd name="connsiteY8" fmla="*/ 773406 h 923621"/>
                      <a:gd name="connsiteX9" fmla="*/ 126368 w 615379"/>
                      <a:gd name="connsiteY9" fmla="*/ 748006 h 923621"/>
                      <a:gd name="connsiteX10" fmla="*/ 291468 w 615379"/>
                      <a:gd name="connsiteY10" fmla="*/ 760706 h 923621"/>
                      <a:gd name="connsiteX11" fmla="*/ 259718 w 615379"/>
                      <a:gd name="connsiteY11" fmla="*/ 627356 h 923621"/>
                      <a:gd name="connsiteX12" fmla="*/ 31118 w 615379"/>
                      <a:gd name="connsiteY12" fmla="*/ 627356 h 923621"/>
                      <a:gd name="connsiteX13" fmla="*/ 18418 w 615379"/>
                      <a:gd name="connsiteY13" fmla="*/ 500356 h 923621"/>
                      <a:gd name="connsiteX14" fmla="*/ 183518 w 615379"/>
                      <a:gd name="connsiteY14" fmla="*/ 455906 h 923621"/>
                      <a:gd name="connsiteX15" fmla="*/ 335918 w 615379"/>
                      <a:gd name="connsiteY15" fmla="*/ 487656 h 923621"/>
                      <a:gd name="connsiteX16" fmla="*/ 412118 w 615379"/>
                      <a:gd name="connsiteY16" fmla="*/ 360656 h 923621"/>
                      <a:gd name="connsiteX17" fmla="*/ 234318 w 615379"/>
                      <a:gd name="connsiteY17" fmla="*/ 322556 h 923621"/>
                      <a:gd name="connsiteX18" fmla="*/ 94618 w 615379"/>
                      <a:gd name="connsiteY18" fmla="*/ 328906 h 923621"/>
                      <a:gd name="connsiteX19" fmla="*/ 107318 w 615379"/>
                      <a:gd name="connsiteY19" fmla="*/ 195556 h 923621"/>
                      <a:gd name="connsiteX20" fmla="*/ 323218 w 615379"/>
                      <a:gd name="connsiteY20" fmla="*/ 157456 h 923621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36100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27356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15450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55906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43999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01805 w 593966"/>
                      <a:gd name="connsiteY0" fmla="*/ 157456 h 901463"/>
                      <a:gd name="connsiteX1" fmla="*/ 333555 w 593966"/>
                      <a:gd name="connsiteY1" fmla="*/ 100306 h 901463"/>
                      <a:gd name="connsiteX2" fmla="*/ 454205 w 593966"/>
                      <a:gd name="connsiteY2" fmla="*/ 1087 h 901463"/>
                      <a:gd name="connsiteX3" fmla="*/ 485955 w 593966"/>
                      <a:gd name="connsiteY3" fmla="*/ 125706 h 901463"/>
                      <a:gd name="connsiteX4" fmla="*/ 491511 w 593966"/>
                      <a:gd name="connsiteY4" fmla="*/ 297156 h 901463"/>
                      <a:gd name="connsiteX5" fmla="*/ 593905 w 593966"/>
                      <a:gd name="connsiteY5" fmla="*/ 576556 h 901463"/>
                      <a:gd name="connsiteX6" fmla="*/ 479605 w 593966"/>
                      <a:gd name="connsiteY6" fmla="*/ 855956 h 901463"/>
                      <a:gd name="connsiteX7" fmla="*/ 194649 w 593966"/>
                      <a:gd name="connsiteY7" fmla="*/ 893262 h 901463"/>
                      <a:gd name="connsiteX8" fmla="*/ 22405 w 593966"/>
                      <a:gd name="connsiteY8" fmla="*/ 773406 h 901463"/>
                      <a:gd name="connsiteX9" fmla="*/ 107336 w 593966"/>
                      <a:gd name="connsiteY9" fmla="*/ 728956 h 901463"/>
                      <a:gd name="connsiteX10" fmla="*/ 270055 w 593966"/>
                      <a:gd name="connsiteY10" fmla="*/ 760706 h 901463"/>
                      <a:gd name="connsiteX11" fmla="*/ 298628 w 593966"/>
                      <a:gd name="connsiteY11" fmla="*/ 692981 h 901463"/>
                      <a:gd name="connsiteX12" fmla="*/ 238305 w 593966"/>
                      <a:gd name="connsiteY12" fmla="*/ 615450 h 901463"/>
                      <a:gd name="connsiteX13" fmla="*/ 28755 w 593966"/>
                      <a:gd name="connsiteY13" fmla="*/ 610687 h 901463"/>
                      <a:gd name="connsiteX14" fmla="*/ 16055 w 593966"/>
                      <a:gd name="connsiteY14" fmla="*/ 488450 h 901463"/>
                      <a:gd name="connsiteX15" fmla="*/ 162105 w 593966"/>
                      <a:gd name="connsiteY15" fmla="*/ 443999 h 901463"/>
                      <a:gd name="connsiteX16" fmla="*/ 314505 w 593966"/>
                      <a:gd name="connsiteY16" fmla="*/ 487656 h 901463"/>
                      <a:gd name="connsiteX17" fmla="*/ 390705 w 593966"/>
                      <a:gd name="connsiteY17" fmla="*/ 360656 h 901463"/>
                      <a:gd name="connsiteX18" fmla="*/ 212905 w 593966"/>
                      <a:gd name="connsiteY18" fmla="*/ 322556 h 901463"/>
                      <a:gd name="connsiteX19" fmla="*/ 73205 w 593966"/>
                      <a:gd name="connsiteY19" fmla="*/ 328906 h 901463"/>
                      <a:gd name="connsiteX20" fmla="*/ 85905 w 593966"/>
                      <a:gd name="connsiteY20" fmla="*/ 195556 h 901463"/>
                      <a:gd name="connsiteX21" fmla="*/ 301805 w 593966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8643 w 591904"/>
                      <a:gd name="connsiteY17" fmla="*/ 360656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3880 w 591904"/>
                      <a:gd name="connsiteY17" fmla="*/ 329700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83880 w 591904"/>
                      <a:gd name="connsiteY18" fmla="*/ 329700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21943 w 591904"/>
                      <a:gd name="connsiteY21" fmla="*/ 171743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33849 w 591904"/>
                      <a:gd name="connsiteY21" fmla="*/ 181268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99743 w 591904"/>
                      <a:gd name="connsiteY23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299743 w 591904"/>
                      <a:gd name="connsiteY24" fmla="*/ 157456 h 901463"/>
                      <a:gd name="connsiteX0" fmla="*/ 425950 w 591904"/>
                      <a:gd name="connsiteY0" fmla="*/ 224131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425950 w 591904"/>
                      <a:gd name="connsiteY24" fmla="*/ 224131 h 901463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425950 w 591904"/>
                      <a:gd name="connsiteY25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32284 w 591904"/>
                      <a:gd name="connsiteY26" fmla="*/ 171459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15615 w 591904"/>
                      <a:gd name="connsiteY26" fmla="*/ 164316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3252 h 900584"/>
                      <a:gd name="connsiteX1" fmla="*/ 391815 w 591904"/>
                      <a:gd name="connsiteY1" fmla="*/ 199182 h 900584"/>
                      <a:gd name="connsiteX2" fmla="*/ 327522 w 591904"/>
                      <a:gd name="connsiteY2" fmla="*/ 163464 h 900584"/>
                      <a:gd name="connsiteX3" fmla="*/ 321968 w 591904"/>
                      <a:gd name="connsiteY3" fmla="*/ 97046 h 900584"/>
                      <a:gd name="connsiteX4" fmla="*/ 452143 w 591904"/>
                      <a:gd name="connsiteY4" fmla="*/ 208 h 900584"/>
                      <a:gd name="connsiteX5" fmla="*/ 483893 w 591904"/>
                      <a:gd name="connsiteY5" fmla="*/ 124827 h 900584"/>
                      <a:gd name="connsiteX6" fmla="*/ 489449 w 591904"/>
                      <a:gd name="connsiteY6" fmla="*/ 296277 h 900584"/>
                      <a:gd name="connsiteX7" fmla="*/ 591843 w 591904"/>
                      <a:gd name="connsiteY7" fmla="*/ 575677 h 900584"/>
                      <a:gd name="connsiteX8" fmla="*/ 477543 w 591904"/>
                      <a:gd name="connsiteY8" fmla="*/ 855077 h 900584"/>
                      <a:gd name="connsiteX9" fmla="*/ 192587 w 591904"/>
                      <a:gd name="connsiteY9" fmla="*/ 892383 h 900584"/>
                      <a:gd name="connsiteX10" fmla="*/ 20343 w 591904"/>
                      <a:gd name="connsiteY10" fmla="*/ 772527 h 900584"/>
                      <a:gd name="connsiteX11" fmla="*/ 105274 w 591904"/>
                      <a:gd name="connsiteY11" fmla="*/ 728077 h 900584"/>
                      <a:gd name="connsiteX12" fmla="*/ 267993 w 591904"/>
                      <a:gd name="connsiteY12" fmla="*/ 759827 h 900584"/>
                      <a:gd name="connsiteX13" fmla="*/ 296566 w 591904"/>
                      <a:gd name="connsiteY13" fmla="*/ 692102 h 900584"/>
                      <a:gd name="connsiteX14" fmla="*/ 236243 w 591904"/>
                      <a:gd name="connsiteY14" fmla="*/ 614571 h 900584"/>
                      <a:gd name="connsiteX15" fmla="*/ 26693 w 591904"/>
                      <a:gd name="connsiteY15" fmla="*/ 609808 h 900584"/>
                      <a:gd name="connsiteX16" fmla="*/ 13993 w 591904"/>
                      <a:gd name="connsiteY16" fmla="*/ 487571 h 900584"/>
                      <a:gd name="connsiteX17" fmla="*/ 129087 w 591904"/>
                      <a:gd name="connsiteY17" fmla="*/ 428833 h 900584"/>
                      <a:gd name="connsiteX18" fmla="*/ 312443 w 591904"/>
                      <a:gd name="connsiteY18" fmla="*/ 486777 h 900584"/>
                      <a:gd name="connsiteX19" fmla="*/ 387053 w 591904"/>
                      <a:gd name="connsiteY19" fmla="*/ 413495 h 900584"/>
                      <a:gd name="connsiteX20" fmla="*/ 352923 w 591904"/>
                      <a:gd name="connsiteY20" fmla="*/ 314533 h 900584"/>
                      <a:gd name="connsiteX21" fmla="*/ 210843 w 591904"/>
                      <a:gd name="connsiteY21" fmla="*/ 321677 h 900584"/>
                      <a:gd name="connsiteX22" fmla="*/ 102100 w 591904"/>
                      <a:gd name="connsiteY22" fmla="*/ 311358 h 900584"/>
                      <a:gd name="connsiteX23" fmla="*/ 84634 w 591904"/>
                      <a:gd name="connsiteY23" fmla="*/ 249189 h 900584"/>
                      <a:gd name="connsiteX24" fmla="*/ 133849 w 591904"/>
                      <a:gd name="connsiteY24" fmla="*/ 180389 h 900584"/>
                      <a:gd name="connsiteX25" fmla="*/ 203697 w 591904"/>
                      <a:gd name="connsiteY25" fmla="*/ 158702 h 900584"/>
                      <a:gd name="connsiteX26" fmla="*/ 315615 w 591904"/>
                      <a:gd name="connsiteY26" fmla="*/ 163464 h 900584"/>
                      <a:gd name="connsiteX27" fmla="*/ 425950 w 591904"/>
                      <a:gd name="connsiteY27" fmla="*/ 223252 h 900584"/>
                      <a:gd name="connsiteX0" fmla="*/ 425950 w 591904"/>
                      <a:gd name="connsiteY0" fmla="*/ 225134 h 902466"/>
                      <a:gd name="connsiteX1" fmla="*/ 391815 w 591904"/>
                      <a:gd name="connsiteY1" fmla="*/ 201064 h 902466"/>
                      <a:gd name="connsiteX2" fmla="*/ 327522 w 591904"/>
                      <a:gd name="connsiteY2" fmla="*/ 165346 h 902466"/>
                      <a:gd name="connsiteX3" fmla="*/ 321968 w 591904"/>
                      <a:gd name="connsiteY3" fmla="*/ 98928 h 902466"/>
                      <a:gd name="connsiteX4" fmla="*/ 452143 w 591904"/>
                      <a:gd name="connsiteY4" fmla="*/ 2090 h 902466"/>
                      <a:gd name="connsiteX5" fmla="*/ 483893 w 591904"/>
                      <a:gd name="connsiteY5" fmla="*/ 126709 h 902466"/>
                      <a:gd name="connsiteX6" fmla="*/ 489449 w 591904"/>
                      <a:gd name="connsiteY6" fmla="*/ 298159 h 902466"/>
                      <a:gd name="connsiteX7" fmla="*/ 591843 w 591904"/>
                      <a:gd name="connsiteY7" fmla="*/ 577559 h 902466"/>
                      <a:gd name="connsiteX8" fmla="*/ 477543 w 591904"/>
                      <a:gd name="connsiteY8" fmla="*/ 856959 h 902466"/>
                      <a:gd name="connsiteX9" fmla="*/ 192587 w 591904"/>
                      <a:gd name="connsiteY9" fmla="*/ 894265 h 902466"/>
                      <a:gd name="connsiteX10" fmla="*/ 20343 w 591904"/>
                      <a:gd name="connsiteY10" fmla="*/ 774409 h 902466"/>
                      <a:gd name="connsiteX11" fmla="*/ 105274 w 591904"/>
                      <a:gd name="connsiteY11" fmla="*/ 729959 h 902466"/>
                      <a:gd name="connsiteX12" fmla="*/ 267993 w 591904"/>
                      <a:gd name="connsiteY12" fmla="*/ 761709 h 902466"/>
                      <a:gd name="connsiteX13" fmla="*/ 296566 w 591904"/>
                      <a:gd name="connsiteY13" fmla="*/ 693984 h 902466"/>
                      <a:gd name="connsiteX14" fmla="*/ 236243 w 591904"/>
                      <a:gd name="connsiteY14" fmla="*/ 616453 h 902466"/>
                      <a:gd name="connsiteX15" fmla="*/ 26693 w 591904"/>
                      <a:gd name="connsiteY15" fmla="*/ 611690 h 902466"/>
                      <a:gd name="connsiteX16" fmla="*/ 13993 w 591904"/>
                      <a:gd name="connsiteY16" fmla="*/ 489453 h 902466"/>
                      <a:gd name="connsiteX17" fmla="*/ 129087 w 591904"/>
                      <a:gd name="connsiteY17" fmla="*/ 430715 h 902466"/>
                      <a:gd name="connsiteX18" fmla="*/ 312443 w 591904"/>
                      <a:gd name="connsiteY18" fmla="*/ 488659 h 902466"/>
                      <a:gd name="connsiteX19" fmla="*/ 387053 w 591904"/>
                      <a:gd name="connsiteY19" fmla="*/ 415377 h 902466"/>
                      <a:gd name="connsiteX20" fmla="*/ 352923 w 591904"/>
                      <a:gd name="connsiteY20" fmla="*/ 316415 h 902466"/>
                      <a:gd name="connsiteX21" fmla="*/ 210843 w 591904"/>
                      <a:gd name="connsiteY21" fmla="*/ 323559 h 902466"/>
                      <a:gd name="connsiteX22" fmla="*/ 102100 w 591904"/>
                      <a:gd name="connsiteY22" fmla="*/ 313240 h 902466"/>
                      <a:gd name="connsiteX23" fmla="*/ 84634 w 591904"/>
                      <a:gd name="connsiteY23" fmla="*/ 251071 h 902466"/>
                      <a:gd name="connsiteX24" fmla="*/ 133849 w 591904"/>
                      <a:gd name="connsiteY24" fmla="*/ 182271 h 902466"/>
                      <a:gd name="connsiteX25" fmla="*/ 203697 w 591904"/>
                      <a:gd name="connsiteY25" fmla="*/ 160584 h 902466"/>
                      <a:gd name="connsiteX26" fmla="*/ 315615 w 591904"/>
                      <a:gd name="connsiteY26" fmla="*/ 165346 h 902466"/>
                      <a:gd name="connsiteX27" fmla="*/ 425950 w 591904"/>
                      <a:gd name="connsiteY27" fmla="*/ 225134 h 902466"/>
                      <a:gd name="connsiteX0" fmla="*/ 425950 w 591904"/>
                      <a:gd name="connsiteY0" fmla="*/ 226855 h 904187"/>
                      <a:gd name="connsiteX1" fmla="*/ 391815 w 591904"/>
                      <a:gd name="connsiteY1" fmla="*/ 202785 h 904187"/>
                      <a:gd name="connsiteX2" fmla="*/ 327522 w 591904"/>
                      <a:gd name="connsiteY2" fmla="*/ 167067 h 904187"/>
                      <a:gd name="connsiteX3" fmla="*/ 321968 w 591904"/>
                      <a:gd name="connsiteY3" fmla="*/ 100649 h 904187"/>
                      <a:gd name="connsiteX4" fmla="*/ 452143 w 591904"/>
                      <a:gd name="connsiteY4" fmla="*/ 3811 h 904187"/>
                      <a:gd name="connsiteX5" fmla="*/ 483893 w 591904"/>
                      <a:gd name="connsiteY5" fmla="*/ 128430 h 904187"/>
                      <a:gd name="connsiteX6" fmla="*/ 489449 w 591904"/>
                      <a:gd name="connsiteY6" fmla="*/ 299880 h 904187"/>
                      <a:gd name="connsiteX7" fmla="*/ 591843 w 591904"/>
                      <a:gd name="connsiteY7" fmla="*/ 579280 h 904187"/>
                      <a:gd name="connsiteX8" fmla="*/ 477543 w 591904"/>
                      <a:gd name="connsiteY8" fmla="*/ 858680 h 904187"/>
                      <a:gd name="connsiteX9" fmla="*/ 192587 w 591904"/>
                      <a:gd name="connsiteY9" fmla="*/ 895986 h 904187"/>
                      <a:gd name="connsiteX10" fmla="*/ 20343 w 591904"/>
                      <a:gd name="connsiteY10" fmla="*/ 776130 h 904187"/>
                      <a:gd name="connsiteX11" fmla="*/ 105274 w 591904"/>
                      <a:gd name="connsiteY11" fmla="*/ 731680 h 904187"/>
                      <a:gd name="connsiteX12" fmla="*/ 267993 w 591904"/>
                      <a:gd name="connsiteY12" fmla="*/ 763430 h 904187"/>
                      <a:gd name="connsiteX13" fmla="*/ 296566 w 591904"/>
                      <a:gd name="connsiteY13" fmla="*/ 695705 h 904187"/>
                      <a:gd name="connsiteX14" fmla="*/ 236243 w 591904"/>
                      <a:gd name="connsiteY14" fmla="*/ 618174 h 904187"/>
                      <a:gd name="connsiteX15" fmla="*/ 26693 w 591904"/>
                      <a:gd name="connsiteY15" fmla="*/ 613411 h 904187"/>
                      <a:gd name="connsiteX16" fmla="*/ 13993 w 591904"/>
                      <a:gd name="connsiteY16" fmla="*/ 491174 h 904187"/>
                      <a:gd name="connsiteX17" fmla="*/ 129087 w 591904"/>
                      <a:gd name="connsiteY17" fmla="*/ 432436 h 904187"/>
                      <a:gd name="connsiteX18" fmla="*/ 312443 w 591904"/>
                      <a:gd name="connsiteY18" fmla="*/ 490380 h 904187"/>
                      <a:gd name="connsiteX19" fmla="*/ 387053 w 591904"/>
                      <a:gd name="connsiteY19" fmla="*/ 417098 h 904187"/>
                      <a:gd name="connsiteX20" fmla="*/ 352923 w 591904"/>
                      <a:gd name="connsiteY20" fmla="*/ 318136 h 904187"/>
                      <a:gd name="connsiteX21" fmla="*/ 210843 w 591904"/>
                      <a:gd name="connsiteY21" fmla="*/ 325280 h 904187"/>
                      <a:gd name="connsiteX22" fmla="*/ 102100 w 591904"/>
                      <a:gd name="connsiteY22" fmla="*/ 314961 h 904187"/>
                      <a:gd name="connsiteX23" fmla="*/ 84634 w 591904"/>
                      <a:gd name="connsiteY23" fmla="*/ 252792 h 904187"/>
                      <a:gd name="connsiteX24" fmla="*/ 133849 w 591904"/>
                      <a:gd name="connsiteY24" fmla="*/ 183992 h 904187"/>
                      <a:gd name="connsiteX25" fmla="*/ 203697 w 591904"/>
                      <a:gd name="connsiteY25" fmla="*/ 162305 h 904187"/>
                      <a:gd name="connsiteX26" fmla="*/ 315615 w 591904"/>
                      <a:gd name="connsiteY26" fmla="*/ 167067 h 904187"/>
                      <a:gd name="connsiteX27" fmla="*/ 425950 w 591904"/>
                      <a:gd name="connsiteY27" fmla="*/ 226855 h 904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591904" h="904187">
                        <a:moveTo>
                          <a:pt x="425950" y="226855"/>
                        </a:moveTo>
                        <a:cubicBezTo>
                          <a:pt x="438650" y="232808"/>
                          <a:pt x="408220" y="212750"/>
                          <a:pt x="391815" y="202785"/>
                        </a:cubicBezTo>
                        <a:cubicBezTo>
                          <a:pt x="375410" y="192820"/>
                          <a:pt x="336782" y="184884"/>
                          <a:pt x="327522" y="167067"/>
                        </a:cubicBezTo>
                        <a:cubicBezTo>
                          <a:pt x="318262" y="149250"/>
                          <a:pt x="300404" y="127858"/>
                          <a:pt x="321968" y="100649"/>
                        </a:cubicBezTo>
                        <a:cubicBezTo>
                          <a:pt x="334007" y="73440"/>
                          <a:pt x="398963" y="-19870"/>
                          <a:pt x="452143" y="3811"/>
                        </a:cubicBezTo>
                        <a:cubicBezTo>
                          <a:pt x="505323" y="27492"/>
                          <a:pt x="489581" y="79085"/>
                          <a:pt x="483893" y="128430"/>
                        </a:cubicBezTo>
                        <a:cubicBezTo>
                          <a:pt x="478205" y="177775"/>
                          <a:pt x="430975" y="215213"/>
                          <a:pt x="489449" y="299880"/>
                        </a:cubicBezTo>
                        <a:cubicBezTo>
                          <a:pt x="547923" y="384547"/>
                          <a:pt x="593827" y="486147"/>
                          <a:pt x="591843" y="579280"/>
                        </a:cubicBezTo>
                        <a:cubicBezTo>
                          <a:pt x="589859" y="672413"/>
                          <a:pt x="544086" y="805896"/>
                          <a:pt x="477543" y="858680"/>
                        </a:cubicBezTo>
                        <a:cubicBezTo>
                          <a:pt x="411000" y="911464"/>
                          <a:pt x="268787" y="909744"/>
                          <a:pt x="192587" y="895986"/>
                        </a:cubicBezTo>
                        <a:cubicBezTo>
                          <a:pt x="116387" y="882228"/>
                          <a:pt x="34895" y="803514"/>
                          <a:pt x="20343" y="776130"/>
                        </a:cubicBezTo>
                        <a:cubicBezTo>
                          <a:pt x="5791" y="748746"/>
                          <a:pt x="39392" y="693316"/>
                          <a:pt x="105274" y="731680"/>
                        </a:cubicBezTo>
                        <a:cubicBezTo>
                          <a:pt x="171156" y="770044"/>
                          <a:pt x="236111" y="769426"/>
                          <a:pt x="267993" y="763430"/>
                        </a:cubicBezTo>
                        <a:cubicBezTo>
                          <a:pt x="299875" y="757434"/>
                          <a:pt x="301858" y="717930"/>
                          <a:pt x="296566" y="695705"/>
                        </a:cubicBezTo>
                        <a:cubicBezTo>
                          <a:pt x="291274" y="673480"/>
                          <a:pt x="281222" y="631890"/>
                          <a:pt x="236243" y="618174"/>
                        </a:cubicBezTo>
                        <a:cubicBezTo>
                          <a:pt x="191264" y="604458"/>
                          <a:pt x="63735" y="634578"/>
                          <a:pt x="26693" y="613411"/>
                        </a:cubicBezTo>
                        <a:cubicBezTo>
                          <a:pt x="-10349" y="592244"/>
                          <a:pt x="-3073" y="521336"/>
                          <a:pt x="13993" y="491174"/>
                        </a:cubicBezTo>
                        <a:cubicBezTo>
                          <a:pt x="31059" y="461012"/>
                          <a:pt x="79345" y="432568"/>
                          <a:pt x="129087" y="432436"/>
                        </a:cubicBezTo>
                        <a:cubicBezTo>
                          <a:pt x="178829" y="432304"/>
                          <a:pt x="269449" y="492936"/>
                          <a:pt x="312443" y="490380"/>
                        </a:cubicBezTo>
                        <a:cubicBezTo>
                          <a:pt x="355437" y="487824"/>
                          <a:pt x="375147" y="443424"/>
                          <a:pt x="387053" y="417098"/>
                        </a:cubicBezTo>
                        <a:cubicBezTo>
                          <a:pt x="398959" y="390772"/>
                          <a:pt x="382291" y="333439"/>
                          <a:pt x="352923" y="318136"/>
                        </a:cubicBezTo>
                        <a:cubicBezTo>
                          <a:pt x="323555" y="302833"/>
                          <a:pt x="252647" y="325809"/>
                          <a:pt x="210843" y="325280"/>
                        </a:cubicBezTo>
                        <a:cubicBezTo>
                          <a:pt x="169039" y="324751"/>
                          <a:pt x="121150" y="327042"/>
                          <a:pt x="102100" y="314961"/>
                        </a:cubicBezTo>
                        <a:cubicBezTo>
                          <a:pt x="83050" y="302880"/>
                          <a:pt x="79343" y="274620"/>
                          <a:pt x="84634" y="252792"/>
                        </a:cubicBezTo>
                        <a:cubicBezTo>
                          <a:pt x="89925" y="230964"/>
                          <a:pt x="114005" y="199073"/>
                          <a:pt x="133849" y="183992"/>
                        </a:cubicBezTo>
                        <a:cubicBezTo>
                          <a:pt x="153693" y="168911"/>
                          <a:pt x="173006" y="161951"/>
                          <a:pt x="203697" y="162305"/>
                        </a:cubicBezTo>
                        <a:cubicBezTo>
                          <a:pt x="234388" y="162659"/>
                          <a:pt x="278573" y="156309"/>
                          <a:pt x="315615" y="167067"/>
                        </a:cubicBezTo>
                        <a:cubicBezTo>
                          <a:pt x="359801" y="170682"/>
                          <a:pt x="413250" y="220902"/>
                          <a:pt x="425950" y="22685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7733E2D9-D5A5-462D-F0D9-DBFC177D0275}"/>
                      </a:ext>
                    </a:extLst>
                  </p:cNvPr>
                  <p:cNvSpPr/>
                  <p:nvPr/>
                </p:nvSpPr>
                <p:spPr>
                  <a:xfrm>
                    <a:off x="8698858" y="4674357"/>
                    <a:ext cx="538566" cy="833522"/>
                  </a:xfrm>
                  <a:custGeom>
                    <a:avLst/>
                    <a:gdLst>
                      <a:gd name="connsiteX0" fmla="*/ 128371 w 535170"/>
                      <a:gd name="connsiteY0" fmla="*/ 38156 h 832321"/>
                      <a:gd name="connsiteX1" fmla="*/ 172821 w 535170"/>
                      <a:gd name="connsiteY1" fmla="*/ 56 h 832321"/>
                      <a:gd name="connsiteX2" fmla="*/ 255371 w 535170"/>
                      <a:gd name="connsiteY2" fmla="*/ 44506 h 832321"/>
                      <a:gd name="connsiteX3" fmla="*/ 280771 w 535170"/>
                      <a:gd name="connsiteY3" fmla="*/ 101656 h 832321"/>
                      <a:gd name="connsiteX4" fmla="*/ 280771 w 535170"/>
                      <a:gd name="connsiteY4" fmla="*/ 158806 h 832321"/>
                      <a:gd name="connsiteX5" fmla="*/ 249021 w 535170"/>
                      <a:gd name="connsiteY5" fmla="*/ 228656 h 832321"/>
                      <a:gd name="connsiteX6" fmla="*/ 242671 w 535170"/>
                      <a:gd name="connsiteY6" fmla="*/ 292156 h 832321"/>
                      <a:gd name="connsiteX7" fmla="*/ 312521 w 535170"/>
                      <a:gd name="connsiteY7" fmla="*/ 317556 h 832321"/>
                      <a:gd name="connsiteX8" fmla="*/ 420471 w 535170"/>
                      <a:gd name="connsiteY8" fmla="*/ 317556 h 832321"/>
                      <a:gd name="connsiteX9" fmla="*/ 503021 w 535170"/>
                      <a:gd name="connsiteY9" fmla="*/ 317556 h 832321"/>
                      <a:gd name="connsiteX10" fmla="*/ 503021 w 535170"/>
                      <a:gd name="connsiteY10" fmla="*/ 317556 h 832321"/>
                      <a:gd name="connsiteX11" fmla="*/ 534771 w 535170"/>
                      <a:gd name="connsiteY11" fmla="*/ 400106 h 832321"/>
                      <a:gd name="connsiteX12" fmla="*/ 477621 w 535170"/>
                      <a:gd name="connsiteY12" fmla="*/ 469956 h 832321"/>
                      <a:gd name="connsiteX13" fmla="*/ 287121 w 535170"/>
                      <a:gd name="connsiteY13" fmla="*/ 469956 h 832321"/>
                      <a:gd name="connsiteX14" fmla="*/ 191871 w 535170"/>
                      <a:gd name="connsiteY14" fmla="*/ 463606 h 832321"/>
                      <a:gd name="connsiteX15" fmla="*/ 109321 w 535170"/>
                      <a:gd name="connsiteY15" fmla="*/ 577906 h 832321"/>
                      <a:gd name="connsiteX16" fmla="*/ 217271 w 535170"/>
                      <a:gd name="connsiteY16" fmla="*/ 616006 h 832321"/>
                      <a:gd name="connsiteX17" fmla="*/ 382371 w 535170"/>
                      <a:gd name="connsiteY17" fmla="*/ 616006 h 832321"/>
                      <a:gd name="connsiteX18" fmla="*/ 445871 w 535170"/>
                      <a:gd name="connsiteY18" fmla="*/ 692206 h 832321"/>
                      <a:gd name="connsiteX19" fmla="*/ 376021 w 535170"/>
                      <a:gd name="connsiteY19" fmla="*/ 762056 h 832321"/>
                      <a:gd name="connsiteX20" fmla="*/ 242671 w 535170"/>
                      <a:gd name="connsiteY20" fmla="*/ 743006 h 832321"/>
                      <a:gd name="connsiteX21" fmla="*/ 185521 w 535170"/>
                      <a:gd name="connsiteY21" fmla="*/ 736656 h 832321"/>
                      <a:gd name="connsiteX22" fmla="*/ 160121 w 535170"/>
                      <a:gd name="connsiteY22" fmla="*/ 819206 h 832321"/>
                      <a:gd name="connsiteX23" fmla="*/ 83921 w 535170"/>
                      <a:gd name="connsiteY23" fmla="*/ 806506 h 832321"/>
                      <a:gd name="connsiteX24" fmla="*/ 7721 w 535170"/>
                      <a:gd name="connsiteY24" fmla="*/ 577906 h 832321"/>
                      <a:gd name="connsiteX25" fmla="*/ 14071 w 535170"/>
                      <a:gd name="connsiteY25" fmla="*/ 419156 h 832321"/>
                      <a:gd name="connsiteX26" fmla="*/ 109321 w 535170"/>
                      <a:gd name="connsiteY26" fmla="*/ 260406 h 832321"/>
                      <a:gd name="connsiteX27" fmla="*/ 141071 w 535170"/>
                      <a:gd name="connsiteY27" fmla="*/ 152456 h 832321"/>
                      <a:gd name="connsiteX28" fmla="*/ 128371 w 535170"/>
                      <a:gd name="connsiteY28" fmla="*/ 38156 h 832321"/>
                      <a:gd name="connsiteX0" fmla="*/ 128371 w 551707"/>
                      <a:gd name="connsiteY0" fmla="*/ 38156 h 832321"/>
                      <a:gd name="connsiteX1" fmla="*/ 172821 w 551707"/>
                      <a:gd name="connsiteY1" fmla="*/ 56 h 832321"/>
                      <a:gd name="connsiteX2" fmla="*/ 255371 w 551707"/>
                      <a:gd name="connsiteY2" fmla="*/ 44506 h 832321"/>
                      <a:gd name="connsiteX3" fmla="*/ 280771 w 551707"/>
                      <a:gd name="connsiteY3" fmla="*/ 101656 h 832321"/>
                      <a:gd name="connsiteX4" fmla="*/ 280771 w 551707"/>
                      <a:gd name="connsiteY4" fmla="*/ 158806 h 832321"/>
                      <a:gd name="connsiteX5" fmla="*/ 249021 w 551707"/>
                      <a:gd name="connsiteY5" fmla="*/ 228656 h 832321"/>
                      <a:gd name="connsiteX6" fmla="*/ 242671 w 551707"/>
                      <a:gd name="connsiteY6" fmla="*/ 292156 h 832321"/>
                      <a:gd name="connsiteX7" fmla="*/ 312521 w 551707"/>
                      <a:gd name="connsiteY7" fmla="*/ 317556 h 832321"/>
                      <a:gd name="connsiteX8" fmla="*/ 420471 w 551707"/>
                      <a:gd name="connsiteY8" fmla="*/ 317556 h 832321"/>
                      <a:gd name="connsiteX9" fmla="*/ 503021 w 551707"/>
                      <a:gd name="connsiteY9" fmla="*/ 317556 h 832321"/>
                      <a:gd name="connsiteX10" fmla="*/ 503021 w 551707"/>
                      <a:gd name="connsiteY10" fmla="*/ 317556 h 832321"/>
                      <a:gd name="connsiteX11" fmla="*/ 551440 w 551707"/>
                      <a:gd name="connsiteY11" fmla="*/ 402487 h 832321"/>
                      <a:gd name="connsiteX12" fmla="*/ 477621 w 551707"/>
                      <a:gd name="connsiteY12" fmla="*/ 469956 h 832321"/>
                      <a:gd name="connsiteX13" fmla="*/ 287121 w 551707"/>
                      <a:gd name="connsiteY13" fmla="*/ 469956 h 832321"/>
                      <a:gd name="connsiteX14" fmla="*/ 191871 w 551707"/>
                      <a:gd name="connsiteY14" fmla="*/ 463606 h 832321"/>
                      <a:gd name="connsiteX15" fmla="*/ 109321 w 551707"/>
                      <a:gd name="connsiteY15" fmla="*/ 577906 h 832321"/>
                      <a:gd name="connsiteX16" fmla="*/ 217271 w 551707"/>
                      <a:gd name="connsiteY16" fmla="*/ 616006 h 832321"/>
                      <a:gd name="connsiteX17" fmla="*/ 382371 w 551707"/>
                      <a:gd name="connsiteY17" fmla="*/ 616006 h 832321"/>
                      <a:gd name="connsiteX18" fmla="*/ 445871 w 551707"/>
                      <a:gd name="connsiteY18" fmla="*/ 692206 h 832321"/>
                      <a:gd name="connsiteX19" fmla="*/ 376021 w 551707"/>
                      <a:gd name="connsiteY19" fmla="*/ 762056 h 832321"/>
                      <a:gd name="connsiteX20" fmla="*/ 242671 w 551707"/>
                      <a:gd name="connsiteY20" fmla="*/ 743006 h 832321"/>
                      <a:gd name="connsiteX21" fmla="*/ 185521 w 551707"/>
                      <a:gd name="connsiteY21" fmla="*/ 736656 h 832321"/>
                      <a:gd name="connsiteX22" fmla="*/ 160121 w 551707"/>
                      <a:gd name="connsiteY22" fmla="*/ 819206 h 832321"/>
                      <a:gd name="connsiteX23" fmla="*/ 83921 w 551707"/>
                      <a:gd name="connsiteY23" fmla="*/ 806506 h 832321"/>
                      <a:gd name="connsiteX24" fmla="*/ 7721 w 551707"/>
                      <a:gd name="connsiteY24" fmla="*/ 577906 h 832321"/>
                      <a:gd name="connsiteX25" fmla="*/ 14071 w 551707"/>
                      <a:gd name="connsiteY25" fmla="*/ 419156 h 832321"/>
                      <a:gd name="connsiteX26" fmla="*/ 109321 w 551707"/>
                      <a:gd name="connsiteY26" fmla="*/ 260406 h 832321"/>
                      <a:gd name="connsiteX27" fmla="*/ 141071 w 551707"/>
                      <a:gd name="connsiteY27" fmla="*/ 152456 h 832321"/>
                      <a:gd name="connsiteX28" fmla="*/ 128371 w 551707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12521 w 551928"/>
                      <a:gd name="connsiteY7" fmla="*/ 31755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97439 w 551928"/>
                      <a:gd name="connsiteY3" fmla="*/ 99275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01 h 832266"/>
                      <a:gd name="connsiteX1" fmla="*/ 172821 w 551928"/>
                      <a:gd name="connsiteY1" fmla="*/ 1 h 832266"/>
                      <a:gd name="connsiteX2" fmla="*/ 260134 w 551928"/>
                      <a:gd name="connsiteY2" fmla="*/ 37308 h 832266"/>
                      <a:gd name="connsiteX3" fmla="*/ 297439 w 551928"/>
                      <a:gd name="connsiteY3" fmla="*/ 99220 h 832266"/>
                      <a:gd name="connsiteX4" fmla="*/ 292678 w 551928"/>
                      <a:gd name="connsiteY4" fmla="*/ 168276 h 832266"/>
                      <a:gd name="connsiteX5" fmla="*/ 249021 w 551928"/>
                      <a:gd name="connsiteY5" fmla="*/ 228601 h 832266"/>
                      <a:gd name="connsiteX6" fmla="*/ 242671 w 551928"/>
                      <a:gd name="connsiteY6" fmla="*/ 292101 h 832266"/>
                      <a:gd name="connsiteX7" fmla="*/ 307758 w 551928"/>
                      <a:gd name="connsiteY7" fmla="*/ 336551 h 832266"/>
                      <a:gd name="connsiteX8" fmla="*/ 420471 w 551928"/>
                      <a:gd name="connsiteY8" fmla="*/ 317501 h 832266"/>
                      <a:gd name="connsiteX9" fmla="*/ 503021 w 551928"/>
                      <a:gd name="connsiteY9" fmla="*/ 317501 h 832266"/>
                      <a:gd name="connsiteX10" fmla="*/ 510165 w 551928"/>
                      <a:gd name="connsiteY10" fmla="*/ 322263 h 832266"/>
                      <a:gd name="connsiteX11" fmla="*/ 551440 w 551928"/>
                      <a:gd name="connsiteY11" fmla="*/ 402432 h 832266"/>
                      <a:gd name="connsiteX12" fmla="*/ 477621 w 551928"/>
                      <a:gd name="connsiteY12" fmla="*/ 469901 h 832266"/>
                      <a:gd name="connsiteX13" fmla="*/ 287121 w 551928"/>
                      <a:gd name="connsiteY13" fmla="*/ 469901 h 832266"/>
                      <a:gd name="connsiteX14" fmla="*/ 191871 w 551928"/>
                      <a:gd name="connsiteY14" fmla="*/ 463551 h 832266"/>
                      <a:gd name="connsiteX15" fmla="*/ 109321 w 551928"/>
                      <a:gd name="connsiteY15" fmla="*/ 577851 h 832266"/>
                      <a:gd name="connsiteX16" fmla="*/ 217271 w 551928"/>
                      <a:gd name="connsiteY16" fmla="*/ 615951 h 832266"/>
                      <a:gd name="connsiteX17" fmla="*/ 382371 w 551928"/>
                      <a:gd name="connsiteY17" fmla="*/ 615951 h 832266"/>
                      <a:gd name="connsiteX18" fmla="*/ 445871 w 551928"/>
                      <a:gd name="connsiteY18" fmla="*/ 692151 h 832266"/>
                      <a:gd name="connsiteX19" fmla="*/ 376021 w 551928"/>
                      <a:gd name="connsiteY19" fmla="*/ 762001 h 832266"/>
                      <a:gd name="connsiteX20" fmla="*/ 242671 w 551928"/>
                      <a:gd name="connsiteY20" fmla="*/ 742951 h 832266"/>
                      <a:gd name="connsiteX21" fmla="*/ 185521 w 551928"/>
                      <a:gd name="connsiteY21" fmla="*/ 736601 h 832266"/>
                      <a:gd name="connsiteX22" fmla="*/ 160121 w 551928"/>
                      <a:gd name="connsiteY22" fmla="*/ 819151 h 832266"/>
                      <a:gd name="connsiteX23" fmla="*/ 83921 w 551928"/>
                      <a:gd name="connsiteY23" fmla="*/ 806451 h 832266"/>
                      <a:gd name="connsiteX24" fmla="*/ 7721 w 551928"/>
                      <a:gd name="connsiteY24" fmla="*/ 577851 h 832266"/>
                      <a:gd name="connsiteX25" fmla="*/ 14071 w 551928"/>
                      <a:gd name="connsiteY25" fmla="*/ 419101 h 832266"/>
                      <a:gd name="connsiteX26" fmla="*/ 109321 w 551928"/>
                      <a:gd name="connsiteY26" fmla="*/ 260351 h 832266"/>
                      <a:gd name="connsiteX27" fmla="*/ 141071 w 551928"/>
                      <a:gd name="connsiteY27" fmla="*/ 152401 h 832266"/>
                      <a:gd name="connsiteX28" fmla="*/ 128371 w 551928"/>
                      <a:gd name="connsiteY28" fmla="*/ 38101 h 832266"/>
                      <a:gd name="connsiteX0" fmla="*/ 128371 w 551928"/>
                      <a:gd name="connsiteY0" fmla="*/ 30957 h 825122"/>
                      <a:gd name="connsiteX1" fmla="*/ 187108 w 551928"/>
                      <a:gd name="connsiteY1" fmla="*/ 1 h 825122"/>
                      <a:gd name="connsiteX2" fmla="*/ 260134 w 551928"/>
                      <a:gd name="connsiteY2" fmla="*/ 30164 h 825122"/>
                      <a:gd name="connsiteX3" fmla="*/ 297439 w 551928"/>
                      <a:gd name="connsiteY3" fmla="*/ 92076 h 825122"/>
                      <a:gd name="connsiteX4" fmla="*/ 292678 w 551928"/>
                      <a:gd name="connsiteY4" fmla="*/ 161132 h 825122"/>
                      <a:gd name="connsiteX5" fmla="*/ 249021 w 551928"/>
                      <a:gd name="connsiteY5" fmla="*/ 221457 h 825122"/>
                      <a:gd name="connsiteX6" fmla="*/ 242671 w 551928"/>
                      <a:gd name="connsiteY6" fmla="*/ 284957 h 825122"/>
                      <a:gd name="connsiteX7" fmla="*/ 307758 w 551928"/>
                      <a:gd name="connsiteY7" fmla="*/ 329407 h 825122"/>
                      <a:gd name="connsiteX8" fmla="*/ 420471 w 551928"/>
                      <a:gd name="connsiteY8" fmla="*/ 310357 h 825122"/>
                      <a:gd name="connsiteX9" fmla="*/ 503021 w 551928"/>
                      <a:gd name="connsiteY9" fmla="*/ 310357 h 825122"/>
                      <a:gd name="connsiteX10" fmla="*/ 510165 w 551928"/>
                      <a:gd name="connsiteY10" fmla="*/ 315119 h 825122"/>
                      <a:gd name="connsiteX11" fmla="*/ 551440 w 551928"/>
                      <a:gd name="connsiteY11" fmla="*/ 395288 h 825122"/>
                      <a:gd name="connsiteX12" fmla="*/ 477621 w 551928"/>
                      <a:gd name="connsiteY12" fmla="*/ 462757 h 825122"/>
                      <a:gd name="connsiteX13" fmla="*/ 287121 w 551928"/>
                      <a:gd name="connsiteY13" fmla="*/ 462757 h 825122"/>
                      <a:gd name="connsiteX14" fmla="*/ 191871 w 551928"/>
                      <a:gd name="connsiteY14" fmla="*/ 456407 h 825122"/>
                      <a:gd name="connsiteX15" fmla="*/ 109321 w 551928"/>
                      <a:gd name="connsiteY15" fmla="*/ 570707 h 825122"/>
                      <a:gd name="connsiteX16" fmla="*/ 217271 w 551928"/>
                      <a:gd name="connsiteY16" fmla="*/ 608807 h 825122"/>
                      <a:gd name="connsiteX17" fmla="*/ 382371 w 551928"/>
                      <a:gd name="connsiteY17" fmla="*/ 608807 h 825122"/>
                      <a:gd name="connsiteX18" fmla="*/ 445871 w 551928"/>
                      <a:gd name="connsiteY18" fmla="*/ 685007 h 825122"/>
                      <a:gd name="connsiteX19" fmla="*/ 376021 w 551928"/>
                      <a:gd name="connsiteY19" fmla="*/ 754857 h 825122"/>
                      <a:gd name="connsiteX20" fmla="*/ 242671 w 551928"/>
                      <a:gd name="connsiteY20" fmla="*/ 735807 h 825122"/>
                      <a:gd name="connsiteX21" fmla="*/ 185521 w 551928"/>
                      <a:gd name="connsiteY21" fmla="*/ 729457 h 825122"/>
                      <a:gd name="connsiteX22" fmla="*/ 160121 w 551928"/>
                      <a:gd name="connsiteY22" fmla="*/ 812007 h 825122"/>
                      <a:gd name="connsiteX23" fmla="*/ 83921 w 551928"/>
                      <a:gd name="connsiteY23" fmla="*/ 799307 h 825122"/>
                      <a:gd name="connsiteX24" fmla="*/ 7721 w 551928"/>
                      <a:gd name="connsiteY24" fmla="*/ 570707 h 825122"/>
                      <a:gd name="connsiteX25" fmla="*/ 14071 w 551928"/>
                      <a:gd name="connsiteY25" fmla="*/ 411957 h 825122"/>
                      <a:gd name="connsiteX26" fmla="*/ 109321 w 551928"/>
                      <a:gd name="connsiteY26" fmla="*/ 253207 h 825122"/>
                      <a:gd name="connsiteX27" fmla="*/ 141071 w 551928"/>
                      <a:gd name="connsiteY27" fmla="*/ 145257 h 825122"/>
                      <a:gd name="connsiteX28" fmla="*/ 128371 w 551928"/>
                      <a:gd name="connsiteY28" fmla="*/ 30957 h 825122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8417 w 552449"/>
                      <a:gd name="connsiteY0" fmla="*/ 35757 h 825159"/>
                      <a:gd name="connsiteX1" fmla="*/ 187629 w 552449"/>
                      <a:gd name="connsiteY1" fmla="*/ 38 h 825159"/>
                      <a:gd name="connsiteX2" fmla="*/ 260655 w 552449"/>
                      <a:gd name="connsiteY2" fmla="*/ 30201 h 825159"/>
                      <a:gd name="connsiteX3" fmla="*/ 297960 w 552449"/>
                      <a:gd name="connsiteY3" fmla="*/ 92113 h 825159"/>
                      <a:gd name="connsiteX4" fmla="*/ 293199 w 552449"/>
                      <a:gd name="connsiteY4" fmla="*/ 161169 h 825159"/>
                      <a:gd name="connsiteX5" fmla="*/ 249542 w 552449"/>
                      <a:gd name="connsiteY5" fmla="*/ 221494 h 825159"/>
                      <a:gd name="connsiteX6" fmla="*/ 243192 w 552449"/>
                      <a:gd name="connsiteY6" fmla="*/ 284994 h 825159"/>
                      <a:gd name="connsiteX7" fmla="*/ 308279 w 552449"/>
                      <a:gd name="connsiteY7" fmla="*/ 329444 h 825159"/>
                      <a:gd name="connsiteX8" fmla="*/ 420992 w 552449"/>
                      <a:gd name="connsiteY8" fmla="*/ 310394 h 825159"/>
                      <a:gd name="connsiteX9" fmla="*/ 503542 w 552449"/>
                      <a:gd name="connsiteY9" fmla="*/ 310394 h 825159"/>
                      <a:gd name="connsiteX10" fmla="*/ 510686 w 552449"/>
                      <a:gd name="connsiteY10" fmla="*/ 315156 h 825159"/>
                      <a:gd name="connsiteX11" fmla="*/ 551961 w 552449"/>
                      <a:gd name="connsiteY11" fmla="*/ 395325 h 825159"/>
                      <a:gd name="connsiteX12" fmla="*/ 478142 w 552449"/>
                      <a:gd name="connsiteY12" fmla="*/ 462794 h 825159"/>
                      <a:gd name="connsiteX13" fmla="*/ 287642 w 552449"/>
                      <a:gd name="connsiteY13" fmla="*/ 462794 h 825159"/>
                      <a:gd name="connsiteX14" fmla="*/ 192392 w 552449"/>
                      <a:gd name="connsiteY14" fmla="*/ 456444 h 825159"/>
                      <a:gd name="connsiteX15" fmla="*/ 109842 w 552449"/>
                      <a:gd name="connsiteY15" fmla="*/ 570744 h 825159"/>
                      <a:gd name="connsiteX16" fmla="*/ 217792 w 552449"/>
                      <a:gd name="connsiteY16" fmla="*/ 608844 h 825159"/>
                      <a:gd name="connsiteX17" fmla="*/ 382892 w 552449"/>
                      <a:gd name="connsiteY17" fmla="*/ 608844 h 825159"/>
                      <a:gd name="connsiteX18" fmla="*/ 446392 w 552449"/>
                      <a:gd name="connsiteY18" fmla="*/ 685044 h 825159"/>
                      <a:gd name="connsiteX19" fmla="*/ 376542 w 552449"/>
                      <a:gd name="connsiteY19" fmla="*/ 754894 h 825159"/>
                      <a:gd name="connsiteX20" fmla="*/ 243192 w 552449"/>
                      <a:gd name="connsiteY20" fmla="*/ 735844 h 825159"/>
                      <a:gd name="connsiteX21" fmla="*/ 186042 w 552449"/>
                      <a:gd name="connsiteY21" fmla="*/ 729494 h 825159"/>
                      <a:gd name="connsiteX22" fmla="*/ 160642 w 552449"/>
                      <a:gd name="connsiteY22" fmla="*/ 812044 h 825159"/>
                      <a:gd name="connsiteX23" fmla="*/ 84442 w 552449"/>
                      <a:gd name="connsiteY23" fmla="*/ 799344 h 825159"/>
                      <a:gd name="connsiteX24" fmla="*/ 8242 w 552449"/>
                      <a:gd name="connsiteY24" fmla="*/ 570744 h 825159"/>
                      <a:gd name="connsiteX25" fmla="*/ 14592 w 552449"/>
                      <a:gd name="connsiteY25" fmla="*/ 411994 h 825159"/>
                      <a:gd name="connsiteX26" fmla="*/ 119367 w 552449"/>
                      <a:gd name="connsiteY26" fmla="*/ 258006 h 825159"/>
                      <a:gd name="connsiteX27" fmla="*/ 141592 w 552449"/>
                      <a:gd name="connsiteY27" fmla="*/ 145294 h 825159"/>
                      <a:gd name="connsiteX28" fmla="*/ 138417 w 552449"/>
                      <a:gd name="connsiteY28" fmla="*/ 35757 h 825159"/>
                      <a:gd name="connsiteX0" fmla="*/ 131638 w 545670"/>
                      <a:gd name="connsiteY0" fmla="*/ 35757 h 825159"/>
                      <a:gd name="connsiteX1" fmla="*/ 180850 w 545670"/>
                      <a:gd name="connsiteY1" fmla="*/ 38 h 825159"/>
                      <a:gd name="connsiteX2" fmla="*/ 253876 w 545670"/>
                      <a:gd name="connsiteY2" fmla="*/ 30201 h 825159"/>
                      <a:gd name="connsiteX3" fmla="*/ 291181 w 545670"/>
                      <a:gd name="connsiteY3" fmla="*/ 92113 h 825159"/>
                      <a:gd name="connsiteX4" fmla="*/ 286420 w 545670"/>
                      <a:gd name="connsiteY4" fmla="*/ 161169 h 825159"/>
                      <a:gd name="connsiteX5" fmla="*/ 242763 w 545670"/>
                      <a:gd name="connsiteY5" fmla="*/ 221494 h 825159"/>
                      <a:gd name="connsiteX6" fmla="*/ 236413 w 545670"/>
                      <a:gd name="connsiteY6" fmla="*/ 284994 h 825159"/>
                      <a:gd name="connsiteX7" fmla="*/ 301500 w 545670"/>
                      <a:gd name="connsiteY7" fmla="*/ 329444 h 825159"/>
                      <a:gd name="connsiteX8" fmla="*/ 414213 w 545670"/>
                      <a:gd name="connsiteY8" fmla="*/ 310394 h 825159"/>
                      <a:gd name="connsiteX9" fmla="*/ 496763 w 545670"/>
                      <a:gd name="connsiteY9" fmla="*/ 310394 h 825159"/>
                      <a:gd name="connsiteX10" fmla="*/ 503907 w 545670"/>
                      <a:gd name="connsiteY10" fmla="*/ 315156 h 825159"/>
                      <a:gd name="connsiteX11" fmla="*/ 545182 w 545670"/>
                      <a:gd name="connsiteY11" fmla="*/ 395325 h 825159"/>
                      <a:gd name="connsiteX12" fmla="*/ 471363 w 545670"/>
                      <a:gd name="connsiteY12" fmla="*/ 462794 h 825159"/>
                      <a:gd name="connsiteX13" fmla="*/ 280863 w 545670"/>
                      <a:gd name="connsiteY13" fmla="*/ 462794 h 825159"/>
                      <a:gd name="connsiteX14" fmla="*/ 185613 w 545670"/>
                      <a:gd name="connsiteY14" fmla="*/ 456444 h 825159"/>
                      <a:gd name="connsiteX15" fmla="*/ 103063 w 545670"/>
                      <a:gd name="connsiteY15" fmla="*/ 570744 h 825159"/>
                      <a:gd name="connsiteX16" fmla="*/ 211013 w 545670"/>
                      <a:gd name="connsiteY16" fmla="*/ 608844 h 825159"/>
                      <a:gd name="connsiteX17" fmla="*/ 376113 w 545670"/>
                      <a:gd name="connsiteY17" fmla="*/ 608844 h 825159"/>
                      <a:gd name="connsiteX18" fmla="*/ 439613 w 545670"/>
                      <a:gd name="connsiteY18" fmla="*/ 685044 h 825159"/>
                      <a:gd name="connsiteX19" fmla="*/ 369763 w 545670"/>
                      <a:gd name="connsiteY19" fmla="*/ 754894 h 825159"/>
                      <a:gd name="connsiteX20" fmla="*/ 236413 w 545670"/>
                      <a:gd name="connsiteY20" fmla="*/ 735844 h 825159"/>
                      <a:gd name="connsiteX21" fmla="*/ 179263 w 545670"/>
                      <a:gd name="connsiteY21" fmla="*/ 729494 h 825159"/>
                      <a:gd name="connsiteX22" fmla="*/ 153863 w 545670"/>
                      <a:gd name="connsiteY22" fmla="*/ 812044 h 825159"/>
                      <a:gd name="connsiteX23" fmla="*/ 77663 w 545670"/>
                      <a:gd name="connsiteY23" fmla="*/ 799344 h 825159"/>
                      <a:gd name="connsiteX24" fmla="*/ 1463 w 545670"/>
                      <a:gd name="connsiteY24" fmla="*/ 570744 h 825159"/>
                      <a:gd name="connsiteX25" fmla="*/ 34007 w 545670"/>
                      <a:gd name="connsiteY25" fmla="*/ 416757 h 825159"/>
                      <a:gd name="connsiteX26" fmla="*/ 112588 w 545670"/>
                      <a:gd name="connsiteY26" fmla="*/ 258006 h 825159"/>
                      <a:gd name="connsiteX27" fmla="*/ 134813 w 545670"/>
                      <a:gd name="connsiteY27" fmla="*/ 145294 h 825159"/>
                      <a:gd name="connsiteX28" fmla="*/ 131638 w 545670"/>
                      <a:gd name="connsiteY28" fmla="*/ 35757 h 825159"/>
                      <a:gd name="connsiteX0" fmla="*/ 124884 w 538916"/>
                      <a:gd name="connsiteY0" fmla="*/ 35757 h 825312"/>
                      <a:gd name="connsiteX1" fmla="*/ 174096 w 538916"/>
                      <a:gd name="connsiteY1" fmla="*/ 38 h 825312"/>
                      <a:gd name="connsiteX2" fmla="*/ 247122 w 538916"/>
                      <a:gd name="connsiteY2" fmla="*/ 30201 h 825312"/>
                      <a:gd name="connsiteX3" fmla="*/ 284427 w 538916"/>
                      <a:gd name="connsiteY3" fmla="*/ 92113 h 825312"/>
                      <a:gd name="connsiteX4" fmla="*/ 279666 w 538916"/>
                      <a:gd name="connsiteY4" fmla="*/ 161169 h 825312"/>
                      <a:gd name="connsiteX5" fmla="*/ 236009 w 538916"/>
                      <a:gd name="connsiteY5" fmla="*/ 221494 h 825312"/>
                      <a:gd name="connsiteX6" fmla="*/ 229659 w 538916"/>
                      <a:gd name="connsiteY6" fmla="*/ 284994 h 825312"/>
                      <a:gd name="connsiteX7" fmla="*/ 294746 w 538916"/>
                      <a:gd name="connsiteY7" fmla="*/ 329444 h 825312"/>
                      <a:gd name="connsiteX8" fmla="*/ 407459 w 538916"/>
                      <a:gd name="connsiteY8" fmla="*/ 310394 h 825312"/>
                      <a:gd name="connsiteX9" fmla="*/ 490009 w 538916"/>
                      <a:gd name="connsiteY9" fmla="*/ 310394 h 825312"/>
                      <a:gd name="connsiteX10" fmla="*/ 497153 w 538916"/>
                      <a:gd name="connsiteY10" fmla="*/ 315156 h 825312"/>
                      <a:gd name="connsiteX11" fmla="*/ 538428 w 538916"/>
                      <a:gd name="connsiteY11" fmla="*/ 395325 h 825312"/>
                      <a:gd name="connsiteX12" fmla="*/ 464609 w 538916"/>
                      <a:gd name="connsiteY12" fmla="*/ 462794 h 825312"/>
                      <a:gd name="connsiteX13" fmla="*/ 274109 w 538916"/>
                      <a:gd name="connsiteY13" fmla="*/ 462794 h 825312"/>
                      <a:gd name="connsiteX14" fmla="*/ 178859 w 538916"/>
                      <a:gd name="connsiteY14" fmla="*/ 456444 h 825312"/>
                      <a:gd name="connsiteX15" fmla="*/ 96309 w 538916"/>
                      <a:gd name="connsiteY15" fmla="*/ 570744 h 825312"/>
                      <a:gd name="connsiteX16" fmla="*/ 204259 w 538916"/>
                      <a:gd name="connsiteY16" fmla="*/ 608844 h 825312"/>
                      <a:gd name="connsiteX17" fmla="*/ 369359 w 538916"/>
                      <a:gd name="connsiteY17" fmla="*/ 608844 h 825312"/>
                      <a:gd name="connsiteX18" fmla="*/ 432859 w 538916"/>
                      <a:gd name="connsiteY18" fmla="*/ 685044 h 825312"/>
                      <a:gd name="connsiteX19" fmla="*/ 363009 w 538916"/>
                      <a:gd name="connsiteY19" fmla="*/ 754894 h 825312"/>
                      <a:gd name="connsiteX20" fmla="*/ 229659 w 538916"/>
                      <a:gd name="connsiteY20" fmla="*/ 735844 h 825312"/>
                      <a:gd name="connsiteX21" fmla="*/ 172509 w 538916"/>
                      <a:gd name="connsiteY21" fmla="*/ 729494 h 825312"/>
                      <a:gd name="connsiteX22" fmla="*/ 147109 w 538916"/>
                      <a:gd name="connsiteY22" fmla="*/ 812044 h 825312"/>
                      <a:gd name="connsiteX23" fmla="*/ 70909 w 538916"/>
                      <a:gd name="connsiteY23" fmla="*/ 799344 h 825312"/>
                      <a:gd name="connsiteX24" fmla="*/ 1853 w 538916"/>
                      <a:gd name="connsiteY24" fmla="*/ 568363 h 825312"/>
                      <a:gd name="connsiteX25" fmla="*/ 27253 w 538916"/>
                      <a:gd name="connsiteY25" fmla="*/ 416757 h 825312"/>
                      <a:gd name="connsiteX26" fmla="*/ 105834 w 538916"/>
                      <a:gd name="connsiteY26" fmla="*/ 258006 h 825312"/>
                      <a:gd name="connsiteX27" fmla="*/ 128059 w 538916"/>
                      <a:gd name="connsiteY27" fmla="*/ 145294 h 825312"/>
                      <a:gd name="connsiteX28" fmla="*/ 124884 w 538916"/>
                      <a:gd name="connsiteY28" fmla="*/ 35757 h 825312"/>
                      <a:gd name="connsiteX0" fmla="*/ 124468 w 538500"/>
                      <a:gd name="connsiteY0" fmla="*/ 35757 h 817403"/>
                      <a:gd name="connsiteX1" fmla="*/ 173680 w 538500"/>
                      <a:gd name="connsiteY1" fmla="*/ 38 h 817403"/>
                      <a:gd name="connsiteX2" fmla="*/ 246706 w 538500"/>
                      <a:gd name="connsiteY2" fmla="*/ 30201 h 817403"/>
                      <a:gd name="connsiteX3" fmla="*/ 284011 w 538500"/>
                      <a:gd name="connsiteY3" fmla="*/ 92113 h 817403"/>
                      <a:gd name="connsiteX4" fmla="*/ 279250 w 538500"/>
                      <a:gd name="connsiteY4" fmla="*/ 161169 h 817403"/>
                      <a:gd name="connsiteX5" fmla="*/ 235593 w 538500"/>
                      <a:gd name="connsiteY5" fmla="*/ 221494 h 817403"/>
                      <a:gd name="connsiteX6" fmla="*/ 229243 w 538500"/>
                      <a:gd name="connsiteY6" fmla="*/ 284994 h 817403"/>
                      <a:gd name="connsiteX7" fmla="*/ 294330 w 538500"/>
                      <a:gd name="connsiteY7" fmla="*/ 329444 h 817403"/>
                      <a:gd name="connsiteX8" fmla="*/ 407043 w 538500"/>
                      <a:gd name="connsiteY8" fmla="*/ 310394 h 817403"/>
                      <a:gd name="connsiteX9" fmla="*/ 489593 w 538500"/>
                      <a:gd name="connsiteY9" fmla="*/ 310394 h 817403"/>
                      <a:gd name="connsiteX10" fmla="*/ 496737 w 538500"/>
                      <a:gd name="connsiteY10" fmla="*/ 315156 h 817403"/>
                      <a:gd name="connsiteX11" fmla="*/ 538012 w 538500"/>
                      <a:gd name="connsiteY11" fmla="*/ 395325 h 817403"/>
                      <a:gd name="connsiteX12" fmla="*/ 464193 w 538500"/>
                      <a:gd name="connsiteY12" fmla="*/ 462794 h 817403"/>
                      <a:gd name="connsiteX13" fmla="*/ 273693 w 538500"/>
                      <a:gd name="connsiteY13" fmla="*/ 462794 h 817403"/>
                      <a:gd name="connsiteX14" fmla="*/ 178443 w 538500"/>
                      <a:gd name="connsiteY14" fmla="*/ 456444 h 817403"/>
                      <a:gd name="connsiteX15" fmla="*/ 95893 w 538500"/>
                      <a:gd name="connsiteY15" fmla="*/ 570744 h 817403"/>
                      <a:gd name="connsiteX16" fmla="*/ 203843 w 538500"/>
                      <a:gd name="connsiteY16" fmla="*/ 608844 h 817403"/>
                      <a:gd name="connsiteX17" fmla="*/ 368943 w 538500"/>
                      <a:gd name="connsiteY17" fmla="*/ 608844 h 817403"/>
                      <a:gd name="connsiteX18" fmla="*/ 432443 w 538500"/>
                      <a:gd name="connsiteY18" fmla="*/ 685044 h 817403"/>
                      <a:gd name="connsiteX19" fmla="*/ 362593 w 538500"/>
                      <a:gd name="connsiteY19" fmla="*/ 754894 h 817403"/>
                      <a:gd name="connsiteX20" fmla="*/ 229243 w 538500"/>
                      <a:gd name="connsiteY20" fmla="*/ 735844 h 817403"/>
                      <a:gd name="connsiteX21" fmla="*/ 172093 w 538500"/>
                      <a:gd name="connsiteY21" fmla="*/ 729494 h 817403"/>
                      <a:gd name="connsiteX22" fmla="*/ 146693 w 538500"/>
                      <a:gd name="connsiteY22" fmla="*/ 812044 h 817403"/>
                      <a:gd name="connsiteX23" fmla="*/ 63350 w 538500"/>
                      <a:gd name="connsiteY23" fmla="*/ 782675 h 817403"/>
                      <a:gd name="connsiteX24" fmla="*/ 1437 w 538500"/>
                      <a:gd name="connsiteY24" fmla="*/ 568363 h 817403"/>
                      <a:gd name="connsiteX25" fmla="*/ 26837 w 538500"/>
                      <a:gd name="connsiteY25" fmla="*/ 416757 h 817403"/>
                      <a:gd name="connsiteX26" fmla="*/ 105418 w 538500"/>
                      <a:gd name="connsiteY26" fmla="*/ 258006 h 817403"/>
                      <a:gd name="connsiteX27" fmla="*/ 127643 w 538500"/>
                      <a:gd name="connsiteY27" fmla="*/ 145294 h 817403"/>
                      <a:gd name="connsiteX28" fmla="*/ 124468 w 538500"/>
                      <a:gd name="connsiteY28" fmla="*/ 35757 h 817403"/>
                      <a:gd name="connsiteX0" fmla="*/ 124468 w 538500"/>
                      <a:gd name="connsiteY0" fmla="*/ 35757 h 817987"/>
                      <a:gd name="connsiteX1" fmla="*/ 173680 w 538500"/>
                      <a:gd name="connsiteY1" fmla="*/ 38 h 817987"/>
                      <a:gd name="connsiteX2" fmla="*/ 246706 w 538500"/>
                      <a:gd name="connsiteY2" fmla="*/ 30201 h 817987"/>
                      <a:gd name="connsiteX3" fmla="*/ 284011 w 538500"/>
                      <a:gd name="connsiteY3" fmla="*/ 92113 h 817987"/>
                      <a:gd name="connsiteX4" fmla="*/ 279250 w 538500"/>
                      <a:gd name="connsiteY4" fmla="*/ 161169 h 817987"/>
                      <a:gd name="connsiteX5" fmla="*/ 235593 w 538500"/>
                      <a:gd name="connsiteY5" fmla="*/ 221494 h 817987"/>
                      <a:gd name="connsiteX6" fmla="*/ 229243 w 538500"/>
                      <a:gd name="connsiteY6" fmla="*/ 284994 h 817987"/>
                      <a:gd name="connsiteX7" fmla="*/ 294330 w 538500"/>
                      <a:gd name="connsiteY7" fmla="*/ 329444 h 817987"/>
                      <a:gd name="connsiteX8" fmla="*/ 407043 w 538500"/>
                      <a:gd name="connsiteY8" fmla="*/ 310394 h 817987"/>
                      <a:gd name="connsiteX9" fmla="*/ 489593 w 538500"/>
                      <a:gd name="connsiteY9" fmla="*/ 310394 h 817987"/>
                      <a:gd name="connsiteX10" fmla="*/ 496737 w 538500"/>
                      <a:gd name="connsiteY10" fmla="*/ 315156 h 817987"/>
                      <a:gd name="connsiteX11" fmla="*/ 538012 w 538500"/>
                      <a:gd name="connsiteY11" fmla="*/ 395325 h 817987"/>
                      <a:gd name="connsiteX12" fmla="*/ 464193 w 538500"/>
                      <a:gd name="connsiteY12" fmla="*/ 462794 h 817987"/>
                      <a:gd name="connsiteX13" fmla="*/ 273693 w 538500"/>
                      <a:gd name="connsiteY13" fmla="*/ 462794 h 817987"/>
                      <a:gd name="connsiteX14" fmla="*/ 178443 w 538500"/>
                      <a:gd name="connsiteY14" fmla="*/ 456444 h 817987"/>
                      <a:gd name="connsiteX15" fmla="*/ 95893 w 538500"/>
                      <a:gd name="connsiteY15" fmla="*/ 570744 h 817987"/>
                      <a:gd name="connsiteX16" fmla="*/ 203843 w 538500"/>
                      <a:gd name="connsiteY16" fmla="*/ 608844 h 817987"/>
                      <a:gd name="connsiteX17" fmla="*/ 368943 w 538500"/>
                      <a:gd name="connsiteY17" fmla="*/ 608844 h 817987"/>
                      <a:gd name="connsiteX18" fmla="*/ 432443 w 538500"/>
                      <a:gd name="connsiteY18" fmla="*/ 685044 h 817987"/>
                      <a:gd name="connsiteX19" fmla="*/ 362593 w 538500"/>
                      <a:gd name="connsiteY19" fmla="*/ 754894 h 817987"/>
                      <a:gd name="connsiteX20" fmla="*/ 229243 w 538500"/>
                      <a:gd name="connsiteY20" fmla="*/ 735844 h 817987"/>
                      <a:gd name="connsiteX21" fmla="*/ 172093 w 538500"/>
                      <a:gd name="connsiteY21" fmla="*/ 729494 h 817987"/>
                      <a:gd name="connsiteX22" fmla="*/ 146693 w 538500"/>
                      <a:gd name="connsiteY22" fmla="*/ 812044 h 817987"/>
                      <a:gd name="connsiteX23" fmla="*/ 63350 w 538500"/>
                      <a:gd name="connsiteY23" fmla="*/ 782675 h 817987"/>
                      <a:gd name="connsiteX24" fmla="*/ 1437 w 538500"/>
                      <a:gd name="connsiteY24" fmla="*/ 568363 h 817987"/>
                      <a:gd name="connsiteX25" fmla="*/ 26837 w 538500"/>
                      <a:gd name="connsiteY25" fmla="*/ 416757 h 817987"/>
                      <a:gd name="connsiteX26" fmla="*/ 105418 w 538500"/>
                      <a:gd name="connsiteY26" fmla="*/ 258006 h 817987"/>
                      <a:gd name="connsiteX27" fmla="*/ 127643 w 538500"/>
                      <a:gd name="connsiteY27" fmla="*/ 145294 h 817987"/>
                      <a:gd name="connsiteX28" fmla="*/ 124468 w 538500"/>
                      <a:gd name="connsiteY28" fmla="*/ 35757 h 817987"/>
                      <a:gd name="connsiteX0" fmla="*/ 124468 w 538500"/>
                      <a:gd name="connsiteY0" fmla="*/ 35757 h 833670"/>
                      <a:gd name="connsiteX1" fmla="*/ 173680 w 538500"/>
                      <a:gd name="connsiteY1" fmla="*/ 38 h 833670"/>
                      <a:gd name="connsiteX2" fmla="*/ 246706 w 538500"/>
                      <a:gd name="connsiteY2" fmla="*/ 30201 h 833670"/>
                      <a:gd name="connsiteX3" fmla="*/ 284011 w 538500"/>
                      <a:gd name="connsiteY3" fmla="*/ 92113 h 833670"/>
                      <a:gd name="connsiteX4" fmla="*/ 279250 w 538500"/>
                      <a:gd name="connsiteY4" fmla="*/ 161169 h 833670"/>
                      <a:gd name="connsiteX5" fmla="*/ 235593 w 538500"/>
                      <a:gd name="connsiteY5" fmla="*/ 221494 h 833670"/>
                      <a:gd name="connsiteX6" fmla="*/ 229243 w 538500"/>
                      <a:gd name="connsiteY6" fmla="*/ 284994 h 833670"/>
                      <a:gd name="connsiteX7" fmla="*/ 294330 w 538500"/>
                      <a:gd name="connsiteY7" fmla="*/ 329444 h 833670"/>
                      <a:gd name="connsiteX8" fmla="*/ 407043 w 538500"/>
                      <a:gd name="connsiteY8" fmla="*/ 310394 h 833670"/>
                      <a:gd name="connsiteX9" fmla="*/ 489593 w 538500"/>
                      <a:gd name="connsiteY9" fmla="*/ 310394 h 833670"/>
                      <a:gd name="connsiteX10" fmla="*/ 496737 w 538500"/>
                      <a:gd name="connsiteY10" fmla="*/ 315156 h 833670"/>
                      <a:gd name="connsiteX11" fmla="*/ 538012 w 538500"/>
                      <a:gd name="connsiteY11" fmla="*/ 395325 h 833670"/>
                      <a:gd name="connsiteX12" fmla="*/ 464193 w 538500"/>
                      <a:gd name="connsiteY12" fmla="*/ 462794 h 833670"/>
                      <a:gd name="connsiteX13" fmla="*/ 273693 w 538500"/>
                      <a:gd name="connsiteY13" fmla="*/ 462794 h 833670"/>
                      <a:gd name="connsiteX14" fmla="*/ 178443 w 538500"/>
                      <a:gd name="connsiteY14" fmla="*/ 456444 h 833670"/>
                      <a:gd name="connsiteX15" fmla="*/ 95893 w 538500"/>
                      <a:gd name="connsiteY15" fmla="*/ 570744 h 833670"/>
                      <a:gd name="connsiteX16" fmla="*/ 203843 w 538500"/>
                      <a:gd name="connsiteY16" fmla="*/ 608844 h 833670"/>
                      <a:gd name="connsiteX17" fmla="*/ 368943 w 538500"/>
                      <a:gd name="connsiteY17" fmla="*/ 608844 h 833670"/>
                      <a:gd name="connsiteX18" fmla="*/ 432443 w 538500"/>
                      <a:gd name="connsiteY18" fmla="*/ 685044 h 833670"/>
                      <a:gd name="connsiteX19" fmla="*/ 362593 w 538500"/>
                      <a:gd name="connsiteY19" fmla="*/ 754894 h 833670"/>
                      <a:gd name="connsiteX20" fmla="*/ 229243 w 538500"/>
                      <a:gd name="connsiteY20" fmla="*/ 735844 h 833670"/>
                      <a:gd name="connsiteX21" fmla="*/ 172093 w 538500"/>
                      <a:gd name="connsiteY21" fmla="*/ 729494 h 833670"/>
                      <a:gd name="connsiteX22" fmla="*/ 187174 w 538500"/>
                      <a:gd name="connsiteY22" fmla="*/ 831094 h 833670"/>
                      <a:gd name="connsiteX23" fmla="*/ 63350 w 538500"/>
                      <a:gd name="connsiteY23" fmla="*/ 782675 h 833670"/>
                      <a:gd name="connsiteX24" fmla="*/ 1437 w 538500"/>
                      <a:gd name="connsiteY24" fmla="*/ 568363 h 833670"/>
                      <a:gd name="connsiteX25" fmla="*/ 26837 w 538500"/>
                      <a:gd name="connsiteY25" fmla="*/ 416757 h 833670"/>
                      <a:gd name="connsiteX26" fmla="*/ 105418 w 538500"/>
                      <a:gd name="connsiteY26" fmla="*/ 258006 h 833670"/>
                      <a:gd name="connsiteX27" fmla="*/ 127643 w 538500"/>
                      <a:gd name="connsiteY27" fmla="*/ 145294 h 833670"/>
                      <a:gd name="connsiteX28" fmla="*/ 124468 w 538500"/>
                      <a:gd name="connsiteY28" fmla="*/ 35757 h 833670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27643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538566" h="833522">
                        <a:moveTo>
                          <a:pt x="124468" y="35757"/>
                        </a:moveTo>
                        <a:cubicBezTo>
                          <a:pt x="130553" y="11548"/>
                          <a:pt x="153307" y="964"/>
                          <a:pt x="173680" y="38"/>
                        </a:cubicBezTo>
                        <a:cubicBezTo>
                          <a:pt x="194053" y="-888"/>
                          <a:pt x="228317" y="14855"/>
                          <a:pt x="246706" y="30201"/>
                        </a:cubicBezTo>
                        <a:cubicBezTo>
                          <a:pt x="265095" y="45547"/>
                          <a:pt x="278587" y="70285"/>
                          <a:pt x="284011" y="92113"/>
                        </a:cubicBezTo>
                        <a:cubicBezTo>
                          <a:pt x="289435" y="113941"/>
                          <a:pt x="287320" y="139605"/>
                          <a:pt x="279250" y="161169"/>
                        </a:cubicBezTo>
                        <a:cubicBezTo>
                          <a:pt x="271180" y="182733"/>
                          <a:pt x="243927" y="200857"/>
                          <a:pt x="235593" y="221494"/>
                        </a:cubicBezTo>
                        <a:cubicBezTo>
                          <a:pt x="227259" y="242131"/>
                          <a:pt x="219454" y="267002"/>
                          <a:pt x="229243" y="284994"/>
                        </a:cubicBezTo>
                        <a:cubicBezTo>
                          <a:pt x="239033" y="302986"/>
                          <a:pt x="264697" y="325211"/>
                          <a:pt x="294330" y="329444"/>
                        </a:cubicBezTo>
                        <a:cubicBezTo>
                          <a:pt x="323963" y="333677"/>
                          <a:pt x="407043" y="310394"/>
                          <a:pt x="407043" y="310394"/>
                        </a:cubicBezTo>
                        <a:lnTo>
                          <a:pt x="489593" y="310394"/>
                        </a:lnTo>
                        <a:lnTo>
                          <a:pt x="496737" y="315156"/>
                        </a:lnTo>
                        <a:cubicBezTo>
                          <a:pt x="502029" y="328914"/>
                          <a:pt x="543833" y="367941"/>
                          <a:pt x="538012" y="395325"/>
                        </a:cubicBezTo>
                        <a:cubicBezTo>
                          <a:pt x="532191" y="422710"/>
                          <a:pt x="505467" y="473774"/>
                          <a:pt x="461811" y="479463"/>
                        </a:cubicBezTo>
                        <a:cubicBezTo>
                          <a:pt x="418155" y="485152"/>
                          <a:pt x="323303" y="433293"/>
                          <a:pt x="276075" y="429457"/>
                        </a:cubicBezTo>
                        <a:cubicBezTo>
                          <a:pt x="228847" y="425621"/>
                          <a:pt x="200536" y="432896"/>
                          <a:pt x="178443" y="456444"/>
                        </a:cubicBezTo>
                        <a:cubicBezTo>
                          <a:pt x="156350" y="479992"/>
                          <a:pt x="136110" y="543757"/>
                          <a:pt x="143518" y="570744"/>
                        </a:cubicBezTo>
                        <a:cubicBezTo>
                          <a:pt x="150926" y="597731"/>
                          <a:pt x="185322" y="612019"/>
                          <a:pt x="222893" y="618369"/>
                        </a:cubicBezTo>
                        <a:cubicBezTo>
                          <a:pt x="260464" y="624719"/>
                          <a:pt x="332431" y="597732"/>
                          <a:pt x="368943" y="608844"/>
                        </a:cubicBezTo>
                        <a:cubicBezTo>
                          <a:pt x="405455" y="619956"/>
                          <a:pt x="430057" y="654141"/>
                          <a:pt x="441968" y="685044"/>
                        </a:cubicBezTo>
                        <a:cubicBezTo>
                          <a:pt x="453879" y="715947"/>
                          <a:pt x="449274" y="722694"/>
                          <a:pt x="440411" y="737114"/>
                        </a:cubicBezTo>
                        <a:cubicBezTo>
                          <a:pt x="431548" y="751534"/>
                          <a:pt x="422394" y="772965"/>
                          <a:pt x="388787" y="771563"/>
                        </a:cubicBezTo>
                        <a:cubicBezTo>
                          <a:pt x="355180" y="770161"/>
                          <a:pt x="274487" y="735315"/>
                          <a:pt x="238768" y="728700"/>
                        </a:cubicBezTo>
                        <a:cubicBezTo>
                          <a:pt x="203049" y="722085"/>
                          <a:pt x="197362" y="698140"/>
                          <a:pt x="174475" y="731875"/>
                        </a:cubicBezTo>
                        <a:cubicBezTo>
                          <a:pt x="151588" y="765610"/>
                          <a:pt x="205695" y="822627"/>
                          <a:pt x="187174" y="831094"/>
                        </a:cubicBezTo>
                        <a:cubicBezTo>
                          <a:pt x="168653" y="839561"/>
                          <a:pt x="94306" y="826463"/>
                          <a:pt x="63350" y="782675"/>
                        </a:cubicBezTo>
                        <a:cubicBezTo>
                          <a:pt x="32394" y="738887"/>
                          <a:pt x="7522" y="629349"/>
                          <a:pt x="1437" y="568363"/>
                        </a:cubicBezTo>
                        <a:cubicBezTo>
                          <a:pt x="-4648" y="507377"/>
                          <a:pt x="9507" y="468483"/>
                          <a:pt x="26837" y="416757"/>
                        </a:cubicBezTo>
                        <a:cubicBezTo>
                          <a:pt x="44167" y="365031"/>
                          <a:pt x="84251" y="302456"/>
                          <a:pt x="105418" y="258006"/>
                        </a:cubicBezTo>
                        <a:cubicBezTo>
                          <a:pt x="126585" y="213556"/>
                          <a:pt x="155424" y="187097"/>
                          <a:pt x="137168" y="145294"/>
                        </a:cubicBezTo>
                        <a:cubicBezTo>
                          <a:pt x="118912" y="103491"/>
                          <a:pt x="118383" y="59966"/>
                          <a:pt x="124468" y="35757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90101" y="3700951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FE66610-F649-927F-260D-06073A44E0FE}"/>
                </a:ext>
              </a:extLst>
            </p:cNvPr>
            <p:cNvSpPr/>
            <p:nvPr/>
          </p:nvSpPr>
          <p:spPr>
            <a:xfrm>
              <a:off x="4958826" y="4446799"/>
              <a:ext cx="248715" cy="40750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04766F2D-7EB8-80BD-F925-E0FA89A1D7A1}"/>
              </a:ext>
            </a:extLst>
          </p:cNvPr>
          <p:cNvSpPr/>
          <p:nvPr/>
        </p:nvSpPr>
        <p:spPr>
          <a:xfrm>
            <a:off x="7622412" y="396587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75F870B-9C7F-DD41-53DF-E1A0A52A9ED6}"/>
              </a:ext>
            </a:extLst>
          </p:cNvPr>
          <p:cNvSpPr/>
          <p:nvPr/>
        </p:nvSpPr>
        <p:spPr>
          <a:xfrm>
            <a:off x="7277136" y="3950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ttsMP3.com_VoiceText_2024-11-17_23-8-21">
            <a:hlinkClick r:id="" action="ppaction://media"/>
            <a:extLst>
              <a:ext uri="{FF2B5EF4-FFF2-40B4-BE49-F238E27FC236}">
                <a16:creationId xmlns:a16="http://schemas.microsoft.com/office/drawing/2014/main" id="{F26952F5-4B40-E93E-070D-52BA53156E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B7A662EF-9B52-41DD-7A1A-31444A0C40DB}"/>
              </a:ext>
            </a:extLst>
          </p:cNvPr>
          <p:cNvGrpSpPr/>
          <p:nvPr/>
        </p:nvGrpSpPr>
        <p:grpSpPr>
          <a:xfrm>
            <a:off x="7444001" y="2943748"/>
            <a:ext cx="1765580" cy="3197296"/>
            <a:chOff x="6668431" y="3396663"/>
            <a:chExt cx="1565441" cy="2887136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7C1B63D-BAA5-C036-5219-A7598987B5CC}"/>
                </a:ext>
              </a:extLst>
            </p:cNvPr>
            <p:cNvGrpSpPr/>
            <p:nvPr/>
          </p:nvGrpSpPr>
          <p:grpSpPr>
            <a:xfrm>
              <a:off x="6668431" y="3424655"/>
              <a:ext cx="1565441" cy="2859144"/>
              <a:chOff x="6668431" y="3424655"/>
              <a:chExt cx="1565441" cy="2859144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DDD24844-8B56-90B4-92F5-D28240383013}"/>
                  </a:ext>
                </a:extLst>
              </p:cNvPr>
              <p:cNvGrpSpPr/>
              <p:nvPr/>
            </p:nvGrpSpPr>
            <p:grpSpPr>
              <a:xfrm>
                <a:off x="6668431" y="3424655"/>
                <a:ext cx="1565441" cy="2859144"/>
                <a:chOff x="6668431" y="3424655"/>
                <a:chExt cx="1565441" cy="2859144"/>
              </a:xfrm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C585689-F038-EA58-0DC6-84F187047ABE}"/>
                    </a:ext>
                  </a:extLst>
                </p:cNvPr>
                <p:cNvSpPr/>
                <p:nvPr/>
              </p:nvSpPr>
              <p:spPr>
                <a:xfrm>
                  <a:off x="6668431" y="3424655"/>
                  <a:ext cx="1565441" cy="1056177"/>
                </a:xfrm>
                <a:custGeom>
                  <a:avLst/>
                  <a:gdLst>
                    <a:gd name="connsiteX0" fmla="*/ 676546 w 1352630"/>
                    <a:gd name="connsiteY0" fmla="*/ 0 h 786406"/>
                    <a:gd name="connsiteX1" fmla="*/ 1339537 w 1352630"/>
                    <a:gd name="connsiteY1" fmla="*/ 629701 h 786406"/>
                    <a:gd name="connsiteX2" fmla="*/ 1352630 w 1352630"/>
                    <a:gd name="connsiteY2" fmla="*/ 781060 h 786406"/>
                    <a:gd name="connsiteX3" fmla="*/ 1346669 w 1352630"/>
                    <a:gd name="connsiteY3" fmla="*/ 778591 h 786406"/>
                    <a:gd name="connsiteX4" fmla="*/ 18865 w 1352630"/>
                    <a:gd name="connsiteY4" fmla="*/ 778591 h 786406"/>
                    <a:gd name="connsiteX5" fmla="*/ 0 w 1352630"/>
                    <a:gd name="connsiteY5" fmla="*/ 786406 h 786406"/>
                    <a:gd name="connsiteX6" fmla="*/ 13555 w 1352630"/>
                    <a:gd name="connsiteY6" fmla="*/ 629701 h 786406"/>
                    <a:gd name="connsiteX7" fmla="*/ 676546 w 1352630"/>
                    <a:gd name="connsiteY7" fmla="*/ 0 h 786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2630" h="786406">
                      <a:moveTo>
                        <a:pt x="676546" y="0"/>
                      </a:moveTo>
                      <a:cubicBezTo>
                        <a:pt x="1003580" y="0"/>
                        <a:pt x="1276434" y="270331"/>
                        <a:pt x="1339537" y="629701"/>
                      </a:cubicBezTo>
                      <a:lnTo>
                        <a:pt x="1352630" y="781060"/>
                      </a:lnTo>
                      <a:lnTo>
                        <a:pt x="1346669" y="778591"/>
                      </a:lnTo>
                      <a:lnTo>
                        <a:pt x="18865" y="778591"/>
                      </a:lnTo>
                      <a:lnTo>
                        <a:pt x="0" y="786406"/>
                      </a:lnTo>
                      <a:lnTo>
                        <a:pt x="13555" y="629701"/>
                      </a:lnTo>
                      <a:cubicBezTo>
                        <a:pt x="76659" y="270331"/>
                        <a:pt x="349512" y="0"/>
                        <a:pt x="676546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DF2CD265-705B-18C2-7310-E0C75B1181A7}"/>
                    </a:ext>
                  </a:extLst>
                </p:cNvPr>
                <p:cNvGrpSpPr/>
                <p:nvPr/>
              </p:nvGrpSpPr>
              <p:grpSpPr>
                <a:xfrm>
                  <a:off x="6806062" y="3437360"/>
                  <a:ext cx="1226120" cy="2846439"/>
                  <a:chOff x="5634395" y="966332"/>
                  <a:chExt cx="2005104" cy="4654853"/>
                </a:xfrm>
              </p:grpSpPr>
              <p:sp>
                <p:nvSpPr>
                  <p:cNvPr id="79" name="Rectangle: Rounded Corners 78">
                    <a:extLst>
                      <a:ext uri="{FF2B5EF4-FFF2-40B4-BE49-F238E27FC236}">
                        <a16:creationId xmlns:a16="http://schemas.microsoft.com/office/drawing/2014/main" id="{2E324FAB-F0DB-897A-BC82-E28F5A3B188B}"/>
                      </a:ext>
                    </a:extLst>
                  </p:cNvPr>
                  <p:cNvSpPr/>
                  <p:nvPr/>
                </p:nvSpPr>
                <p:spPr>
                  <a:xfrm>
                    <a:off x="6071110" y="4596240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" name="Rectangle: Rounded Corners 79">
                    <a:extLst>
                      <a:ext uri="{FF2B5EF4-FFF2-40B4-BE49-F238E27FC236}">
                        <a16:creationId xmlns:a16="http://schemas.microsoft.com/office/drawing/2014/main" id="{EA20C28E-0BFD-836E-E0EC-4B68DC764357}"/>
                      </a:ext>
                    </a:extLst>
                  </p:cNvPr>
                  <p:cNvSpPr/>
                  <p:nvPr/>
                </p:nvSpPr>
                <p:spPr>
                  <a:xfrm>
                    <a:off x="6921616" y="4627704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" name="Rectangle: Rounded Corners 80">
                    <a:extLst>
                      <a:ext uri="{FF2B5EF4-FFF2-40B4-BE49-F238E27FC236}">
                        <a16:creationId xmlns:a16="http://schemas.microsoft.com/office/drawing/2014/main" id="{1C3107D6-3501-9C79-FAC7-34D1165F586C}"/>
                      </a:ext>
                    </a:extLst>
                  </p:cNvPr>
                  <p:cNvSpPr/>
                  <p:nvPr/>
                </p:nvSpPr>
                <p:spPr>
                  <a:xfrm>
                    <a:off x="5777642" y="3057300"/>
                    <a:ext cx="1644819" cy="1589649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" name="Rectangle: Rounded Corners 81">
                    <a:extLst>
                      <a:ext uri="{FF2B5EF4-FFF2-40B4-BE49-F238E27FC236}">
                        <a16:creationId xmlns:a16="http://schemas.microsoft.com/office/drawing/2014/main" id="{2C6A0F98-0874-EFF1-8202-1A42D0E4B9C2}"/>
                      </a:ext>
                    </a:extLst>
                  </p:cNvPr>
                  <p:cNvSpPr/>
                  <p:nvPr/>
                </p:nvSpPr>
                <p:spPr>
                  <a:xfrm>
                    <a:off x="6579989" y="2852332"/>
                    <a:ext cx="211915" cy="362567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Rectangle: Top Corners Rounded 82">
                    <a:extLst>
                      <a:ext uri="{FF2B5EF4-FFF2-40B4-BE49-F238E27FC236}">
                        <a16:creationId xmlns:a16="http://schemas.microsoft.com/office/drawing/2014/main" id="{680BE512-381B-54BD-3BBE-0C2BD961D9CB}"/>
                      </a:ext>
                    </a:extLst>
                  </p:cNvPr>
                  <p:cNvSpPr/>
                  <p:nvPr/>
                </p:nvSpPr>
                <p:spPr>
                  <a:xfrm rot="21028649">
                    <a:off x="5740443" y="5405010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" name="Rectangle: Top Corners Rounded 83">
                    <a:extLst>
                      <a:ext uri="{FF2B5EF4-FFF2-40B4-BE49-F238E27FC236}">
                        <a16:creationId xmlns:a16="http://schemas.microsoft.com/office/drawing/2014/main" id="{B738EBDF-E0F0-6D03-6DB4-CDAF974A1C22}"/>
                      </a:ext>
                    </a:extLst>
                  </p:cNvPr>
                  <p:cNvSpPr/>
                  <p:nvPr/>
                </p:nvSpPr>
                <p:spPr>
                  <a:xfrm rot="20991914">
                    <a:off x="6595998" y="5435692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8130E882-DF6E-751B-EE67-F9293B2C3FC3}"/>
                      </a:ext>
                    </a:extLst>
                  </p:cNvPr>
                  <p:cNvGrpSpPr/>
                  <p:nvPr/>
                </p:nvGrpSpPr>
                <p:grpSpPr>
                  <a:xfrm>
                    <a:off x="5634395" y="3110233"/>
                    <a:ext cx="446555" cy="1319316"/>
                    <a:chOff x="5634395" y="3110233"/>
                    <a:chExt cx="446555" cy="1319316"/>
                  </a:xfrm>
                </p:grpSpPr>
                <p:grpSp>
                  <p:nvGrpSpPr>
                    <p:cNvPr id="86" name="Group 85">
                      <a:extLst>
                        <a:ext uri="{FF2B5EF4-FFF2-40B4-BE49-F238E27FC236}">
                          <a16:creationId xmlns:a16="http://schemas.microsoft.com/office/drawing/2014/main" id="{805E0868-B8A6-CD25-2308-A1ACA00C32C4}"/>
                        </a:ext>
                      </a:extLst>
                    </p:cNvPr>
                    <p:cNvGrpSpPr/>
                    <p:nvPr/>
                  </p:nvGrpSpPr>
                  <p:grpSpPr>
                    <a:xfrm rot="194516" flipH="1">
                      <a:off x="5729465" y="3110233"/>
                      <a:ext cx="351485" cy="1087896"/>
                      <a:chOff x="972317" y="2903685"/>
                      <a:chExt cx="351485" cy="1087896"/>
                    </a:xfrm>
                    <a:solidFill>
                      <a:schemeClr val="accent2">
                        <a:lumMod val="40000"/>
                        <a:lumOff val="60000"/>
                      </a:schemeClr>
                    </a:solidFill>
                  </p:grpSpPr>
                  <p:sp>
                    <p:nvSpPr>
                      <p:cNvPr id="88" name="Rectangle: Rounded Corners 87">
                        <a:extLst>
                          <a:ext uri="{FF2B5EF4-FFF2-40B4-BE49-F238E27FC236}">
                            <a16:creationId xmlns:a16="http://schemas.microsoft.com/office/drawing/2014/main" id="{B72E314A-1A38-FC7C-5E41-0075174AFB18}"/>
                          </a:ext>
                        </a:extLst>
                      </p:cNvPr>
                      <p:cNvSpPr/>
                      <p:nvPr/>
                    </p:nvSpPr>
                    <p:spPr>
                      <a:xfrm rot="20570225">
                        <a:off x="972317" y="2903685"/>
                        <a:ext cx="307240" cy="547316"/>
                      </a:xfrm>
                      <a:prstGeom prst="round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9" name="Rectangle: Rounded Corners 88">
                        <a:extLst>
                          <a:ext uri="{FF2B5EF4-FFF2-40B4-BE49-F238E27FC236}">
                            <a16:creationId xmlns:a16="http://schemas.microsoft.com/office/drawing/2014/main" id="{94079EAC-84C1-C89E-938D-C7F2CB28ED6B}"/>
                          </a:ext>
                        </a:extLst>
                      </p:cNvPr>
                      <p:cNvSpPr/>
                      <p:nvPr/>
                    </p:nvSpPr>
                    <p:spPr>
                      <a:xfrm rot="39616">
                        <a:off x="1137396" y="3309555"/>
                        <a:ext cx="186406" cy="682026"/>
                      </a:xfrm>
                      <a:prstGeom prst="roundRect">
                        <a:avLst/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3F22CEE5-FB5A-F28D-F2CE-27312CF821D5}"/>
                        </a:ext>
                      </a:extLst>
                    </p:cNvPr>
                    <p:cNvSpPr/>
                    <p:nvPr/>
                  </p:nvSpPr>
                  <p:spPr>
                    <a:xfrm rot="1381924" flipH="1">
                      <a:off x="5634395" y="3990669"/>
                      <a:ext cx="308172" cy="438880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90" name="Group 89">
                    <a:extLst>
                      <a:ext uri="{FF2B5EF4-FFF2-40B4-BE49-F238E27FC236}">
                        <a16:creationId xmlns:a16="http://schemas.microsoft.com/office/drawing/2014/main" id="{06BFECAD-2F41-5262-0784-915658DB915E}"/>
                      </a:ext>
                    </a:extLst>
                  </p:cNvPr>
                  <p:cNvGrpSpPr/>
                  <p:nvPr/>
                </p:nvGrpSpPr>
                <p:grpSpPr>
                  <a:xfrm rot="21045049">
                    <a:off x="6771542" y="3181451"/>
                    <a:ext cx="771711" cy="730948"/>
                    <a:chOff x="6882144" y="3210686"/>
                    <a:chExt cx="717943" cy="764573"/>
                  </a:xfrm>
                </p:grpSpPr>
                <p:sp>
                  <p:nvSpPr>
                    <p:cNvPr id="91" name="Rectangle: Rounded Corners 90">
                      <a:extLst>
                        <a:ext uri="{FF2B5EF4-FFF2-40B4-BE49-F238E27FC236}">
                          <a16:creationId xmlns:a16="http://schemas.microsoft.com/office/drawing/2014/main" id="{76466ACF-FFA4-AC05-4611-F20E37DFA965}"/>
                        </a:ext>
                      </a:extLst>
                    </p:cNvPr>
                    <p:cNvSpPr/>
                    <p:nvPr/>
                  </p:nvSpPr>
                  <p:spPr>
                    <a:xfrm rot="20699288">
                      <a:off x="7268841" y="3210686"/>
                      <a:ext cx="307239" cy="547316"/>
                    </a:xfrm>
                    <a:prstGeom prst="roundRect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" name="Rectangle: Rounded Corners 91">
                      <a:extLst>
                        <a:ext uri="{FF2B5EF4-FFF2-40B4-BE49-F238E27FC236}">
                          <a16:creationId xmlns:a16="http://schemas.microsoft.com/office/drawing/2014/main" id="{05B67713-767E-4F22-1C56-AECE2A01BA3E}"/>
                        </a:ext>
                      </a:extLst>
                    </p:cNvPr>
                    <p:cNvSpPr/>
                    <p:nvPr/>
                  </p:nvSpPr>
                  <p:spPr>
                    <a:xfrm rot="3879784">
                      <a:off x="7136324" y="3511495"/>
                      <a:ext cx="209584" cy="717943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94" name="Oval 93">
                    <a:extLst>
                      <a:ext uri="{FF2B5EF4-FFF2-40B4-BE49-F238E27FC236}">
                        <a16:creationId xmlns:a16="http://schemas.microsoft.com/office/drawing/2014/main" id="{05DFE16D-2A95-35C7-2EAE-10E19735FB96}"/>
                      </a:ext>
                    </a:extLst>
                  </p:cNvPr>
                  <p:cNvSpPr/>
                  <p:nvPr/>
                </p:nvSpPr>
                <p:spPr>
                  <a:xfrm>
                    <a:off x="5740442" y="966332"/>
                    <a:ext cx="1899057" cy="1960317"/>
                  </a:xfrm>
                  <a:prstGeom prst="ellipse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A34F9C9B-6A19-65ED-D590-A833360B8A67}"/>
                      </a:ext>
                    </a:extLst>
                  </p:cNvPr>
                  <p:cNvSpPr/>
                  <p:nvPr/>
                </p:nvSpPr>
                <p:spPr>
                  <a:xfrm>
                    <a:off x="6280292" y="1719333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6" name="Oval 95">
                    <a:extLst>
                      <a:ext uri="{FF2B5EF4-FFF2-40B4-BE49-F238E27FC236}">
                        <a16:creationId xmlns:a16="http://schemas.microsoft.com/office/drawing/2014/main" id="{F4EBA204-F682-FCAB-3E87-CA4E9E14A725}"/>
                      </a:ext>
                    </a:extLst>
                  </p:cNvPr>
                  <p:cNvSpPr/>
                  <p:nvPr/>
                </p:nvSpPr>
                <p:spPr>
                  <a:xfrm>
                    <a:off x="6856952" y="1737584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7" name="Oval 96">
                    <a:extLst>
                      <a:ext uri="{FF2B5EF4-FFF2-40B4-BE49-F238E27FC236}">
                        <a16:creationId xmlns:a16="http://schemas.microsoft.com/office/drawing/2014/main" id="{30F2281C-7347-258A-B95E-84C7CFB36F6A}"/>
                      </a:ext>
                    </a:extLst>
                  </p:cNvPr>
                  <p:cNvSpPr/>
                  <p:nvPr/>
                </p:nvSpPr>
                <p:spPr>
                  <a:xfrm>
                    <a:off x="6325982" y="1859429"/>
                    <a:ext cx="151789" cy="16613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8" name="Oval 97">
                    <a:extLst>
                      <a:ext uri="{FF2B5EF4-FFF2-40B4-BE49-F238E27FC236}">
                        <a16:creationId xmlns:a16="http://schemas.microsoft.com/office/drawing/2014/main" id="{FF633CFC-5D41-98AE-B958-27600386482C}"/>
                      </a:ext>
                    </a:extLst>
                  </p:cNvPr>
                  <p:cNvSpPr/>
                  <p:nvPr/>
                </p:nvSpPr>
                <p:spPr>
                  <a:xfrm>
                    <a:off x="6893497" y="1869905"/>
                    <a:ext cx="151789" cy="16613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8D408FBD-3F24-38BB-2DFB-3D43A11D6462}"/>
                  </a:ext>
                </a:extLst>
              </p:cNvPr>
              <p:cNvSpPr/>
              <p:nvPr/>
            </p:nvSpPr>
            <p:spPr>
              <a:xfrm rot="20178744">
                <a:off x="7436187" y="4979235"/>
                <a:ext cx="123319" cy="26784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6A79882-7D1B-BA0C-FA91-31AAD1C76EA1}"/>
                </a:ext>
              </a:extLst>
            </p:cNvPr>
            <p:cNvGrpSpPr/>
            <p:nvPr/>
          </p:nvGrpSpPr>
          <p:grpSpPr>
            <a:xfrm>
              <a:off x="6801619" y="3396663"/>
              <a:ext cx="1313623" cy="1975492"/>
              <a:chOff x="6801619" y="3396663"/>
              <a:chExt cx="1313623" cy="1975492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B8D60BF4-3262-241D-CE7D-774E7783F632}"/>
                  </a:ext>
                </a:extLst>
              </p:cNvPr>
              <p:cNvSpPr/>
              <p:nvPr/>
            </p:nvSpPr>
            <p:spPr>
              <a:xfrm rot="5010214">
                <a:off x="7429922" y="5154481"/>
                <a:ext cx="194545" cy="240803"/>
              </a:xfrm>
              <a:custGeom>
                <a:avLst/>
                <a:gdLst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94032 w 681406"/>
                  <a:gd name="connsiteY4" fmla="*/ 230823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03557 w 681406"/>
                  <a:gd name="connsiteY8" fmla="*/ 326073 h 709978"/>
                  <a:gd name="connsiteX9" fmla="*/ 8307 w 681406"/>
                  <a:gd name="connsiteY9" fmla="*/ 392748 h 709978"/>
                  <a:gd name="connsiteX10" fmla="*/ 17832 w 681406"/>
                  <a:gd name="connsiteY10" fmla="*/ 516573 h 709978"/>
                  <a:gd name="connsiteX11" fmla="*/ 122607 w 681406"/>
                  <a:gd name="connsiteY11" fmla="*/ 535623 h 709978"/>
                  <a:gd name="connsiteX12" fmla="*/ 227382 w 681406"/>
                  <a:gd name="connsiteY12" fmla="*/ 497523 h 709978"/>
                  <a:gd name="connsiteX13" fmla="*/ 122607 w 681406"/>
                  <a:gd name="connsiteY13" fmla="*/ 621348 h 709978"/>
                  <a:gd name="connsiteX14" fmla="*/ 170232 w 681406"/>
                  <a:gd name="connsiteY14" fmla="*/ 640398 h 709978"/>
                  <a:gd name="connsiteX15" fmla="*/ 303582 w 681406"/>
                  <a:gd name="connsiteY15" fmla="*/ 630873 h 709978"/>
                  <a:gd name="connsiteX16" fmla="*/ 351207 w 681406"/>
                  <a:gd name="connsiteY16" fmla="*/ 554673 h 709978"/>
                  <a:gd name="connsiteX17" fmla="*/ 246432 w 681406"/>
                  <a:gd name="connsiteY17" fmla="*/ 688023 h 709978"/>
                  <a:gd name="connsiteX18" fmla="*/ 379782 w 681406"/>
                  <a:gd name="connsiteY18" fmla="*/ 697548 h 709978"/>
                  <a:gd name="connsiteX19" fmla="*/ 589332 w 681406"/>
                  <a:gd name="connsiteY19" fmla="*/ 564198 h 709978"/>
                  <a:gd name="connsiteX20" fmla="*/ 675057 w 681406"/>
                  <a:gd name="connsiteY20" fmla="*/ 373698 h 709978"/>
                  <a:gd name="connsiteX21" fmla="*/ 675057 w 681406"/>
                  <a:gd name="connsiteY21" fmla="*/ 278448 h 709978"/>
                  <a:gd name="connsiteX22" fmla="*/ 675057 w 681406"/>
                  <a:gd name="connsiteY22" fmla="*/ 221298 h 709978"/>
                  <a:gd name="connsiteX23" fmla="*/ 636957 w 681406"/>
                  <a:gd name="connsiteY23" fmla="*/ 230823 h 709978"/>
                  <a:gd name="connsiteX24" fmla="*/ 665532 w 681406"/>
                  <a:gd name="connsiteY24" fmla="*/ 87948 h 709978"/>
                  <a:gd name="connsiteX25" fmla="*/ 598857 w 681406"/>
                  <a:gd name="connsiteY25" fmla="*/ 40323 h 709978"/>
                  <a:gd name="connsiteX26" fmla="*/ 455982 w 681406"/>
                  <a:gd name="connsiteY26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94032 w 681406"/>
                  <a:gd name="connsiteY4" fmla="*/ 230823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27382 w 681406"/>
                  <a:gd name="connsiteY13" fmla="*/ 4975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74982 w 681406"/>
                  <a:gd name="connsiteY4" fmla="*/ 226061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27382 w 681406"/>
                  <a:gd name="connsiteY13" fmla="*/ 4975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74982 w 681406"/>
                  <a:gd name="connsiteY4" fmla="*/ 226061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08332 w 681406"/>
                  <a:gd name="connsiteY13" fmla="*/ 4594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4558 w 679982"/>
                  <a:gd name="connsiteY0" fmla="*/ 2223 h 709978"/>
                  <a:gd name="connsiteX1" fmla="*/ 416458 w 679982"/>
                  <a:gd name="connsiteY1" fmla="*/ 106998 h 709978"/>
                  <a:gd name="connsiteX2" fmla="*/ 292633 w 679982"/>
                  <a:gd name="connsiteY2" fmla="*/ 30798 h 709978"/>
                  <a:gd name="connsiteX3" fmla="*/ 140233 w 679982"/>
                  <a:gd name="connsiteY3" fmla="*/ 135573 h 709978"/>
                  <a:gd name="connsiteX4" fmla="*/ 73558 w 679982"/>
                  <a:gd name="connsiteY4" fmla="*/ 226061 h 709978"/>
                  <a:gd name="connsiteX5" fmla="*/ 64033 w 679982"/>
                  <a:gd name="connsiteY5" fmla="*/ 307023 h 709978"/>
                  <a:gd name="connsiteX6" fmla="*/ 130708 w 679982"/>
                  <a:gd name="connsiteY6" fmla="*/ 335598 h 709978"/>
                  <a:gd name="connsiteX7" fmla="*/ 197383 w 679982"/>
                  <a:gd name="connsiteY7" fmla="*/ 240348 h 709978"/>
                  <a:gd name="connsiteX8" fmla="*/ 156720 w 679982"/>
                  <a:gd name="connsiteY8" fmla="*/ 303539 h 709978"/>
                  <a:gd name="connsiteX9" fmla="*/ 102133 w 679982"/>
                  <a:gd name="connsiteY9" fmla="*/ 326073 h 709978"/>
                  <a:gd name="connsiteX10" fmla="*/ 6883 w 679982"/>
                  <a:gd name="connsiteY10" fmla="*/ 392748 h 709978"/>
                  <a:gd name="connsiteX11" fmla="*/ 16408 w 679982"/>
                  <a:gd name="connsiteY11" fmla="*/ 516573 h 709978"/>
                  <a:gd name="connsiteX12" fmla="*/ 87845 w 679982"/>
                  <a:gd name="connsiteY12" fmla="*/ 516573 h 709978"/>
                  <a:gd name="connsiteX13" fmla="*/ 206908 w 679982"/>
                  <a:gd name="connsiteY13" fmla="*/ 459423 h 709978"/>
                  <a:gd name="connsiteX14" fmla="*/ 121183 w 679982"/>
                  <a:gd name="connsiteY14" fmla="*/ 621348 h 709978"/>
                  <a:gd name="connsiteX15" fmla="*/ 168808 w 679982"/>
                  <a:gd name="connsiteY15" fmla="*/ 640398 h 709978"/>
                  <a:gd name="connsiteX16" fmla="*/ 302158 w 679982"/>
                  <a:gd name="connsiteY16" fmla="*/ 630873 h 709978"/>
                  <a:gd name="connsiteX17" fmla="*/ 349783 w 679982"/>
                  <a:gd name="connsiteY17" fmla="*/ 554673 h 709978"/>
                  <a:gd name="connsiteX18" fmla="*/ 245008 w 679982"/>
                  <a:gd name="connsiteY18" fmla="*/ 688023 h 709978"/>
                  <a:gd name="connsiteX19" fmla="*/ 378358 w 679982"/>
                  <a:gd name="connsiteY19" fmla="*/ 697548 h 709978"/>
                  <a:gd name="connsiteX20" fmla="*/ 587908 w 679982"/>
                  <a:gd name="connsiteY20" fmla="*/ 564198 h 709978"/>
                  <a:gd name="connsiteX21" fmla="*/ 673633 w 679982"/>
                  <a:gd name="connsiteY21" fmla="*/ 373698 h 709978"/>
                  <a:gd name="connsiteX22" fmla="*/ 673633 w 679982"/>
                  <a:gd name="connsiteY22" fmla="*/ 278448 h 709978"/>
                  <a:gd name="connsiteX23" fmla="*/ 673633 w 679982"/>
                  <a:gd name="connsiteY23" fmla="*/ 221298 h 709978"/>
                  <a:gd name="connsiteX24" fmla="*/ 635533 w 679982"/>
                  <a:gd name="connsiteY24" fmla="*/ 230823 h 709978"/>
                  <a:gd name="connsiteX25" fmla="*/ 664108 w 679982"/>
                  <a:gd name="connsiteY25" fmla="*/ 87948 h 709978"/>
                  <a:gd name="connsiteX26" fmla="*/ 597433 w 679982"/>
                  <a:gd name="connsiteY26" fmla="*/ 40323 h 709978"/>
                  <a:gd name="connsiteX27" fmla="*/ 454558 w 679982"/>
                  <a:gd name="connsiteY27" fmla="*/ 2223 h 709978"/>
                  <a:gd name="connsiteX0" fmla="*/ 455545 w 680969"/>
                  <a:gd name="connsiteY0" fmla="*/ 2223 h 709978"/>
                  <a:gd name="connsiteX1" fmla="*/ 417445 w 680969"/>
                  <a:gd name="connsiteY1" fmla="*/ 106998 h 709978"/>
                  <a:gd name="connsiteX2" fmla="*/ 293620 w 680969"/>
                  <a:gd name="connsiteY2" fmla="*/ 30798 h 709978"/>
                  <a:gd name="connsiteX3" fmla="*/ 141220 w 680969"/>
                  <a:gd name="connsiteY3" fmla="*/ 135573 h 709978"/>
                  <a:gd name="connsiteX4" fmla="*/ 74545 w 680969"/>
                  <a:gd name="connsiteY4" fmla="*/ 226061 h 709978"/>
                  <a:gd name="connsiteX5" fmla="*/ 65020 w 680969"/>
                  <a:gd name="connsiteY5" fmla="*/ 307023 h 709978"/>
                  <a:gd name="connsiteX6" fmla="*/ 131695 w 680969"/>
                  <a:gd name="connsiteY6" fmla="*/ 335598 h 709978"/>
                  <a:gd name="connsiteX7" fmla="*/ 198370 w 680969"/>
                  <a:gd name="connsiteY7" fmla="*/ 240348 h 709978"/>
                  <a:gd name="connsiteX8" fmla="*/ 157707 w 680969"/>
                  <a:gd name="connsiteY8" fmla="*/ 303539 h 709978"/>
                  <a:gd name="connsiteX9" fmla="*/ 103120 w 680969"/>
                  <a:gd name="connsiteY9" fmla="*/ 326073 h 709978"/>
                  <a:gd name="connsiteX10" fmla="*/ 7870 w 680969"/>
                  <a:gd name="connsiteY10" fmla="*/ 392748 h 709978"/>
                  <a:gd name="connsiteX11" fmla="*/ 17395 w 680969"/>
                  <a:gd name="connsiteY11" fmla="*/ 516573 h 709978"/>
                  <a:gd name="connsiteX12" fmla="*/ 112645 w 680969"/>
                  <a:gd name="connsiteY12" fmla="*/ 516573 h 709978"/>
                  <a:gd name="connsiteX13" fmla="*/ 207895 w 680969"/>
                  <a:gd name="connsiteY13" fmla="*/ 459423 h 709978"/>
                  <a:gd name="connsiteX14" fmla="*/ 122170 w 680969"/>
                  <a:gd name="connsiteY14" fmla="*/ 621348 h 709978"/>
                  <a:gd name="connsiteX15" fmla="*/ 169795 w 680969"/>
                  <a:gd name="connsiteY15" fmla="*/ 640398 h 709978"/>
                  <a:gd name="connsiteX16" fmla="*/ 303145 w 680969"/>
                  <a:gd name="connsiteY16" fmla="*/ 630873 h 709978"/>
                  <a:gd name="connsiteX17" fmla="*/ 350770 w 680969"/>
                  <a:gd name="connsiteY17" fmla="*/ 554673 h 709978"/>
                  <a:gd name="connsiteX18" fmla="*/ 245995 w 680969"/>
                  <a:gd name="connsiteY18" fmla="*/ 688023 h 709978"/>
                  <a:gd name="connsiteX19" fmla="*/ 379345 w 680969"/>
                  <a:gd name="connsiteY19" fmla="*/ 697548 h 709978"/>
                  <a:gd name="connsiteX20" fmla="*/ 588895 w 680969"/>
                  <a:gd name="connsiteY20" fmla="*/ 564198 h 709978"/>
                  <a:gd name="connsiteX21" fmla="*/ 674620 w 680969"/>
                  <a:gd name="connsiteY21" fmla="*/ 373698 h 709978"/>
                  <a:gd name="connsiteX22" fmla="*/ 674620 w 680969"/>
                  <a:gd name="connsiteY22" fmla="*/ 278448 h 709978"/>
                  <a:gd name="connsiteX23" fmla="*/ 674620 w 680969"/>
                  <a:gd name="connsiteY23" fmla="*/ 221298 h 709978"/>
                  <a:gd name="connsiteX24" fmla="*/ 636520 w 680969"/>
                  <a:gd name="connsiteY24" fmla="*/ 230823 h 709978"/>
                  <a:gd name="connsiteX25" fmla="*/ 665095 w 680969"/>
                  <a:gd name="connsiteY25" fmla="*/ 87948 h 709978"/>
                  <a:gd name="connsiteX26" fmla="*/ 598420 w 680969"/>
                  <a:gd name="connsiteY26" fmla="*/ 40323 h 709978"/>
                  <a:gd name="connsiteX27" fmla="*/ 455545 w 680969"/>
                  <a:gd name="connsiteY27" fmla="*/ 2223 h 709978"/>
                  <a:gd name="connsiteX0" fmla="*/ 460771 w 686195"/>
                  <a:gd name="connsiteY0" fmla="*/ 2223 h 709978"/>
                  <a:gd name="connsiteX1" fmla="*/ 422671 w 686195"/>
                  <a:gd name="connsiteY1" fmla="*/ 106998 h 709978"/>
                  <a:gd name="connsiteX2" fmla="*/ 298846 w 686195"/>
                  <a:gd name="connsiteY2" fmla="*/ 30798 h 709978"/>
                  <a:gd name="connsiteX3" fmla="*/ 146446 w 686195"/>
                  <a:gd name="connsiteY3" fmla="*/ 135573 h 709978"/>
                  <a:gd name="connsiteX4" fmla="*/ 79771 w 686195"/>
                  <a:gd name="connsiteY4" fmla="*/ 226061 h 709978"/>
                  <a:gd name="connsiteX5" fmla="*/ 70246 w 686195"/>
                  <a:gd name="connsiteY5" fmla="*/ 307023 h 709978"/>
                  <a:gd name="connsiteX6" fmla="*/ 136921 w 686195"/>
                  <a:gd name="connsiteY6" fmla="*/ 335598 h 709978"/>
                  <a:gd name="connsiteX7" fmla="*/ 203596 w 686195"/>
                  <a:gd name="connsiteY7" fmla="*/ 240348 h 709978"/>
                  <a:gd name="connsiteX8" fmla="*/ 162933 w 686195"/>
                  <a:gd name="connsiteY8" fmla="*/ 303539 h 709978"/>
                  <a:gd name="connsiteX9" fmla="*/ 108346 w 686195"/>
                  <a:gd name="connsiteY9" fmla="*/ 326073 h 709978"/>
                  <a:gd name="connsiteX10" fmla="*/ 13096 w 686195"/>
                  <a:gd name="connsiteY10" fmla="*/ 392748 h 709978"/>
                  <a:gd name="connsiteX11" fmla="*/ 22621 w 686195"/>
                  <a:gd name="connsiteY11" fmla="*/ 516573 h 709978"/>
                  <a:gd name="connsiteX12" fmla="*/ 213121 w 686195"/>
                  <a:gd name="connsiteY12" fmla="*/ 459423 h 709978"/>
                  <a:gd name="connsiteX13" fmla="*/ 127396 w 686195"/>
                  <a:gd name="connsiteY13" fmla="*/ 621348 h 709978"/>
                  <a:gd name="connsiteX14" fmla="*/ 175021 w 686195"/>
                  <a:gd name="connsiteY14" fmla="*/ 640398 h 709978"/>
                  <a:gd name="connsiteX15" fmla="*/ 308371 w 686195"/>
                  <a:gd name="connsiteY15" fmla="*/ 630873 h 709978"/>
                  <a:gd name="connsiteX16" fmla="*/ 355996 w 686195"/>
                  <a:gd name="connsiteY16" fmla="*/ 554673 h 709978"/>
                  <a:gd name="connsiteX17" fmla="*/ 251221 w 686195"/>
                  <a:gd name="connsiteY17" fmla="*/ 688023 h 709978"/>
                  <a:gd name="connsiteX18" fmla="*/ 384571 w 686195"/>
                  <a:gd name="connsiteY18" fmla="*/ 697548 h 709978"/>
                  <a:gd name="connsiteX19" fmla="*/ 594121 w 686195"/>
                  <a:gd name="connsiteY19" fmla="*/ 564198 h 709978"/>
                  <a:gd name="connsiteX20" fmla="*/ 679846 w 686195"/>
                  <a:gd name="connsiteY20" fmla="*/ 373698 h 709978"/>
                  <a:gd name="connsiteX21" fmla="*/ 679846 w 686195"/>
                  <a:gd name="connsiteY21" fmla="*/ 278448 h 709978"/>
                  <a:gd name="connsiteX22" fmla="*/ 679846 w 686195"/>
                  <a:gd name="connsiteY22" fmla="*/ 221298 h 709978"/>
                  <a:gd name="connsiteX23" fmla="*/ 641746 w 686195"/>
                  <a:gd name="connsiteY23" fmla="*/ 230823 h 709978"/>
                  <a:gd name="connsiteX24" fmla="*/ 670321 w 686195"/>
                  <a:gd name="connsiteY24" fmla="*/ 87948 h 709978"/>
                  <a:gd name="connsiteX25" fmla="*/ 603646 w 686195"/>
                  <a:gd name="connsiteY25" fmla="*/ 40323 h 709978"/>
                  <a:gd name="connsiteX26" fmla="*/ 460771 w 686195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5913 w 674712"/>
                  <a:gd name="connsiteY13" fmla="*/ 621348 h 709978"/>
                  <a:gd name="connsiteX14" fmla="*/ 163538 w 674712"/>
                  <a:gd name="connsiteY14" fmla="*/ 640398 h 709978"/>
                  <a:gd name="connsiteX15" fmla="*/ 296888 w 674712"/>
                  <a:gd name="connsiteY15" fmla="*/ 63087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1150 w 674712"/>
                  <a:gd name="connsiteY13" fmla="*/ 554673 h 709978"/>
                  <a:gd name="connsiteX14" fmla="*/ 163538 w 674712"/>
                  <a:gd name="connsiteY14" fmla="*/ 640398 h 709978"/>
                  <a:gd name="connsiteX15" fmla="*/ 296888 w 674712"/>
                  <a:gd name="connsiteY15" fmla="*/ 63087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1150 w 674712"/>
                  <a:gd name="connsiteY13" fmla="*/ 554673 h 709978"/>
                  <a:gd name="connsiteX14" fmla="*/ 163538 w 674712"/>
                  <a:gd name="connsiteY14" fmla="*/ 640398 h 709978"/>
                  <a:gd name="connsiteX15" fmla="*/ 292125 w 674712"/>
                  <a:gd name="connsiteY15" fmla="*/ 61182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6375"/>
                  <a:gd name="connsiteX1" fmla="*/ 411188 w 674712"/>
                  <a:gd name="connsiteY1" fmla="*/ 106998 h 706375"/>
                  <a:gd name="connsiteX2" fmla="*/ 287363 w 674712"/>
                  <a:gd name="connsiteY2" fmla="*/ 30798 h 706375"/>
                  <a:gd name="connsiteX3" fmla="*/ 134963 w 674712"/>
                  <a:gd name="connsiteY3" fmla="*/ 135573 h 706375"/>
                  <a:gd name="connsiteX4" fmla="*/ 68288 w 674712"/>
                  <a:gd name="connsiteY4" fmla="*/ 226061 h 706375"/>
                  <a:gd name="connsiteX5" fmla="*/ 58763 w 674712"/>
                  <a:gd name="connsiteY5" fmla="*/ 307023 h 706375"/>
                  <a:gd name="connsiteX6" fmla="*/ 125438 w 674712"/>
                  <a:gd name="connsiteY6" fmla="*/ 335598 h 706375"/>
                  <a:gd name="connsiteX7" fmla="*/ 192113 w 674712"/>
                  <a:gd name="connsiteY7" fmla="*/ 240348 h 706375"/>
                  <a:gd name="connsiteX8" fmla="*/ 151450 w 674712"/>
                  <a:gd name="connsiteY8" fmla="*/ 303539 h 706375"/>
                  <a:gd name="connsiteX9" fmla="*/ 96863 w 674712"/>
                  <a:gd name="connsiteY9" fmla="*/ 326073 h 706375"/>
                  <a:gd name="connsiteX10" fmla="*/ 1613 w 674712"/>
                  <a:gd name="connsiteY10" fmla="*/ 392748 h 706375"/>
                  <a:gd name="connsiteX11" fmla="*/ 49238 w 674712"/>
                  <a:gd name="connsiteY11" fmla="*/ 521335 h 706375"/>
                  <a:gd name="connsiteX12" fmla="*/ 201638 w 674712"/>
                  <a:gd name="connsiteY12" fmla="*/ 459423 h 706375"/>
                  <a:gd name="connsiteX13" fmla="*/ 111150 w 674712"/>
                  <a:gd name="connsiteY13" fmla="*/ 554673 h 706375"/>
                  <a:gd name="connsiteX14" fmla="*/ 163538 w 674712"/>
                  <a:gd name="connsiteY14" fmla="*/ 640398 h 706375"/>
                  <a:gd name="connsiteX15" fmla="*/ 292125 w 674712"/>
                  <a:gd name="connsiteY15" fmla="*/ 611823 h 706375"/>
                  <a:gd name="connsiteX16" fmla="*/ 344513 w 674712"/>
                  <a:gd name="connsiteY16" fmla="*/ 554673 h 706375"/>
                  <a:gd name="connsiteX17" fmla="*/ 258788 w 674712"/>
                  <a:gd name="connsiteY17" fmla="*/ 678498 h 706375"/>
                  <a:gd name="connsiteX18" fmla="*/ 373088 w 674712"/>
                  <a:gd name="connsiteY18" fmla="*/ 697548 h 706375"/>
                  <a:gd name="connsiteX19" fmla="*/ 582638 w 674712"/>
                  <a:gd name="connsiteY19" fmla="*/ 564198 h 706375"/>
                  <a:gd name="connsiteX20" fmla="*/ 668363 w 674712"/>
                  <a:gd name="connsiteY20" fmla="*/ 373698 h 706375"/>
                  <a:gd name="connsiteX21" fmla="*/ 668363 w 674712"/>
                  <a:gd name="connsiteY21" fmla="*/ 278448 h 706375"/>
                  <a:gd name="connsiteX22" fmla="*/ 668363 w 674712"/>
                  <a:gd name="connsiteY22" fmla="*/ 221298 h 706375"/>
                  <a:gd name="connsiteX23" fmla="*/ 630263 w 674712"/>
                  <a:gd name="connsiteY23" fmla="*/ 230823 h 706375"/>
                  <a:gd name="connsiteX24" fmla="*/ 658838 w 674712"/>
                  <a:gd name="connsiteY24" fmla="*/ 87948 h 706375"/>
                  <a:gd name="connsiteX25" fmla="*/ 592163 w 674712"/>
                  <a:gd name="connsiteY25" fmla="*/ 40323 h 706375"/>
                  <a:gd name="connsiteX26" fmla="*/ 449288 w 674712"/>
                  <a:gd name="connsiteY26" fmla="*/ 2223 h 706375"/>
                  <a:gd name="connsiteX0" fmla="*/ 452467 w 677891"/>
                  <a:gd name="connsiteY0" fmla="*/ 2223 h 706375"/>
                  <a:gd name="connsiteX1" fmla="*/ 414367 w 677891"/>
                  <a:gd name="connsiteY1" fmla="*/ 106998 h 706375"/>
                  <a:gd name="connsiteX2" fmla="*/ 290542 w 677891"/>
                  <a:gd name="connsiteY2" fmla="*/ 30798 h 706375"/>
                  <a:gd name="connsiteX3" fmla="*/ 138142 w 677891"/>
                  <a:gd name="connsiteY3" fmla="*/ 135573 h 706375"/>
                  <a:gd name="connsiteX4" fmla="*/ 71467 w 677891"/>
                  <a:gd name="connsiteY4" fmla="*/ 226061 h 706375"/>
                  <a:gd name="connsiteX5" fmla="*/ 61942 w 677891"/>
                  <a:gd name="connsiteY5" fmla="*/ 307023 h 706375"/>
                  <a:gd name="connsiteX6" fmla="*/ 128617 w 677891"/>
                  <a:gd name="connsiteY6" fmla="*/ 335598 h 706375"/>
                  <a:gd name="connsiteX7" fmla="*/ 195292 w 677891"/>
                  <a:gd name="connsiteY7" fmla="*/ 240348 h 706375"/>
                  <a:gd name="connsiteX8" fmla="*/ 154629 w 677891"/>
                  <a:gd name="connsiteY8" fmla="*/ 303539 h 706375"/>
                  <a:gd name="connsiteX9" fmla="*/ 4792 w 677891"/>
                  <a:gd name="connsiteY9" fmla="*/ 392748 h 706375"/>
                  <a:gd name="connsiteX10" fmla="*/ 52417 w 677891"/>
                  <a:gd name="connsiteY10" fmla="*/ 521335 h 706375"/>
                  <a:gd name="connsiteX11" fmla="*/ 204817 w 677891"/>
                  <a:gd name="connsiteY11" fmla="*/ 459423 h 706375"/>
                  <a:gd name="connsiteX12" fmla="*/ 114329 w 677891"/>
                  <a:gd name="connsiteY12" fmla="*/ 554673 h 706375"/>
                  <a:gd name="connsiteX13" fmla="*/ 166717 w 677891"/>
                  <a:gd name="connsiteY13" fmla="*/ 640398 h 706375"/>
                  <a:gd name="connsiteX14" fmla="*/ 295304 w 677891"/>
                  <a:gd name="connsiteY14" fmla="*/ 611823 h 706375"/>
                  <a:gd name="connsiteX15" fmla="*/ 347692 w 677891"/>
                  <a:gd name="connsiteY15" fmla="*/ 554673 h 706375"/>
                  <a:gd name="connsiteX16" fmla="*/ 261967 w 677891"/>
                  <a:gd name="connsiteY16" fmla="*/ 678498 h 706375"/>
                  <a:gd name="connsiteX17" fmla="*/ 376267 w 677891"/>
                  <a:gd name="connsiteY17" fmla="*/ 697548 h 706375"/>
                  <a:gd name="connsiteX18" fmla="*/ 585817 w 677891"/>
                  <a:gd name="connsiteY18" fmla="*/ 564198 h 706375"/>
                  <a:gd name="connsiteX19" fmla="*/ 671542 w 677891"/>
                  <a:gd name="connsiteY19" fmla="*/ 373698 h 706375"/>
                  <a:gd name="connsiteX20" fmla="*/ 671542 w 677891"/>
                  <a:gd name="connsiteY20" fmla="*/ 278448 h 706375"/>
                  <a:gd name="connsiteX21" fmla="*/ 671542 w 677891"/>
                  <a:gd name="connsiteY21" fmla="*/ 221298 h 706375"/>
                  <a:gd name="connsiteX22" fmla="*/ 633442 w 677891"/>
                  <a:gd name="connsiteY22" fmla="*/ 230823 h 706375"/>
                  <a:gd name="connsiteX23" fmla="*/ 662017 w 677891"/>
                  <a:gd name="connsiteY23" fmla="*/ 87948 h 706375"/>
                  <a:gd name="connsiteX24" fmla="*/ 595342 w 677891"/>
                  <a:gd name="connsiteY24" fmla="*/ 40323 h 706375"/>
                  <a:gd name="connsiteX25" fmla="*/ 452467 w 677891"/>
                  <a:gd name="connsiteY25" fmla="*/ 2223 h 706375"/>
                  <a:gd name="connsiteX0" fmla="*/ 447736 w 673160"/>
                  <a:gd name="connsiteY0" fmla="*/ 2223 h 706375"/>
                  <a:gd name="connsiteX1" fmla="*/ 409636 w 673160"/>
                  <a:gd name="connsiteY1" fmla="*/ 106998 h 706375"/>
                  <a:gd name="connsiteX2" fmla="*/ 285811 w 673160"/>
                  <a:gd name="connsiteY2" fmla="*/ 30798 h 706375"/>
                  <a:gd name="connsiteX3" fmla="*/ 133411 w 673160"/>
                  <a:gd name="connsiteY3" fmla="*/ 135573 h 706375"/>
                  <a:gd name="connsiteX4" fmla="*/ 66736 w 673160"/>
                  <a:gd name="connsiteY4" fmla="*/ 226061 h 706375"/>
                  <a:gd name="connsiteX5" fmla="*/ 57211 w 673160"/>
                  <a:gd name="connsiteY5" fmla="*/ 307023 h 706375"/>
                  <a:gd name="connsiteX6" fmla="*/ 123886 w 673160"/>
                  <a:gd name="connsiteY6" fmla="*/ 335598 h 706375"/>
                  <a:gd name="connsiteX7" fmla="*/ 190561 w 673160"/>
                  <a:gd name="connsiteY7" fmla="*/ 240348 h 706375"/>
                  <a:gd name="connsiteX8" fmla="*/ 149898 w 673160"/>
                  <a:gd name="connsiteY8" fmla="*/ 303539 h 706375"/>
                  <a:gd name="connsiteX9" fmla="*/ 54648 w 673160"/>
                  <a:gd name="connsiteY9" fmla="*/ 370215 h 706375"/>
                  <a:gd name="connsiteX10" fmla="*/ 61 w 673160"/>
                  <a:gd name="connsiteY10" fmla="*/ 392748 h 706375"/>
                  <a:gd name="connsiteX11" fmla="*/ 47686 w 673160"/>
                  <a:gd name="connsiteY11" fmla="*/ 521335 h 706375"/>
                  <a:gd name="connsiteX12" fmla="*/ 200086 w 673160"/>
                  <a:gd name="connsiteY12" fmla="*/ 459423 h 706375"/>
                  <a:gd name="connsiteX13" fmla="*/ 109598 w 673160"/>
                  <a:gd name="connsiteY13" fmla="*/ 554673 h 706375"/>
                  <a:gd name="connsiteX14" fmla="*/ 161986 w 673160"/>
                  <a:gd name="connsiteY14" fmla="*/ 640398 h 706375"/>
                  <a:gd name="connsiteX15" fmla="*/ 290573 w 673160"/>
                  <a:gd name="connsiteY15" fmla="*/ 611823 h 706375"/>
                  <a:gd name="connsiteX16" fmla="*/ 342961 w 673160"/>
                  <a:gd name="connsiteY16" fmla="*/ 554673 h 706375"/>
                  <a:gd name="connsiteX17" fmla="*/ 257236 w 673160"/>
                  <a:gd name="connsiteY17" fmla="*/ 678498 h 706375"/>
                  <a:gd name="connsiteX18" fmla="*/ 371536 w 673160"/>
                  <a:gd name="connsiteY18" fmla="*/ 697548 h 706375"/>
                  <a:gd name="connsiteX19" fmla="*/ 581086 w 673160"/>
                  <a:gd name="connsiteY19" fmla="*/ 564198 h 706375"/>
                  <a:gd name="connsiteX20" fmla="*/ 666811 w 673160"/>
                  <a:gd name="connsiteY20" fmla="*/ 373698 h 706375"/>
                  <a:gd name="connsiteX21" fmla="*/ 666811 w 673160"/>
                  <a:gd name="connsiteY21" fmla="*/ 278448 h 706375"/>
                  <a:gd name="connsiteX22" fmla="*/ 666811 w 673160"/>
                  <a:gd name="connsiteY22" fmla="*/ 221298 h 706375"/>
                  <a:gd name="connsiteX23" fmla="*/ 628711 w 673160"/>
                  <a:gd name="connsiteY23" fmla="*/ 230823 h 706375"/>
                  <a:gd name="connsiteX24" fmla="*/ 657286 w 673160"/>
                  <a:gd name="connsiteY24" fmla="*/ 87948 h 706375"/>
                  <a:gd name="connsiteX25" fmla="*/ 590611 w 673160"/>
                  <a:gd name="connsiteY25" fmla="*/ 40323 h 706375"/>
                  <a:gd name="connsiteX26" fmla="*/ 447736 w 673160"/>
                  <a:gd name="connsiteY26" fmla="*/ 2223 h 706375"/>
                  <a:gd name="connsiteX0" fmla="*/ 447736 w 673160"/>
                  <a:gd name="connsiteY0" fmla="*/ 2223 h 706375"/>
                  <a:gd name="connsiteX1" fmla="*/ 409636 w 673160"/>
                  <a:gd name="connsiteY1" fmla="*/ 106998 h 706375"/>
                  <a:gd name="connsiteX2" fmla="*/ 285811 w 673160"/>
                  <a:gd name="connsiteY2" fmla="*/ 30798 h 706375"/>
                  <a:gd name="connsiteX3" fmla="*/ 133411 w 673160"/>
                  <a:gd name="connsiteY3" fmla="*/ 135573 h 706375"/>
                  <a:gd name="connsiteX4" fmla="*/ 66736 w 673160"/>
                  <a:gd name="connsiteY4" fmla="*/ 226061 h 706375"/>
                  <a:gd name="connsiteX5" fmla="*/ 57211 w 673160"/>
                  <a:gd name="connsiteY5" fmla="*/ 307023 h 706375"/>
                  <a:gd name="connsiteX6" fmla="*/ 123886 w 673160"/>
                  <a:gd name="connsiteY6" fmla="*/ 335598 h 706375"/>
                  <a:gd name="connsiteX7" fmla="*/ 190561 w 673160"/>
                  <a:gd name="connsiteY7" fmla="*/ 240348 h 706375"/>
                  <a:gd name="connsiteX8" fmla="*/ 149898 w 673160"/>
                  <a:gd name="connsiteY8" fmla="*/ 303539 h 706375"/>
                  <a:gd name="connsiteX9" fmla="*/ 54648 w 673160"/>
                  <a:gd name="connsiteY9" fmla="*/ 384502 h 706375"/>
                  <a:gd name="connsiteX10" fmla="*/ 61 w 673160"/>
                  <a:gd name="connsiteY10" fmla="*/ 392748 h 706375"/>
                  <a:gd name="connsiteX11" fmla="*/ 47686 w 673160"/>
                  <a:gd name="connsiteY11" fmla="*/ 521335 h 706375"/>
                  <a:gd name="connsiteX12" fmla="*/ 200086 w 673160"/>
                  <a:gd name="connsiteY12" fmla="*/ 459423 h 706375"/>
                  <a:gd name="connsiteX13" fmla="*/ 109598 w 673160"/>
                  <a:gd name="connsiteY13" fmla="*/ 554673 h 706375"/>
                  <a:gd name="connsiteX14" fmla="*/ 161986 w 673160"/>
                  <a:gd name="connsiteY14" fmla="*/ 640398 h 706375"/>
                  <a:gd name="connsiteX15" fmla="*/ 290573 w 673160"/>
                  <a:gd name="connsiteY15" fmla="*/ 611823 h 706375"/>
                  <a:gd name="connsiteX16" fmla="*/ 342961 w 673160"/>
                  <a:gd name="connsiteY16" fmla="*/ 554673 h 706375"/>
                  <a:gd name="connsiteX17" fmla="*/ 257236 w 673160"/>
                  <a:gd name="connsiteY17" fmla="*/ 678498 h 706375"/>
                  <a:gd name="connsiteX18" fmla="*/ 371536 w 673160"/>
                  <a:gd name="connsiteY18" fmla="*/ 697548 h 706375"/>
                  <a:gd name="connsiteX19" fmla="*/ 581086 w 673160"/>
                  <a:gd name="connsiteY19" fmla="*/ 564198 h 706375"/>
                  <a:gd name="connsiteX20" fmla="*/ 666811 w 673160"/>
                  <a:gd name="connsiteY20" fmla="*/ 373698 h 706375"/>
                  <a:gd name="connsiteX21" fmla="*/ 666811 w 673160"/>
                  <a:gd name="connsiteY21" fmla="*/ 278448 h 706375"/>
                  <a:gd name="connsiteX22" fmla="*/ 666811 w 673160"/>
                  <a:gd name="connsiteY22" fmla="*/ 221298 h 706375"/>
                  <a:gd name="connsiteX23" fmla="*/ 628711 w 673160"/>
                  <a:gd name="connsiteY23" fmla="*/ 230823 h 706375"/>
                  <a:gd name="connsiteX24" fmla="*/ 657286 w 673160"/>
                  <a:gd name="connsiteY24" fmla="*/ 87948 h 706375"/>
                  <a:gd name="connsiteX25" fmla="*/ 590611 w 673160"/>
                  <a:gd name="connsiteY25" fmla="*/ 40323 h 706375"/>
                  <a:gd name="connsiteX26" fmla="*/ 447736 w 673160"/>
                  <a:gd name="connsiteY26" fmla="*/ 2223 h 706375"/>
                  <a:gd name="connsiteX0" fmla="*/ 412997 w 638421"/>
                  <a:gd name="connsiteY0" fmla="*/ 2223 h 706375"/>
                  <a:gd name="connsiteX1" fmla="*/ 374897 w 638421"/>
                  <a:gd name="connsiteY1" fmla="*/ 106998 h 706375"/>
                  <a:gd name="connsiteX2" fmla="*/ 251072 w 638421"/>
                  <a:gd name="connsiteY2" fmla="*/ 30798 h 706375"/>
                  <a:gd name="connsiteX3" fmla="*/ 98672 w 638421"/>
                  <a:gd name="connsiteY3" fmla="*/ 135573 h 706375"/>
                  <a:gd name="connsiteX4" fmla="*/ 31997 w 638421"/>
                  <a:gd name="connsiteY4" fmla="*/ 226061 h 706375"/>
                  <a:gd name="connsiteX5" fmla="*/ 22472 w 638421"/>
                  <a:gd name="connsiteY5" fmla="*/ 307023 h 706375"/>
                  <a:gd name="connsiteX6" fmla="*/ 89147 w 638421"/>
                  <a:gd name="connsiteY6" fmla="*/ 335598 h 706375"/>
                  <a:gd name="connsiteX7" fmla="*/ 155822 w 638421"/>
                  <a:gd name="connsiteY7" fmla="*/ 240348 h 706375"/>
                  <a:gd name="connsiteX8" fmla="*/ 115159 w 638421"/>
                  <a:gd name="connsiteY8" fmla="*/ 303539 h 706375"/>
                  <a:gd name="connsiteX9" fmla="*/ 19909 w 638421"/>
                  <a:gd name="connsiteY9" fmla="*/ 384502 h 706375"/>
                  <a:gd name="connsiteX10" fmla="*/ 12947 w 638421"/>
                  <a:gd name="connsiteY10" fmla="*/ 521335 h 706375"/>
                  <a:gd name="connsiteX11" fmla="*/ 165347 w 638421"/>
                  <a:gd name="connsiteY11" fmla="*/ 459423 h 706375"/>
                  <a:gd name="connsiteX12" fmla="*/ 74859 w 638421"/>
                  <a:gd name="connsiteY12" fmla="*/ 554673 h 706375"/>
                  <a:gd name="connsiteX13" fmla="*/ 127247 w 638421"/>
                  <a:gd name="connsiteY13" fmla="*/ 640398 h 706375"/>
                  <a:gd name="connsiteX14" fmla="*/ 255834 w 638421"/>
                  <a:gd name="connsiteY14" fmla="*/ 611823 h 706375"/>
                  <a:gd name="connsiteX15" fmla="*/ 308222 w 638421"/>
                  <a:gd name="connsiteY15" fmla="*/ 554673 h 706375"/>
                  <a:gd name="connsiteX16" fmla="*/ 222497 w 638421"/>
                  <a:gd name="connsiteY16" fmla="*/ 678498 h 706375"/>
                  <a:gd name="connsiteX17" fmla="*/ 336797 w 638421"/>
                  <a:gd name="connsiteY17" fmla="*/ 697548 h 706375"/>
                  <a:gd name="connsiteX18" fmla="*/ 546347 w 638421"/>
                  <a:gd name="connsiteY18" fmla="*/ 564198 h 706375"/>
                  <a:gd name="connsiteX19" fmla="*/ 632072 w 638421"/>
                  <a:gd name="connsiteY19" fmla="*/ 373698 h 706375"/>
                  <a:gd name="connsiteX20" fmla="*/ 632072 w 638421"/>
                  <a:gd name="connsiteY20" fmla="*/ 278448 h 706375"/>
                  <a:gd name="connsiteX21" fmla="*/ 632072 w 638421"/>
                  <a:gd name="connsiteY21" fmla="*/ 221298 h 706375"/>
                  <a:gd name="connsiteX22" fmla="*/ 593972 w 638421"/>
                  <a:gd name="connsiteY22" fmla="*/ 230823 h 706375"/>
                  <a:gd name="connsiteX23" fmla="*/ 622547 w 638421"/>
                  <a:gd name="connsiteY23" fmla="*/ 87948 h 706375"/>
                  <a:gd name="connsiteX24" fmla="*/ 555872 w 638421"/>
                  <a:gd name="connsiteY24" fmla="*/ 40323 h 706375"/>
                  <a:gd name="connsiteX25" fmla="*/ 412997 w 638421"/>
                  <a:gd name="connsiteY25" fmla="*/ 2223 h 706375"/>
                  <a:gd name="connsiteX0" fmla="*/ 415057 w 640481"/>
                  <a:gd name="connsiteY0" fmla="*/ 2223 h 706375"/>
                  <a:gd name="connsiteX1" fmla="*/ 376957 w 640481"/>
                  <a:gd name="connsiteY1" fmla="*/ 106998 h 706375"/>
                  <a:gd name="connsiteX2" fmla="*/ 253132 w 640481"/>
                  <a:gd name="connsiteY2" fmla="*/ 30798 h 706375"/>
                  <a:gd name="connsiteX3" fmla="*/ 100732 w 640481"/>
                  <a:gd name="connsiteY3" fmla="*/ 135573 h 706375"/>
                  <a:gd name="connsiteX4" fmla="*/ 34057 w 640481"/>
                  <a:gd name="connsiteY4" fmla="*/ 226061 h 706375"/>
                  <a:gd name="connsiteX5" fmla="*/ 24532 w 640481"/>
                  <a:gd name="connsiteY5" fmla="*/ 307023 h 706375"/>
                  <a:gd name="connsiteX6" fmla="*/ 91207 w 640481"/>
                  <a:gd name="connsiteY6" fmla="*/ 335598 h 706375"/>
                  <a:gd name="connsiteX7" fmla="*/ 157882 w 640481"/>
                  <a:gd name="connsiteY7" fmla="*/ 240348 h 706375"/>
                  <a:gd name="connsiteX8" fmla="*/ 117219 w 640481"/>
                  <a:gd name="connsiteY8" fmla="*/ 303539 h 706375"/>
                  <a:gd name="connsiteX9" fmla="*/ 17207 w 640481"/>
                  <a:gd name="connsiteY9" fmla="*/ 451177 h 706375"/>
                  <a:gd name="connsiteX10" fmla="*/ 15007 w 640481"/>
                  <a:gd name="connsiteY10" fmla="*/ 521335 h 706375"/>
                  <a:gd name="connsiteX11" fmla="*/ 167407 w 640481"/>
                  <a:gd name="connsiteY11" fmla="*/ 459423 h 706375"/>
                  <a:gd name="connsiteX12" fmla="*/ 76919 w 640481"/>
                  <a:gd name="connsiteY12" fmla="*/ 554673 h 706375"/>
                  <a:gd name="connsiteX13" fmla="*/ 129307 w 640481"/>
                  <a:gd name="connsiteY13" fmla="*/ 640398 h 706375"/>
                  <a:gd name="connsiteX14" fmla="*/ 257894 w 640481"/>
                  <a:gd name="connsiteY14" fmla="*/ 611823 h 706375"/>
                  <a:gd name="connsiteX15" fmla="*/ 310282 w 640481"/>
                  <a:gd name="connsiteY15" fmla="*/ 554673 h 706375"/>
                  <a:gd name="connsiteX16" fmla="*/ 224557 w 640481"/>
                  <a:gd name="connsiteY16" fmla="*/ 678498 h 706375"/>
                  <a:gd name="connsiteX17" fmla="*/ 338857 w 640481"/>
                  <a:gd name="connsiteY17" fmla="*/ 697548 h 706375"/>
                  <a:gd name="connsiteX18" fmla="*/ 548407 w 640481"/>
                  <a:gd name="connsiteY18" fmla="*/ 564198 h 706375"/>
                  <a:gd name="connsiteX19" fmla="*/ 634132 w 640481"/>
                  <a:gd name="connsiteY19" fmla="*/ 373698 h 706375"/>
                  <a:gd name="connsiteX20" fmla="*/ 634132 w 640481"/>
                  <a:gd name="connsiteY20" fmla="*/ 278448 h 706375"/>
                  <a:gd name="connsiteX21" fmla="*/ 634132 w 640481"/>
                  <a:gd name="connsiteY21" fmla="*/ 221298 h 706375"/>
                  <a:gd name="connsiteX22" fmla="*/ 596032 w 640481"/>
                  <a:gd name="connsiteY22" fmla="*/ 230823 h 706375"/>
                  <a:gd name="connsiteX23" fmla="*/ 624607 w 640481"/>
                  <a:gd name="connsiteY23" fmla="*/ 87948 h 706375"/>
                  <a:gd name="connsiteX24" fmla="*/ 557932 w 640481"/>
                  <a:gd name="connsiteY24" fmla="*/ 40323 h 706375"/>
                  <a:gd name="connsiteX25" fmla="*/ 415057 w 640481"/>
                  <a:gd name="connsiteY25" fmla="*/ 2223 h 706375"/>
                  <a:gd name="connsiteX0" fmla="*/ 423166 w 648590"/>
                  <a:gd name="connsiteY0" fmla="*/ 2223 h 706375"/>
                  <a:gd name="connsiteX1" fmla="*/ 385066 w 648590"/>
                  <a:gd name="connsiteY1" fmla="*/ 106998 h 706375"/>
                  <a:gd name="connsiteX2" fmla="*/ 261241 w 648590"/>
                  <a:gd name="connsiteY2" fmla="*/ 30798 h 706375"/>
                  <a:gd name="connsiteX3" fmla="*/ 108841 w 648590"/>
                  <a:gd name="connsiteY3" fmla="*/ 135573 h 706375"/>
                  <a:gd name="connsiteX4" fmla="*/ 42166 w 648590"/>
                  <a:gd name="connsiteY4" fmla="*/ 226061 h 706375"/>
                  <a:gd name="connsiteX5" fmla="*/ 32641 w 648590"/>
                  <a:gd name="connsiteY5" fmla="*/ 307023 h 706375"/>
                  <a:gd name="connsiteX6" fmla="*/ 99316 w 648590"/>
                  <a:gd name="connsiteY6" fmla="*/ 335598 h 706375"/>
                  <a:gd name="connsiteX7" fmla="*/ 165991 w 648590"/>
                  <a:gd name="connsiteY7" fmla="*/ 240348 h 706375"/>
                  <a:gd name="connsiteX8" fmla="*/ 125328 w 648590"/>
                  <a:gd name="connsiteY8" fmla="*/ 303539 h 706375"/>
                  <a:gd name="connsiteX9" fmla="*/ 11029 w 648590"/>
                  <a:gd name="connsiteY9" fmla="*/ 441652 h 706375"/>
                  <a:gd name="connsiteX10" fmla="*/ 23116 w 648590"/>
                  <a:gd name="connsiteY10" fmla="*/ 521335 h 706375"/>
                  <a:gd name="connsiteX11" fmla="*/ 175516 w 648590"/>
                  <a:gd name="connsiteY11" fmla="*/ 459423 h 706375"/>
                  <a:gd name="connsiteX12" fmla="*/ 85028 w 648590"/>
                  <a:gd name="connsiteY12" fmla="*/ 554673 h 706375"/>
                  <a:gd name="connsiteX13" fmla="*/ 137416 w 648590"/>
                  <a:gd name="connsiteY13" fmla="*/ 640398 h 706375"/>
                  <a:gd name="connsiteX14" fmla="*/ 266003 w 648590"/>
                  <a:gd name="connsiteY14" fmla="*/ 611823 h 706375"/>
                  <a:gd name="connsiteX15" fmla="*/ 318391 w 648590"/>
                  <a:gd name="connsiteY15" fmla="*/ 554673 h 706375"/>
                  <a:gd name="connsiteX16" fmla="*/ 232666 w 648590"/>
                  <a:gd name="connsiteY16" fmla="*/ 678498 h 706375"/>
                  <a:gd name="connsiteX17" fmla="*/ 346966 w 648590"/>
                  <a:gd name="connsiteY17" fmla="*/ 697548 h 706375"/>
                  <a:gd name="connsiteX18" fmla="*/ 556516 w 648590"/>
                  <a:gd name="connsiteY18" fmla="*/ 564198 h 706375"/>
                  <a:gd name="connsiteX19" fmla="*/ 642241 w 648590"/>
                  <a:gd name="connsiteY19" fmla="*/ 373698 h 706375"/>
                  <a:gd name="connsiteX20" fmla="*/ 642241 w 648590"/>
                  <a:gd name="connsiteY20" fmla="*/ 278448 h 706375"/>
                  <a:gd name="connsiteX21" fmla="*/ 642241 w 648590"/>
                  <a:gd name="connsiteY21" fmla="*/ 221298 h 706375"/>
                  <a:gd name="connsiteX22" fmla="*/ 604141 w 648590"/>
                  <a:gd name="connsiteY22" fmla="*/ 230823 h 706375"/>
                  <a:gd name="connsiteX23" fmla="*/ 632716 w 648590"/>
                  <a:gd name="connsiteY23" fmla="*/ 87948 h 706375"/>
                  <a:gd name="connsiteX24" fmla="*/ 566041 w 648590"/>
                  <a:gd name="connsiteY24" fmla="*/ 40323 h 706375"/>
                  <a:gd name="connsiteX25" fmla="*/ 423166 w 648590"/>
                  <a:gd name="connsiteY25" fmla="*/ 2223 h 706375"/>
                  <a:gd name="connsiteX0" fmla="*/ 416239 w 641663"/>
                  <a:gd name="connsiteY0" fmla="*/ 2223 h 706375"/>
                  <a:gd name="connsiteX1" fmla="*/ 378139 w 641663"/>
                  <a:gd name="connsiteY1" fmla="*/ 106998 h 706375"/>
                  <a:gd name="connsiteX2" fmla="*/ 254314 w 641663"/>
                  <a:gd name="connsiteY2" fmla="*/ 30798 h 706375"/>
                  <a:gd name="connsiteX3" fmla="*/ 101914 w 641663"/>
                  <a:gd name="connsiteY3" fmla="*/ 135573 h 706375"/>
                  <a:gd name="connsiteX4" fmla="*/ 35239 w 641663"/>
                  <a:gd name="connsiteY4" fmla="*/ 226061 h 706375"/>
                  <a:gd name="connsiteX5" fmla="*/ 25714 w 641663"/>
                  <a:gd name="connsiteY5" fmla="*/ 307023 h 706375"/>
                  <a:gd name="connsiteX6" fmla="*/ 92389 w 641663"/>
                  <a:gd name="connsiteY6" fmla="*/ 335598 h 706375"/>
                  <a:gd name="connsiteX7" fmla="*/ 159064 w 641663"/>
                  <a:gd name="connsiteY7" fmla="*/ 240348 h 706375"/>
                  <a:gd name="connsiteX8" fmla="*/ 118401 w 641663"/>
                  <a:gd name="connsiteY8" fmla="*/ 303539 h 706375"/>
                  <a:gd name="connsiteX9" fmla="*/ 4102 w 641663"/>
                  <a:gd name="connsiteY9" fmla="*/ 441652 h 706375"/>
                  <a:gd name="connsiteX10" fmla="*/ 54289 w 641663"/>
                  <a:gd name="connsiteY10" fmla="*/ 535622 h 706375"/>
                  <a:gd name="connsiteX11" fmla="*/ 168589 w 641663"/>
                  <a:gd name="connsiteY11" fmla="*/ 459423 h 706375"/>
                  <a:gd name="connsiteX12" fmla="*/ 78101 w 641663"/>
                  <a:gd name="connsiteY12" fmla="*/ 554673 h 706375"/>
                  <a:gd name="connsiteX13" fmla="*/ 130489 w 641663"/>
                  <a:gd name="connsiteY13" fmla="*/ 640398 h 706375"/>
                  <a:gd name="connsiteX14" fmla="*/ 259076 w 641663"/>
                  <a:gd name="connsiteY14" fmla="*/ 611823 h 706375"/>
                  <a:gd name="connsiteX15" fmla="*/ 311464 w 641663"/>
                  <a:gd name="connsiteY15" fmla="*/ 554673 h 706375"/>
                  <a:gd name="connsiteX16" fmla="*/ 225739 w 641663"/>
                  <a:gd name="connsiteY16" fmla="*/ 678498 h 706375"/>
                  <a:gd name="connsiteX17" fmla="*/ 340039 w 641663"/>
                  <a:gd name="connsiteY17" fmla="*/ 697548 h 706375"/>
                  <a:gd name="connsiteX18" fmla="*/ 549589 w 641663"/>
                  <a:gd name="connsiteY18" fmla="*/ 564198 h 706375"/>
                  <a:gd name="connsiteX19" fmla="*/ 635314 w 641663"/>
                  <a:gd name="connsiteY19" fmla="*/ 373698 h 706375"/>
                  <a:gd name="connsiteX20" fmla="*/ 635314 w 641663"/>
                  <a:gd name="connsiteY20" fmla="*/ 278448 h 706375"/>
                  <a:gd name="connsiteX21" fmla="*/ 635314 w 641663"/>
                  <a:gd name="connsiteY21" fmla="*/ 221298 h 706375"/>
                  <a:gd name="connsiteX22" fmla="*/ 597214 w 641663"/>
                  <a:gd name="connsiteY22" fmla="*/ 230823 h 706375"/>
                  <a:gd name="connsiteX23" fmla="*/ 625789 w 641663"/>
                  <a:gd name="connsiteY23" fmla="*/ 87948 h 706375"/>
                  <a:gd name="connsiteX24" fmla="*/ 559114 w 641663"/>
                  <a:gd name="connsiteY24" fmla="*/ 40323 h 706375"/>
                  <a:gd name="connsiteX25" fmla="*/ 416239 w 641663"/>
                  <a:gd name="connsiteY25" fmla="*/ 2223 h 706375"/>
                  <a:gd name="connsiteX0" fmla="*/ 416239 w 641663"/>
                  <a:gd name="connsiteY0" fmla="*/ 2223 h 706375"/>
                  <a:gd name="connsiteX1" fmla="*/ 378139 w 641663"/>
                  <a:gd name="connsiteY1" fmla="*/ 106998 h 706375"/>
                  <a:gd name="connsiteX2" fmla="*/ 254314 w 641663"/>
                  <a:gd name="connsiteY2" fmla="*/ 30798 h 706375"/>
                  <a:gd name="connsiteX3" fmla="*/ 101914 w 641663"/>
                  <a:gd name="connsiteY3" fmla="*/ 135573 h 706375"/>
                  <a:gd name="connsiteX4" fmla="*/ 35239 w 641663"/>
                  <a:gd name="connsiteY4" fmla="*/ 226061 h 706375"/>
                  <a:gd name="connsiteX5" fmla="*/ 25714 w 641663"/>
                  <a:gd name="connsiteY5" fmla="*/ 307023 h 706375"/>
                  <a:gd name="connsiteX6" fmla="*/ 92389 w 641663"/>
                  <a:gd name="connsiteY6" fmla="*/ 335598 h 706375"/>
                  <a:gd name="connsiteX7" fmla="*/ 159064 w 641663"/>
                  <a:gd name="connsiteY7" fmla="*/ 240348 h 706375"/>
                  <a:gd name="connsiteX8" fmla="*/ 118401 w 641663"/>
                  <a:gd name="connsiteY8" fmla="*/ 303539 h 706375"/>
                  <a:gd name="connsiteX9" fmla="*/ 4102 w 641663"/>
                  <a:gd name="connsiteY9" fmla="*/ 441652 h 706375"/>
                  <a:gd name="connsiteX10" fmla="*/ 54289 w 641663"/>
                  <a:gd name="connsiteY10" fmla="*/ 535622 h 706375"/>
                  <a:gd name="connsiteX11" fmla="*/ 168589 w 641663"/>
                  <a:gd name="connsiteY11" fmla="*/ 459423 h 706375"/>
                  <a:gd name="connsiteX12" fmla="*/ 78101 w 641663"/>
                  <a:gd name="connsiteY12" fmla="*/ 554673 h 706375"/>
                  <a:gd name="connsiteX13" fmla="*/ 130489 w 641663"/>
                  <a:gd name="connsiteY13" fmla="*/ 640398 h 706375"/>
                  <a:gd name="connsiteX14" fmla="*/ 259076 w 641663"/>
                  <a:gd name="connsiteY14" fmla="*/ 611823 h 706375"/>
                  <a:gd name="connsiteX15" fmla="*/ 311464 w 641663"/>
                  <a:gd name="connsiteY15" fmla="*/ 554673 h 706375"/>
                  <a:gd name="connsiteX16" fmla="*/ 225739 w 641663"/>
                  <a:gd name="connsiteY16" fmla="*/ 678498 h 706375"/>
                  <a:gd name="connsiteX17" fmla="*/ 340039 w 641663"/>
                  <a:gd name="connsiteY17" fmla="*/ 697548 h 706375"/>
                  <a:gd name="connsiteX18" fmla="*/ 549589 w 641663"/>
                  <a:gd name="connsiteY18" fmla="*/ 564198 h 706375"/>
                  <a:gd name="connsiteX19" fmla="*/ 635314 w 641663"/>
                  <a:gd name="connsiteY19" fmla="*/ 373698 h 706375"/>
                  <a:gd name="connsiteX20" fmla="*/ 635314 w 641663"/>
                  <a:gd name="connsiteY20" fmla="*/ 278448 h 706375"/>
                  <a:gd name="connsiteX21" fmla="*/ 635314 w 641663"/>
                  <a:gd name="connsiteY21" fmla="*/ 221298 h 706375"/>
                  <a:gd name="connsiteX22" fmla="*/ 618041 w 641663"/>
                  <a:gd name="connsiteY22" fmla="*/ 199422 h 706375"/>
                  <a:gd name="connsiteX23" fmla="*/ 625789 w 641663"/>
                  <a:gd name="connsiteY23" fmla="*/ 87948 h 706375"/>
                  <a:gd name="connsiteX24" fmla="*/ 559114 w 641663"/>
                  <a:gd name="connsiteY24" fmla="*/ 40323 h 706375"/>
                  <a:gd name="connsiteX25" fmla="*/ 416239 w 641663"/>
                  <a:gd name="connsiteY25" fmla="*/ 2223 h 706375"/>
                  <a:gd name="connsiteX0" fmla="*/ 416239 w 641663"/>
                  <a:gd name="connsiteY0" fmla="*/ 905 h 705057"/>
                  <a:gd name="connsiteX1" fmla="*/ 367856 w 641663"/>
                  <a:gd name="connsiteY1" fmla="*/ 77087 h 705057"/>
                  <a:gd name="connsiteX2" fmla="*/ 254314 w 641663"/>
                  <a:gd name="connsiteY2" fmla="*/ 29480 h 705057"/>
                  <a:gd name="connsiteX3" fmla="*/ 101914 w 641663"/>
                  <a:gd name="connsiteY3" fmla="*/ 134255 h 705057"/>
                  <a:gd name="connsiteX4" fmla="*/ 35239 w 641663"/>
                  <a:gd name="connsiteY4" fmla="*/ 224743 h 705057"/>
                  <a:gd name="connsiteX5" fmla="*/ 25714 w 641663"/>
                  <a:gd name="connsiteY5" fmla="*/ 305705 h 705057"/>
                  <a:gd name="connsiteX6" fmla="*/ 92389 w 641663"/>
                  <a:gd name="connsiteY6" fmla="*/ 334280 h 705057"/>
                  <a:gd name="connsiteX7" fmla="*/ 159064 w 641663"/>
                  <a:gd name="connsiteY7" fmla="*/ 239030 h 705057"/>
                  <a:gd name="connsiteX8" fmla="*/ 118401 w 641663"/>
                  <a:gd name="connsiteY8" fmla="*/ 302221 h 705057"/>
                  <a:gd name="connsiteX9" fmla="*/ 4102 w 641663"/>
                  <a:gd name="connsiteY9" fmla="*/ 440334 h 705057"/>
                  <a:gd name="connsiteX10" fmla="*/ 54289 w 641663"/>
                  <a:gd name="connsiteY10" fmla="*/ 534304 h 705057"/>
                  <a:gd name="connsiteX11" fmla="*/ 168589 w 641663"/>
                  <a:gd name="connsiteY11" fmla="*/ 458105 h 705057"/>
                  <a:gd name="connsiteX12" fmla="*/ 78101 w 641663"/>
                  <a:gd name="connsiteY12" fmla="*/ 553355 h 705057"/>
                  <a:gd name="connsiteX13" fmla="*/ 130489 w 641663"/>
                  <a:gd name="connsiteY13" fmla="*/ 639080 h 705057"/>
                  <a:gd name="connsiteX14" fmla="*/ 259076 w 641663"/>
                  <a:gd name="connsiteY14" fmla="*/ 610505 h 705057"/>
                  <a:gd name="connsiteX15" fmla="*/ 311464 w 641663"/>
                  <a:gd name="connsiteY15" fmla="*/ 553355 h 705057"/>
                  <a:gd name="connsiteX16" fmla="*/ 225739 w 641663"/>
                  <a:gd name="connsiteY16" fmla="*/ 677180 h 705057"/>
                  <a:gd name="connsiteX17" fmla="*/ 340039 w 641663"/>
                  <a:gd name="connsiteY17" fmla="*/ 696230 h 705057"/>
                  <a:gd name="connsiteX18" fmla="*/ 549589 w 641663"/>
                  <a:gd name="connsiteY18" fmla="*/ 562880 h 705057"/>
                  <a:gd name="connsiteX19" fmla="*/ 635314 w 641663"/>
                  <a:gd name="connsiteY19" fmla="*/ 372380 h 705057"/>
                  <a:gd name="connsiteX20" fmla="*/ 635314 w 641663"/>
                  <a:gd name="connsiteY20" fmla="*/ 277130 h 705057"/>
                  <a:gd name="connsiteX21" fmla="*/ 635314 w 641663"/>
                  <a:gd name="connsiteY21" fmla="*/ 219980 h 705057"/>
                  <a:gd name="connsiteX22" fmla="*/ 618041 w 641663"/>
                  <a:gd name="connsiteY22" fmla="*/ 198104 h 705057"/>
                  <a:gd name="connsiteX23" fmla="*/ 625789 w 641663"/>
                  <a:gd name="connsiteY23" fmla="*/ 86630 h 705057"/>
                  <a:gd name="connsiteX24" fmla="*/ 559114 w 641663"/>
                  <a:gd name="connsiteY24" fmla="*/ 39005 h 705057"/>
                  <a:gd name="connsiteX25" fmla="*/ 416239 w 641663"/>
                  <a:gd name="connsiteY25" fmla="*/ 905 h 705057"/>
                  <a:gd name="connsiteX0" fmla="*/ 416239 w 641663"/>
                  <a:gd name="connsiteY0" fmla="*/ 65 h 704217"/>
                  <a:gd name="connsiteX1" fmla="*/ 365350 w 641663"/>
                  <a:gd name="connsiteY1" fmla="*/ 46949 h 704217"/>
                  <a:gd name="connsiteX2" fmla="*/ 254314 w 641663"/>
                  <a:gd name="connsiteY2" fmla="*/ 28640 h 704217"/>
                  <a:gd name="connsiteX3" fmla="*/ 101914 w 641663"/>
                  <a:gd name="connsiteY3" fmla="*/ 133415 h 704217"/>
                  <a:gd name="connsiteX4" fmla="*/ 35239 w 641663"/>
                  <a:gd name="connsiteY4" fmla="*/ 223903 h 704217"/>
                  <a:gd name="connsiteX5" fmla="*/ 25714 w 641663"/>
                  <a:gd name="connsiteY5" fmla="*/ 304865 h 704217"/>
                  <a:gd name="connsiteX6" fmla="*/ 92389 w 641663"/>
                  <a:gd name="connsiteY6" fmla="*/ 333440 h 704217"/>
                  <a:gd name="connsiteX7" fmla="*/ 159064 w 641663"/>
                  <a:gd name="connsiteY7" fmla="*/ 238190 h 704217"/>
                  <a:gd name="connsiteX8" fmla="*/ 118401 w 641663"/>
                  <a:gd name="connsiteY8" fmla="*/ 301381 h 704217"/>
                  <a:gd name="connsiteX9" fmla="*/ 4102 w 641663"/>
                  <a:gd name="connsiteY9" fmla="*/ 439494 h 704217"/>
                  <a:gd name="connsiteX10" fmla="*/ 54289 w 641663"/>
                  <a:gd name="connsiteY10" fmla="*/ 533464 h 704217"/>
                  <a:gd name="connsiteX11" fmla="*/ 168589 w 641663"/>
                  <a:gd name="connsiteY11" fmla="*/ 457265 h 704217"/>
                  <a:gd name="connsiteX12" fmla="*/ 78101 w 641663"/>
                  <a:gd name="connsiteY12" fmla="*/ 552515 h 704217"/>
                  <a:gd name="connsiteX13" fmla="*/ 130489 w 641663"/>
                  <a:gd name="connsiteY13" fmla="*/ 638240 h 704217"/>
                  <a:gd name="connsiteX14" fmla="*/ 259076 w 641663"/>
                  <a:gd name="connsiteY14" fmla="*/ 609665 h 704217"/>
                  <a:gd name="connsiteX15" fmla="*/ 311464 w 641663"/>
                  <a:gd name="connsiteY15" fmla="*/ 552515 h 704217"/>
                  <a:gd name="connsiteX16" fmla="*/ 225739 w 641663"/>
                  <a:gd name="connsiteY16" fmla="*/ 676340 h 704217"/>
                  <a:gd name="connsiteX17" fmla="*/ 340039 w 641663"/>
                  <a:gd name="connsiteY17" fmla="*/ 695390 h 704217"/>
                  <a:gd name="connsiteX18" fmla="*/ 549589 w 641663"/>
                  <a:gd name="connsiteY18" fmla="*/ 562040 h 704217"/>
                  <a:gd name="connsiteX19" fmla="*/ 635314 w 641663"/>
                  <a:gd name="connsiteY19" fmla="*/ 371540 h 704217"/>
                  <a:gd name="connsiteX20" fmla="*/ 635314 w 641663"/>
                  <a:gd name="connsiteY20" fmla="*/ 276290 h 704217"/>
                  <a:gd name="connsiteX21" fmla="*/ 635314 w 641663"/>
                  <a:gd name="connsiteY21" fmla="*/ 219140 h 704217"/>
                  <a:gd name="connsiteX22" fmla="*/ 618041 w 641663"/>
                  <a:gd name="connsiteY22" fmla="*/ 197264 h 704217"/>
                  <a:gd name="connsiteX23" fmla="*/ 625789 w 641663"/>
                  <a:gd name="connsiteY23" fmla="*/ 85790 h 704217"/>
                  <a:gd name="connsiteX24" fmla="*/ 559114 w 641663"/>
                  <a:gd name="connsiteY24" fmla="*/ 38165 h 704217"/>
                  <a:gd name="connsiteX25" fmla="*/ 416239 w 641663"/>
                  <a:gd name="connsiteY25" fmla="*/ 65 h 704217"/>
                  <a:gd name="connsiteX0" fmla="*/ 416239 w 641663"/>
                  <a:gd name="connsiteY0" fmla="*/ 152 h 704304"/>
                  <a:gd name="connsiteX1" fmla="*/ 371306 w 641663"/>
                  <a:gd name="connsiteY1" fmla="*/ 25028 h 704304"/>
                  <a:gd name="connsiteX2" fmla="*/ 254314 w 641663"/>
                  <a:gd name="connsiteY2" fmla="*/ 28727 h 704304"/>
                  <a:gd name="connsiteX3" fmla="*/ 101914 w 641663"/>
                  <a:gd name="connsiteY3" fmla="*/ 133502 h 704304"/>
                  <a:gd name="connsiteX4" fmla="*/ 35239 w 641663"/>
                  <a:gd name="connsiteY4" fmla="*/ 223990 h 704304"/>
                  <a:gd name="connsiteX5" fmla="*/ 25714 w 641663"/>
                  <a:gd name="connsiteY5" fmla="*/ 304952 h 704304"/>
                  <a:gd name="connsiteX6" fmla="*/ 92389 w 641663"/>
                  <a:gd name="connsiteY6" fmla="*/ 333527 h 704304"/>
                  <a:gd name="connsiteX7" fmla="*/ 159064 w 641663"/>
                  <a:gd name="connsiteY7" fmla="*/ 238277 h 704304"/>
                  <a:gd name="connsiteX8" fmla="*/ 118401 w 641663"/>
                  <a:gd name="connsiteY8" fmla="*/ 301468 h 704304"/>
                  <a:gd name="connsiteX9" fmla="*/ 4102 w 641663"/>
                  <a:gd name="connsiteY9" fmla="*/ 439581 h 704304"/>
                  <a:gd name="connsiteX10" fmla="*/ 54289 w 641663"/>
                  <a:gd name="connsiteY10" fmla="*/ 533551 h 704304"/>
                  <a:gd name="connsiteX11" fmla="*/ 168589 w 641663"/>
                  <a:gd name="connsiteY11" fmla="*/ 457352 h 704304"/>
                  <a:gd name="connsiteX12" fmla="*/ 78101 w 641663"/>
                  <a:gd name="connsiteY12" fmla="*/ 552602 h 704304"/>
                  <a:gd name="connsiteX13" fmla="*/ 130489 w 641663"/>
                  <a:gd name="connsiteY13" fmla="*/ 638327 h 704304"/>
                  <a:gd name="connsiteX14" fmla="*/ 259076 w 641663"/>
                  <a:gd name="connsiteY14" fmla="*/ 609752 h 704304"/>
                  <a:gd name="connsiteX15" fmla="*/ 311464 w 641663"/>
                  <a:gd name="connsiteY15" fmla="*/ 552602 h 704304"/>
                  <a:gd name="connsiteX16" fmla="*/ 225739 w 641663"/>
                  <a:gd name="connsiteY16" fmla="*/ 676427 h 704304"/>
                  <a:gd name="connsiteX17" fmla="*/ 340039 w 641663"/>
                  <a:gd name="connsiteY17" fmla="*/ 695477 h 704304"/>
                  <a:gd name="connsiteX18" fmla="*/ 549589 w 641663"/>
                  <a:gd name="connsiteY18" fmla="*/ 562127 h 704304"/>
                  <a:gd name="connsiteX19" fmla="*/ 635314 w 641663"/>
                  <a:gd name="connsiteY19" fmla="*/ 371627 h 704304"/>
                  <a:gd name="connsiteX20" fmla="*/ 635314 w 641663"/>
                  <a:gd name="connsiteY20" fmla="*/ 276377 h 704304"/>
                  <a:gd name="connsiteX21" fmla="*/ 635314 w 641663"/>
                  <a:gd name="connsiteY21" fmla="*/ 219227 h 704304"/>
                  <a:gd name="connsiteX22" fmla="*/ 618041 w 641663"/>
                  <a:gd name="connsiteY22" fmla="*/ 197351 h 704304"/>
                  <a:gd name="connsiteX23" fmla="*/ 625789 w 641663"/>
                  <a:gd name="connsiteY23" fmla="*/ 85877 h 704304"/>
                  <a:gd name="connsiteX24" fmla="*/ 559114 w 641663"/>
                  <a:gd name="connsiteY24" fmla="*/ 38252 h 704304"/>
                  <a:gd name="connsiteX25" fmla="*/ 416239 w 641663"/>
                  <a:gd name="connsiteY25" fmla="*/ 152 h 704304"/>
                  <a:gd name="connsiteX0" fmla="*/ 416239 w 641663"/>
                  <a:gd name="connsiteY0" fmla="*/ 489 h 704641"/>
                  <a:gd name="connsiteX1" fmla="*/ 336693 w 641663"/>
                  <a:gd name="connsiteY1" fmla="*/ 17754 h 704641"/>
                  <a:gd name="connsiteX2" fmla="*/ 254314 w 641663"/>
                  <a:gd name="connsiteY2" fmla="*/ 29064 h 704641"/>
                  <a:gd name="connsiteX3" fmla="*/ 101914 w 641663"/>
                  <a:gd name="connsiteY3" fmla="*/ 133839 h 704641"/>
                  <a:gd name="connsiteX4" fmla="*/ 35239 w 641663"/>
                  <a:gd name="connsiteY4" fmla="*/ 224327 h 704641"/>
                  <a:gd name="connsiteX5" fmla="*/ 25714 w 641663"/>
                  <a:gd name="connsiteY5" fmla="*/ 305289 h 704641"/>
                  <a:gd name="connsiteX6" fmla="*/ 92389 w 641663"/>
                  <a:gd name="connsiteY6" fmla="*/ 333864 h 704641"/>
                  <a:gd name="connsiteX7" fmla="*/ 159064 w 641663"/>
                  <a:gd name="connsiteY7" fmla="*/ 238614 h 704641"/>
                  <a:gd name="connsiteX8" fmla="*/ 118401 w 641663"/>
                  <a:gd name="connsiteY8" fmla="*/ 301805 h 704641"/>
                  <a:gd name="connsiteX9" fmla="*/ 4102 w 641663"/>
                  <a:gd name="connsiteY9" fmla="*/ 439918 h 704641"/>
                  <a:gd name="connsiteX10" fmla="*/ 54289 w 641663"/>
                  <a:gd name="connsiteY10" fmla="*/ 533888 h 704641"/>
                  <a:gd name="connsiteX11" fmla="*/ 168589 w 641663"/>
                  <a:gd name="connsiteY11" fmla="*/ 457689 h 704641"/>
                  <a:gd name="connsiteX12" fmla="*/ 78101 w 641663"/>
                  <a:gd name="connsiteY12" fmla="*/ 552939 h 704641"/>
                  <a:gd name="connsiteX13" fmla="*/ 130489 w 641663"/>
                  <a:gd name="connsiteY13" fmla="*/ 638664 h 704641"/>
                  <a:gd name="connsiteX14" fmla="*/ 259076 w 641663"/>
                  <a:gd name="connsiteY14" fmla="*/ 610089 h 704641"/>
                  <a:gd name="connsiteX15" fmla="*/ 311464 w 641663"/>
                  <a:gd name="connsiteY15" fmla="*/ 552939 h 704641"/>
                  <a:gd name="connsiteX16" fmla="*/ 225739 w 641663"/>
                  <a:gd name="connsiteY16" fmla="*/ 676764 h 704641"/>
                  <a:gd name="connsiteX17" fmla="*/ 340039 w 641663"/>
                  <a:gd name="connsiteY17" fmla="*/ 695814 h 704641"/>
                  <a:gd name="connsiteX18" fmla="*/ 549589 w 641663"/>
                  <a:gd name="connsiteY18" fmla="*/ 562464 h 704641"/>
                  <a:gd name="connsiteX19" fmla="*/ 635314 w 641663"/>
                  <a:gd name="connsiteY19" fmla="*/ 371964 h 704641"/>
                  <a:gd name="connsiteX20" fmla="*/ 635314 w 641663"/>
                  <a:gd name="connsiteY20" fmla="*/ 276714 h 704641"/>
                  <a:gd name="connsiteX21" fmla="*/ 635314 w 641663"/>
                  <a:gd name="connsiteY21" fmla="*/ 219564 h 704641"/>
                  <a:gd name="connsiteX22" fmla="*/ 618041 w 641663"/>
                  <a:gd name="connsiteY22" fmla="*/ 197688 h 704641"/>
                  <a:gd name="connsiteX23" fmla="*/ 625789 w 641663"/>
                  <a:gd name="connsiteY23" fmla="*/ 86214 h 704641"/>
                  <a:gd name="connsiteX24" fmla="*/ 559114 w 641663"/>
                  <a:gd name="connsiteY24" fmla="*/ 38589 h 704641"/>
                  <a:gd name="connsiteX25" fmla="*/ 416239 w 641663"/>
                  <a:gd name="connsiteY25" fmla="*/ 489 h 704641"/>
                  <a:gd name="connsiteX0" fmla="*/ 416239 w 641663"/>
                  <a:gd name="connsiteY0" fmla="*/ 1850 h 706002"/>
                  <a:gd name="connsiteX1" fmla="*/ 335783 w 641663"/>
                  <a:gd name="connsiteY1" fmla="*/ 8462 h 706002"/>
                  <a:gd name="connsiteX2" fmla="*/ 254314 w 641663"/>
                  <a:gd name="connsiteY2" fmla="*/ 30425 h 706002"/>
                  <a:gd name="connsiteX3" fmla="*/ 101914 w 641663"/>
                  <a:gd name="connsiteY3" fmla="*/ 135200 h 706002"/>
                  <a:gd name="connsiteX4" fmla="*/ 35239 w 641663"/>
                  <a:gd name="connsiteY4" fmla="*/ 225688 h 706002"/>
                  <a:gd name="connsiteX5" fmla="*/ 25714 w 641663"/>
                  <a:gd name="connsiteY5" fmla="*/ 306650 h 706002"/>
                  <a:gd name="connsiteX6" fmla="*/ 92389 w 641663"/>
                  <a:gd name="connsiteY6" fmla="*/ 335225 h 706002"/>
                  <a:gd name="connsiteX7" fmla="*/ 159064 w 641663"/>
                  <a:gd name="connsiteY7" fmla="*/ 239975 h 706002"/>
                  <a:gd name="connsiteX8" fmla="*/ 118401 w 641663"/>
                  <a:gd name="connsiteY8" fmla="*/ 303166 h 706002"/>
                  <a:gd name="connsiteX9" fmla="*/ 4102 w 641663"/>
                  <a:gd name="connsiteY9" fmla="*/ 441279 h 706002"/>
                  <a:gd name="connsiteX10" fmla="*/ 54289 w 641663"/>
                  <a:gd name="connsiteY10" fmla="*/ 535249 h 706002"/>
                  <a:gd name="connsiteX11" fmla="*/ 168589 w 641663"/>
                  <a:gd name="connsiteY11" fmla="*/ 459050 h 706002"/>
                  <a:gd name="connsiteX12" fmla="*/ 78101 w 641663"/>
                  <a:gd name="connsiteY12" fmla="*/ 554300 h 706002"/>
                  <a:gd name="connsiteX13" fmla="*/ 130489 w 641663"/>
                  <a:gd name="connsiteY13" fmla="*/ 640025 h 706002"/>
                  <a:gd name="connsiteX14" fmla="*/ 259076 w 641663"/>
                  <a:gd name="connsiteY14" fmla="*/ 611450 h 706002"/>
                  <a:gd name="connsiteX15" fmla="*/ 311464 w 641663"/>
                  <a:gd name="connsiteY15" fmla="*/ 554300 h 706002"/>
                  <a:gd name="connsiteX16" fmla="*/ 225739 w 641663"/>
                  <a:gd name="connsiteY16" fmla="*/ 678125 h 706002"/>
                  <a:gd name="connsiteX17" fmla="*/ 340039 w 641663"/>
                  <a:gd name="connsiteY17" fmla="*/ 697175 h 706002"/>
                  <a:gd name="connsiteX18" fmla="*/ 549589 w 641663"/>
                  <a:gd name="connsiteY18" fmla="*/ 563825 h 706002"/>
                  <a:gd name="connsiteX19" fmla="*/ 635314 w 641663"/>
                  <a:gd name="connsiteY19" fmla="*/ 373325 h 706002"/>
                  <a:gd name="connsiteX20" fmla="*/ 635314 w 641663"/>
                  <a:gd name="connsiteY20" fmla="*/ 278075 h 706002"/>
                  <a:gd name="connsiteX21" fmla="*/ 635314 w 641663"/>
                  <a:gd name="connsiteY21" fmla="*/ 220925 h 706002"/>
                  <a:gd name="connsiteX22" fmla="*/ 618041 w 641663"/>
                  <a:gd name="connsiteY22" fmla="*/ 199049 h 706002"/>
                  <a:gd name="connsiteX23" fmla="*/ 625789 w 641663"/>
                  <a:gd name="connsiteY23" fmla="*/ 87575 h 706002"/>
                  <a:gd name="connsiteX24" fmla="*/ 559114 w 641663"/>
                  <a:gd name="connsiteY24" fmla="*/ 39950 h 706002"/>
                  <a:gd name="connsiteX25" fmla="*/ 416239 w 641663"/>
                  <a:gd name="connsiteY25" fmla="*/ 1850 h 706002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5314 w 641663"/>
                  <a:gd name="connsiteY21" fmla="*/ 224193 h 709270"/>
                  <a:gd name="connsiteX22" fmla="*/ 618041 w 641663"/>
                  <a:gd name="connsiteY22" fmla="*/ 202317 h 709270"/>
                  <a:gd name="connsiteX23" fmla="*/ 625789 w 641663"/>
                  <a:gd name="connsiteY23" fmla="*/ 90843 h 709270"/>
                  <a:gd name="connsiteX24" fmla="*/ 559114 w 641663"/>
                  <a:gd name="connsiteY24" fmla="*/ 43218 h 709270"/>
                  <a:gd name="connsiteX25" fmla="*/ 486463 w 641663"/>
                  <a:gd name="connsiteY25" fmla="*/ 1463 h 709270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5314 w 641663"/>
                  <a:gd name="connsiteY21" fmla="*/ 224193 h 709270"/>
                  <a:gd name="connsiteX22" fmla="*/ 625789 w 641663"/>
                  <a:gd name="connsiteY22" fmla="*/ 90843 h 709270"/>
                  <a:gd name="connsiteX23" fmla="*/ 559114 w 641663"/>
                  <a:gd name="connsiteY23" fmla="*/ 43218 h 709270"/>
                  <a:gd name="connsiteX24" fmla="*/ 486463 w 641663"/>
                  <a:gd name="connsiteY24" fmla="*/ 1463 h 709270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3947 w 641663"/>
                  <a:gd name="connsiteY21" fmla="*/ 208216 h 709270"/>
                  <a:gd name="connsiteX22" fmla="*/ 625789 w 641663"/>
                  <a:gd name="connsiteY22" fmla="*/ 90843 h 709270"/>
                  <a:gd name="connsiteX23" fmla="*/ 559114 w 641663"/>
                  <a:gd name="connsiteY23" fmla="*/ 43218 h 709270"/>
                  <a:gd name="connsiteX24" fmla="*/ 486463 w 641663"/>
                  <a:gd name="connsiteY24" fmla="*/ 1463 h 709270"/>
                  <a:gd name="connsiteX0" fmla="*/ 486463 w 639618"/>
                  <a:gd name="connsiteY0" fmla="*/ 1463 h 709270"/>
                  <a:gd name="connsiteX1" fmla="*/ 335783 w 639618"/>
                  <a:gd name="connsiteY1" fmla="*/ 11730 h 709270"/>
                  <a:gd name="connsiteX2" fmla="*/ 254314 w 639618"/>
                  <a:gd name="connsiteY2" fmla="*/ 33693 h 709270"/>
                  <a:gd name="connsiteX3" fmla="*/ 101914 w 639618"/>
                  <a:gd name="connsiteY3" fmla="*/ 138468 h 709270"/>
                  <a:gd name="connsiteX4" fmla="*/ 35239 w 639618"/>
                  <a:gd name="connsiteY4" fmla="*/ 228956 h 709270"/>
                  <a:gd name="connsiteX5" fmla="*/ 25714 w 639618"/>
                  <a:gd name="connsiteY5" fmla="*/ 309918 h 709270"/>
                  <a:gd name="connsiteX6" fmla="*/ 92389 w 639618"/>
                  <a:gd name="connsiteY6" fmla="*/ 338493 h 709270"/>
                  <a:gd name="connsiteX7" fmla="*/ 159064 w 639618"/>
                  <a:gd name="connsiteY7" fmla="*/ 243243 h 709270"/>
                  <a:gd name="connsiteX8" fmla="*/ 118401 w 639618"/>
                  <a:gd name="connsiteY8" fmla="*/ 306434 h 709270"/>
                  <a:gd name="connsiteX9" fmla="*/ 4102 w 639618"/>
                  <a:gd name="connsiteY9" fmla="*/ 444547 h 709270"/>
                  <a:gd name="connsiteX10" fmla="*/ 54289 w 639618"/>
                  <a:gd name="connsiteY10" fmla="*/ 538517 h 709270"/>
                  <a:gd name="connsiteX11" fmla="*/ 168589 w 639618"/>
                  <a:gd name="connsiteY11" fmla="*/ 462318 h 709270"/>
                  <a:gd name="connsiteX12" fmla="*/ 78101 w 639618"/>
                  <a:gd name="connsiteY12" fmla="*/ 557568 h 709270"/>
                  <a:gd name="connsiteX13" fmla="*/ 130489 w 639618"/>
                  <a:gd name="connsiteY13" fmla="*/ 643293 h 709270"/>
                  <a:gd name="connsiteX14" fmla="*/ 259076 w 639618"/>
                  <a:gd name="connsiteY14" fmla="*/ 614718 h 709270"/>
                  <a:gd name="connsiteX15" fmla="*/ 311464 w 639618"/>
                  <a:gd name="connsiteY15" fmla="*/ 557568 h 709270"/>
                  <a:gd name="connsiteX16" fmla="*/ 225739 w 639618"/>
                  <a:gd name="connsiteY16" fmla="*/ 681393 h 709270"/>
                  <a:gd name="connsiteX17" fmla="*/ 340039 w 639618"/>
                  <a:gd name="connsiteY17" fmla="*/ 700443 h 709270"/>
                  <a:gd name="connsiteX18" fmla="*/ 549589 w 639618"/>
                  <a:gd name="connsiteY18" fmla="*/ 567093 h 709270"/>
                  <a:gd name="connsiteX19" fmla="*/ 635314 w 639618"/>
                  <a:gd name="connsiteY19" fmla="*/ 376593 h 709270"/>
                  <a:gd name="connsiteX20" fmla="*/ 627677 w 639618"/>
                  <a:gd name="connsiteY20" fmla="*/ 314238 h 709270"/>
                  <a:gd name="connsiteX21" fmla="*/ 633947 w 639618"/>
                  <a:gd name="connsiteY21" fmla="*/ 208216 h 709270"/>
                  <a:gd name="connsiteX22" fmla="*/ 625789 w 639618"/>
                  <a:gd name="connsiteY22" fmla="*/ 90843 h 709270"/>
                  <a:gd name="connsiteX23" fmla="*/ 559114 w 639618"/>
                  <a:gd name="connsiteY23" fmla="*/ 43218 h 709270"/>
                  <a:gd name="connsiteX24" fmla="*/ 486463 w 639618"/>
                  <a:gd name="connsiteY24" fmla="*/ 1463 h 709270"/>
                  <a:gd name="connsiteX0" fmla="*/ 486463 w 634072"/>
                  <a:gd name="connsiteY0" fmla="*/ 1463 h 709270"/>
                  <a:gd name="connsiteX1" fmla="*/ 335783 w 634072"/>
                  <a:gd name="connsiteY1" fmla="*/ 11730 h 709270"/>
                  <a:gd name="connsiteX2" fmla="*/ 254314 w 634072"/>
                  <a:gd name="connsiteY2" fmla="*/ 33693 h 709270"/>
                  <a:gd name="connsiteX3" fmla="*/ 101914 w 634072"/>
                  <a:gd name="connsiteY3" fmla="*/ 138468 h 709270"/>
                  <a:gd name="connsiteX4" fmla="*/ 35239 w 634072"/>
                  <a:gd name="connsiteY4" fmla="*/ 228956 h 709270"/>
                  <a:gd name="connsiteX5" fmla="*/ 25714 w 634072"/>
                  <a:gd name="connsiteY5" fmla="*/ 309918 h 709270"/>
                  <a:gd name="connsiteX6" fmla="*/ 92389 w 634072"/>
                  <a:gd name="connsiteY6" fmla="*/ 338493 h 709270"/>
                  <a:gd name="connsiteX7" fmla="*/ 159064 w 634072"/>
                  <a:gd name="connsiteY7" fmla="*/ 243243 h 709270"/>
                  <a:gd name="connsiteX8" fmla="*/ 118401 w 634072"/>
                  <a:gd name="connsiteY8" fmla="*/ 306434 h 709270"/>
                  <a:gd name="connsiteX9" fmla="*/ 4102 w 634072"/>
                  <a:gd name="connsiteY9" fmla="*/ 444547 h 709270"/>
                  <a:gd name="connsiteX10" fmla="*/ 54289 w 634072"/>
                  <a:gd name="connsiteY10" fmla="*/ 538517 h 709270"/>
                  <a:gd name="connsiteX11" fmla="*/ 168589 w 634072"/>
                  <a:gd name="connsiteY11" fmla="*/ 462318 h 709270"/>
                  <a:gd name="connsiteX12" fmla="*/ 78101 w 634072"/>
                  <a:gd name="connsiteY12" fmla="*/ 557568 h 709270"/>
                  <a:gd name="connsiteX13" fmla="*/ 130489 w 634072"/>
                  <a:gd name="connsiteY13" fmla="*/ 643293 h 709270"/>
                  <a:gd name="connsiteX14" fmla="*/ 259076 w 634072"/>
                  <a:gd name="connsiteY14" fmla="*/ 614718 h 709270"/>
                  <a:gd name="connsiteX15" fmla="*/ 311464 w 634072"/>
                  <a:gd name="connsiteY15" fmla="*/ 557568 h 709270"/>
                  <a:gd name="connsiteX16" fmla="*/ 225739 w 634072"/>
                  <a:gd name="connsiteY16" fmla="*/ 681393 h 709270"/>
                  <a:gd name="connsiteX17" fmla="*/ 340039 w 634072"/>
                  <a:gd name="connsiteY17" fmla="*/ 700443 h 709270"/>
                  <a:gd name="connsiteX18" fmla="*/ 549589 w 634072"/>
                  <a:gd name="connsiteY18" fmla="*/ 567093 h 709270"/>
                  <a:gd name="connsiteX19" fmla="*/ 619759 w 634072"/>
                  <a:gd name="connsiteY19" fmla="*/ 377997 h 709270"/>
                  <a:gd name="connsiteX20" fmla="*/ 627677 w 634072"/>
                  <a:gd name="connsiteY20" fmla="*/ 314238 h 709270"/>
                  <a:gd name="connsiteX21" fmla="*/ 633947 w 634072"/>
                  <a:gd name="connsiteY21" fmla="*/ 208216 h 709270"/>
                  <a:gd name="connsiteX22" fmla="*/ 625789 w 634072"/>
                  <a:gd name="connsiteY22" fmla="*/ 90843 h 709270"/>
                  <a:gd name="connsiteX23" fmla="*/ 559114 w 634072"/>
                  <a:gd name="connsiteY23" fmla="*/ 43218 h 709270"/>
                  <a:gd name="connsiteX24" fmla="*/ 486463 w 634072"/>
                  <a:gd name="connsiteY24" fmla="*/ 1463 h 709270"/>
                  <a:gd name="connsiteX0" fmla="*/ 486463 w 634072"/>
                  <a:gd name="connsiteY0" fmla="*/ 3196 h 711003"/>
                  <a:gd name="connsiteX1" fmla="*/ 353475 w 634072"/>
                  <a:gd name="connsiteY1" fmla="*/ 6498 h 711003"/>
                  <a:gd name="connsiteX2" fmla="*/ 254314 w 634072"/>
                  <a:gd name="connsiteY2" fmla="*/ 35426 h 711003"/>
                  <a:gd name="connsiteX3" fmla="*/ 101914 w 634072"/>
                  <a:gd name="connsiteY3" fmla="*/ 140201 h 711003"/>
                  <a:gd name="connsiteX4" fmla="*/ 35239 w 634072"/>
                  <a:gd name="connsiteY4" fmla="*/ 230689 h 711003"/>
                  <a:gd name="connsiteX5" fmla="*/ 25714 w 634072"/>
                  <a:gd name="connsiteY5" fmla="*/ 311651 h 711003"/>
                  <a:gd name="connsiteX6" fmla="*/ 92389 w 634072"/>
                  <a:gd name="connsiteY6" fmla="*/ 340226 h 711003"/>
                  <a:gd name="connsiteX7" fmla="*/ 159064 w 634072"/>
                  <a:gd name="connsiteY7" fmla="*/ 244976 h 711003"/>
                  <a:gd name="connsiteX8" fmla="*/ 118401 w 634072"/>
                  <a:gd name="connsiteY8" fmla="*/ 308167 h 711003"/>
                  <a:gd name="connsiteX9" fmla="*/ 4102 w 634072"/>
                  <a:gd name="connsiteY9" fmla="*/ 446280 h 711003"/>
                  <a:gd name="connsiteX10" fmla="*/ 54289 w 634072"/>
                  <a:gd name="connsiteY10" fmla="*/ 540250 h 711003"/>
                  <a:gd name="connsiteX11" fmla="*/ 168589 w 634072"/>
                  <a:gd name="connsiteY11" fmla="*/ 464051 h 711003"/>
                  <a:gd name="connsiteX12" fmla="*/ 78101 w 634072"/>
                  <a:gd name="connsiteY12" fmla="*/ 559301 h 711003"/>
                  <a:gd name="connsiteX13" fmla="*/ 130489 w 634072"/>
                  <a:gd name="connsiteY13" fmla="*/ 645026 h 711003"/>
                  <a:gd name="connsiteX14" fmla="*/ 259076 w 634072"/>
                  <a:gd name="connsiteY14" fmla="*/ 616451 h 711003"/>
                  <a:gd name="connsiteX15" fmla="*/ 311464 w 634072"/>
                  <a:gd name="connsiteY15" fmla="*/ 559301 h 711003"/>
                  <a:gd name="connsiteX16" fmla="*/ 225739 w 634072"/>
                  <a:gd name="connsiteY16" fmla="*/ 683126 h 711003"/>
                  <a:gd name="connsiteX17" fmla="*/ 340039 w 634072"/>
                  <a:gd name="connsiteY17" fmla="*/ 702176 h 711003"/>
                  <a:gd name="connsiteX18" fmla="*/ 549589 w 634072"/>
                  <a:gd name="connsiteY18" fmla="*/ 568826 h 711003"/>
                  <a:gd name="connsiteX19" fmla="*/ 619759 w 634072"/>
                  <a:gd name="connsiteY19" fmla="*/ 379730 h 711003"/>
                  <a:gd name="connsiteX20" fmla="*/ 627677 w 634072"/>
                  <a:gd name="connsiteY20" fmla="*/ 315971 h 711003"/>
                  <a:gd name="connsiteX21" fmla="*/ 633947 w 634072"/>
                  <a:gd name="connsiteY21" fmla="*/ 209949 h 711003"/>
                  <a:gd name="connsiteX22" fmla="*/ 625789 w 634072"/>
                  <a:gd name="connsiteY22" fmla="*/ 92576 h 711003"/>
                  <a:gd name="connsiteX23" fmla="*/ 559114 w 634072"/>
                  <a:gd name="connsiteY23" fmla="*/ 44951 h 711003"/>
                  <a:gd name="connsiteX24" fmla="*/ 486463 w 634072"/>
                  <a:gd name="connsiteY24" fmla="*/ 3196 h 711003"/>
                  <a:gd name="connsiteX0" fmla="*/ 486463 w 634072"/>
                  <a:gd name="connsiteY0" fmla="*/ 10201 h 718008"/>
                  <a:gd name="connsiteX1" fmla="*/ 353475 w 634072"/>
                  <a:gd name="connsiteY1" fmla="*/ 13503 h 718008"/>
                  <a:gd name="connsiteX2" fmla="*/ 254314 w 634072"/>
                  <a:gd name="connsiteY2" fmla="*/ 42431 h 718008"/>
                  <a:gd name="connsiteX3" fmla="*/ 101914 w 634072"/>
                  <a:gd name="connsiteY3" fmla="*/ 147206 h 718008"/>
                  <a:gd name="connsiteX4" fmla="*/ 35239 w 634072"/>
                  <a:gd name="connsiteY4" fmla="*/ 237694 h 718008"/>
                  <a:gd name="connsiteX5" fmla="*/ 25714 w 634072"/>
                  <a:gd name="connsiteY5" fmla="*/ 318656 h 718008"/>
                  <a:gd name="connsiteX6" fmla="*/ 92389 w 634072"/>
                  <a:gd name="connsiteY6" fmla="*/ 347231 h 718008"/>
                  <a:gd name="connsiteX7" fmla="*/ 159064 w 634072"/>
                  <a:gd name="connsiteY7" fmla="*/ 251981 h 718008"/>
                  <a:gd name="connsiteX8" fmla="*/ 118401 w 634072"/>
                  <a:gd name="connsiteY8" fmla="*/ 315172 h 718008"/>
                  <a:gd name="connsiteX9" fmla="*/ 4102 w 634072"/>
                  <a:gd name="connsiteY9" fmla="*/ 453285 h 718008"/>
                  <a:gd name="connsiteX10" fmla="*/ 54289 w 634072"/>
                  <a:gd name="connsiteY10" fmla="*/ 547255 h 718008"/>
                  <a:gd name="connsiteX11" fmla="*/ 168589 w 634072"/>
                  <a:gd name="connsiteY11" fmla="*/ 471056 h 718008"/>
                  <a:gd name="connsiteX12" fmla="*/ 78101 w 634072"/>
                  <a:gd name="connsiteY12" fmla="*/ 566306 h 718008"/>
                  <a:gd name="connsiteX13" fmla="*/ 130489 w 634072"/>
                  <a:gd name="connsiteY13" fmla="*/ 652031 h 718008"/>
                  <a:gd name="connsiteX14" fmla="*/ 259076 w 634072"/>
                  <a:gd name="connsiteY14" fmla="*/ 623456 h 718008"/>
                  <a:gd name="connsiteX15" fmla="*/ 311464 w 634072"/>
                  <a:gd name="connsiteY15" fmla="*/ 566306 h 718008"/>
                  <a:gd name="connsiteX16" fmla="*/ 225739 w 634072"/>
                  <a:gd name="connsiteY16" fmla="*/ 690131 h 718008"/>
                  <a:gd name="connsiteX17" fmla="*/ 340039 w 634072"/>
                  <a:gd name="connsiteY17" fmla="*/ 709181 h 718008"/>
                  <a:gd name="connsiteX18" fmla="*/ 549589 w 634072"/>
                  <a:gd name="connsiteY18" fmla="*/ 575831 h 718008"/>
                  <a:gd name="connsiteX19" fmla="*/ 619759 w 634072"/>
                  <a:gd name="connsiteY19" fmla="*/ 386735 h 718008"/>
                  <a:gd name="connsiteX20" fmla="*/ 627677 w 634072"/>
                  <a:gd name="connsiteY20" fmla="*/ 322976 h 718008"/>
                  <a:gd name="connsiteX21" fmla="*/ 633947 w 634072"/>
                  <a:gd name="connsiteY21" fmla="*/ 216954 h 718008"/>
                  <a:gd name="connsiteX22" fmla="*/ 625789 w 634072"/>
                  <a:gd name="connsiteY22" fmla="*/ 99581 h 718008"/>
                  <a:gd name="connsiteX23" fmla="*/ 559114 w 634072"/>
                  <a:gd name="connsiteY23" fmla="*/ 51956 h 718008"/>
                  <a:gd name="connsiteX24" fmla="*/ 486463 w 634072"/>
                  <a:gd name="connsiteY24" fmla="*/ 10201 h 718008"/>
                  <a:gd name="connsiteX0" fmla="*/ 486463 w 634072"/>
                  <a:gd name="connsiteY0" fmla="*/ 3374 h 711181"/>
                  <a:gd name="connsiteX1" fmla="*/ 353475 w 634072"/>
                  <a:gd name="connsiteY1" fmla="*/ 6676 h 711181"/>
                  <a:gd name="connsiteX2" fmla="*/ 254314 w 634072"/>
                  <a:gd name="connsiteY2" fmla="*/ 35604 h 711181"/>
                  <a:gd name="connsiteX3" fmla="*/ 101914 w 634072"/>
                  <a:gd name="connsiteY3" fmla="*/ 140379 h 711181"/>
                  <a:gd name="connsiteX4" fmla="*/ 35239 w 634072"/>
                  <a:gd name="connsiteY4" fmla="*/ 230867 h 711181"/>
                  <a:gd name="connsiteX5" fmla="*/ 25714 w 634072"/>
                  <a:gd name="connsiteY5" fmla="*/ 311829 h 711181"/>
                  <a:gd name="connsiteX6" fmla="*/ 92389 w 634072"/>
                  <a:gd name="connsiteY6" fmla="*/ 340404 h 711181"/>
                  <a:gd name="connsiteX7" fmla="*/ 159064 w 634072"/>
                  <a:gd name="connsiteY7" fmla="*/ 245154 h 711181"/>
                  <a:gd name="connsiteX8" fmla="*/ 118401 w 634072"/>
                  <a:gd name="connsiteY8" fmla="*/ 308345 h 711181"/>
                  <a:gd name="connsiteX9" fmla="*/ 4102 w 634072"/>
                  <a:gd name="connsiteY9" fmla="*/ 446458 h 711181"/>
                  <a:gd name="connsiteX10" fmla="*/ 54289 w 634072"/>
                  <a:gd name="connsiteY10" fmla="*/ 540428 h 711181"/>
                  <a:gd name="connsiteX11" fmla="*/ 168589 w 634072"/>
                  <a:gd name="connsiteY11" fmla="*/ 464229 h 711181"/>
                  <a:gd name="connsiteX12" fmla="*/ 78101 w 634072"/>
                  <a:gd name="connsiteY12" fmla="*/ 559479 h 711181"/>
                  <a:gd name="connsiteX13" fmla="*/ 130489 w 634072"/>
                  <a:gd name="connsiteY13" fmla="*/ 645204 h 711181"/>
                  <a:gd name="connsiteX14" fmla="*/ 259076 w 634072"/>
                  <a:gd name="connsiteY14" fmla="*/ 616629 h 711181"/>
                  <a:gd name="connsiteX15" fmla="*/ 311464 w 634072"/>
                  <a:gd name="connsiteY15" fmla="*/ 559479 h 711181"/>
                  <a:gd name="connsiteX16" fmla="*/ 225739 w 634072"/>
                  <a:gd name="connsiteY16" fmla="*/ 683304 h 711181"/>
                  <a:gd name="connsiteX17" fmla="*/ 340039 w 634072"/>
                  <a:gd name="connsiteY17" fmla="*/ 702354 h 711181"/>
                  <a:gd name="connsiteX18" fmla="*/ 549589 w 634072"/>
                  <a:gd name="connsiteY18" fmla="*/ 569004 h 711181"/>
                  <a:gd name="connsiteX19" fmla="*/ 619759 w 634072"/>
                  <a:gd name="connsiteY19" fmla="*/ 379908 h 711181"/>
                  <a:gd name="connsiteX20" fmla="*/ 627677 w 634072"/>
                  <a:gd name="connsiteY20" fmla="*/ 316149 h 711181"/>
                  <a:gd name="connsiteX21" fmla="*/ 633947 w 634072"/>
                  <a:gd name="connsiteY21" fmla="*/ 210127 h 711181"/>
                  <a:gd name="connsiteX22" fmla="*/ 625789 w 634072"/>
                  <a:gd name="connsiteY22" fmla="*/ 92754 h 711181"/>
                  <a:gd name="connsiteX23" fmla="*/ 559114 w 634072"/>
                  <a:gd name="connsiteY23" fmla="*/ 45129 h 711181"/>
                  <a:gd name="connsiteX24" fmla="*/ 486463 w 634072"/>
                  <a:gd name="connsiteY24" fmla="*/ 3374 h 711181"/>
                  <a:gd name="connsiteX0" fmla="*/ 486463 w 634072"/>
                  <a:gd name="connsiteY0" fmla="*/ 5125 h 712932"/>
                  <a:gd name="connsiteX1" fmla="*/ 353475 w 634072"/>
                  <a:gd name="connsiteY1" fmla="*/ 8427 h 712932"/>
                  <a:gd name="connsiteX2" fmla="*/ 254314 w 634072"/>
                  <a:gd name="connsiteY2" fmla="*/ 37355 h 712932"/>
                  <a:gd name="connsiteX3" fmla="*/ 101914 w 634072"/>
                  <a:gd name="connsiteY3" fmla="*/ 142130 h 712932"/>
                  <a:gd name="connsiteX4" fmla="*/ 35239 w 634072"/>
                  <a:gd name="connsiteY4" fmla="*/ 232618 h 712932"/>
                  <a:gd name="connsiteX5" fmla="*/ 25714 w 634072"/>
                  <a:gd name="connsiteY5" fmla="*/ 313580 h 712932"/>
                  <a:gd name="connsiteX6" fmla="*/ 92389 w 634072"/>
                  <a:gd name="connsiteY6" fmla="*/ 342155 h 712932"/>
                  <a:gd name="connsiteX7" fmla="*/ 159064 w 634072"/>
                  <a:gd name="connsiteY7" fmla="*/ 246905 h 712932"/>
                  <a:gd name="connsiteX8" fmla="*/ 118401 w 634072"/>
                  <a:gd name="connsiteY8" fmla="*/ 310096 h 712932"/>
                  <a:gd name="connsiteX9" fmla="*/ 4102 w 634072"/>
                  <a:gd name="connsiteY9" fmla="*/ 448209 h 712932"/>
                  <a:gd name="connsiteX10" fmla="*/ 54289 w 634072"/>
                  <a:gd name="connsiteY10" fmla="*/ 542179 h 712932"/>
                  <a:gd name="connsiteX11" fmla="*/ 168589 w 634072"/>
                  <a:gd name="connsiteY11" fmla="*/ 465980 h 712932"/>
                  <a:gd name="connsiteX12" fmla="*/ 78101 w 634072"/>
                  <a:gd name="connsiteY12" fmla="*/ 561230 h 712932"/>
                  <a:gd name="connsiteX13" fmla="*/ 130489 w 634072"/>
                  <a:gd name="connsiteY13" fmla="*/ 646955 h 712932"/>
                  <a:gd name="connsiteX14" fmla="*/ 259076 w 634072"/>
                  <a:gd name="connsiteY14" fmla="*/ 618380 h 712932"/>
                  <a:gd name="connsiteX15" fmla="*/ 311464 w 634072"/>
                  <a:gd name="connsiteY15" fmla="*/ 561230 h 712932"/>
                  <a:gd name="connsiteX16" fmla="*/ 225739 w 634072"/>
                  <a:gd name="connsiteY16" fmla="*/ 685055 h 712932"/>
                  <a:gd name="connsiteX17" fmla="*/ 340039 w 634072"/>
                  <a:gd name="connsiteY17" fmla="*/ 704105 h 712932"/>
                  <a:gd name="connsiteX18" fmla="*/ 549589 w 634072"/>
                  <a:gd name="connsiteY18" fmla="*/ 570755 h 712932"/>
                  <a:gd name="connsiteX19" fmla="*/ 619759 w 634072"/>
                  <a:gd name="connsiteY19" fmla="*/ 381659 h 712932"/>
                  <a:gd name="connsiteX20" fmla="*/ 627677 w 634072"/>
                  <a:gd name="connsiteY20" fmla="*/ 317900 h 712932"/>
                  <a:gd name="connsiteX21" fmla="*/ 633947 w 634072"/>
                  <a:gd name="connsiteY21" fmla="*/ 211878 h 712932"/>
                  <a:gd name="connsiteX22" fmla="*/ 625789 w 634072"/>
                  <a:gd name="connsiteY22" fmla="*/ 94505 h 712932"/>
                  <a:gd name="connsiteX23" fmla="*/ 559114 w 634072"/>
                  <a:gd name="connsiteY23" fmla="*/ 46880 h 712932"/>
                  <a:gd name="connsiteX24" fmla="*/ 486463 w 634072"/>
                  <a:gd name="connsiteY24" fmla="*/ 5125 h 71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34072" h="712932">
                    <a:moveTo>
                      <a:pt x="486463" y="5125"/>
                    </a:moveTo>
                    <a:cubicBezTo>
                      <a:pt x="452190" y="-1284"/>
                      <a:pt x="402079" y="-3208"/>
                      <a:pt x="353475" y="8427"/>
                    </a:cubicBezTo>
                    <a:cubicBezTo>
                      <a:pt x="304871" y="20062"/>
                      <a:pt x="296241" y="15071"/>
                      <a:pt x="254314" y="37355"/>
                    </a:cubicBezTo>
                    <a:cubicBezTo>
                      <a:pt x="212387" y="59639"/>
                      <a:pt x="138426" y="109586"/>
                      <a:pt x="101914" y="142130"/>
                    </a:cubicBezTo>
                    <a:cubicBezTo>
                      <a:pt x="65402" y="174674"/>
                      <a:pt x="47939" y="204043"/>
                      <a:pt x="35239" y="232618"/>
                    </a:cubicBezTo>
                    <a:cubicBezTo>
                      <a:pt x="22539" y="261193"/>
                      <a:pt x="16189" y="295324"/>
                      <a:pt x="25714" y="313580"/>
                    </a:cubicBezTo>
                    <a:cubicBezTo>
                      <a:pt x="35239" y="331836"/>
                      <a:pt x="70164" y="353267"/>
                      <a:pt x="92389" y="342155"/>
                    </a:cubicBezTo>
                    <a:cubicBezTo>
                      <a:pt x="114614" y="331043"/>
                      <a:pt x="154729" y="252248"/>
                      <a:pt x="159064" y="246905"/>
                    </a:cubicBezTo>
                    <a:cubicBezTo>
                      <a:pt x="163399" y="241562"/>
                      <a:pt x="142641" y="291627"/>
                      <a:pt x="118401" y="310096"/>
                    </a:cubicBezTo>
                    <a:cubicBezTo>
                      <a:pt x="94161" y="328566"/>
                      <a:pt x="21137" y="411910"/>
                      <a:pt x="4102" y="448209"/>
                    </a:cubicBezTo>
                    <a:cubicBezTo>
                      <a:pt x="-12933" y="484508"/>
                      <a:pt x="26874" y="539217"/>
                      <a:pt x="54289" y="542179"/>
                    </a:cubicBezTo>
                    <a:cubicBezTo>
                      <a:pt x="81704" y="545141"/>
                      <a:pt x="164620" y="462805"/>
                      <a:pt x="168589" y="465980"/>
                    </a:cubicBezTo>
                    <a:cubicBezTo>
                      <a:pt x="172558" y="469155"/>
                      <a:pt x="84451" y="531068"/>
                      <a:pt x="78101" y="561230"/>
                    </a:cubicBezTo>
                    <a:cubicBezTo>
                      <a:pt x="71751" y="591392"/>
                      <a:pt x="100327" y="637430"/>
                      <a:pt x="130489" y="646955"/>
                    </a:cubicBezTo>
                    <a:cubicBezTo>
                      <a:pt x="160651" y="656480"/>
                      <a:pt x="228914" y="632667"/>
                      <a:pt x="259076" y="618380"/>
                    </a:cubicBezTo>
                    <a:cubicBezTo>
                      <a:pt x="289238" y="604093"/>
                      <a:pt x="317020" y="550118"/>
                      <a:pt x="311464" y="561230"/>
                    </a:cubicBezTo>
                    <a:cubicBezTo>
                      <a:pt x="305908" y="572343"/>
                      <a:pt x="220977" y="661243"/>
                      <a:pt x="225739" y="685055"/>
                    </a:cubicBezTo>
                    <a:cubicBezTo>
                      <a:pt x="230501" y="708867"/>
                      <a:pt x="286064" y="723155"/>
                      <a:pt x="340039" y="704105"/>
                    </a:cubicBezTo>
                    <a:cubicBezTo>
                      <a:pt x="394014" y="685055"/>
                      <a:pt x="502969" y="624496"/>
                      <a:pt x="549589" y="570755"/>
                    </a:cubicBezTo>
                    <a:cubicBezTo>
                      <a:pt x="596209" y="517014"/>
                      <a:pt x="606744" y="423802"/>
                      <a:pt x="619759" y="381659"/>
                    </a:cubicBezTo>
                    <a:cubicBezTo>
                      <a:pt x="632774" y="339517"/>
                      <a:pt x="627677" y="317900"/>
                      <a:pt x="627677" y="317900"/>
                    </a:cubicBezTo>
                    <a:cubicBezTo>
                      <a:pt x="627221" y="293524"/>
                      <a:pt x="634403" y="236254"/>
                      <a:pt x="633947" y="211878"/>
                    </a:cubicBezTo>
                    <a:cubicBezTo>
                      <a:pt x="632359" y="180128"/>
                      <a:pt x="638489" y="124668"/>
                      <a:pt x="625789" y="94505"/>
                    </a:cubicBezTo>
                    <a:cubicBezTo>
                      <a:pt x="613089" y="64343"/>
                      <a:pt x="582335" y="61777"/>
                      <a:pt x="559114" y="46880"/>
                    </a:cubicBezTo>
                    <a:cubicBezTo>
                      <a:pt x="535893" y="31983"/>
                      <a:pt x="520736" y="11534"/>
                      <a:pt x="486463" y="5125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FC1C0DC-EF09-9CC3-F8C6-0FE26FA6A9CA}"/>
                  </a:ext>
                </a:extLst>
              </p:cNvPr>
              <p:cNvSpPr/>
              <p:nvPr/>
            </p:nvSpPr>
            <p:spPr>
              <a:xfrm>
                <a:off x="6863712" y="3396663"/>
                <a:ext cx="1207134" cy="505641"/>
              </a:xfrm>
              <a:custGeom>
                <a:avLst/>
                <a:gdLst>
                  <a:gd name="connsiteX0" fmla="*/ 493054 w 983232"/>
                  <a:gd name="connsiteY0" fmla="*/ 0 h 427405"/>
                  <a:gd name="connsiteX1" fmla="*/ 958950 w 983232"/>
                  <a:gd name="connsiteY1" fmla="*/ 318778 h 427405"/>
                  <a:gd name="connsiteX2" fmla="*/ 983232 w 983232"/>
                  <a:gd name="connsiteY2" fmla="*/ 399526 h 427405"/>
                  <a:gd name="connsiteX3" fmla="*/ 971952 w 983232"/>
                  <a:gd name="connsiteY3" fmla="*/ 405978 h 427405"/>
                  <a:gd name="connsiteX4" fmla="*/ 909856 w 983232"/>
                  <a:gd name="connsiteY4" fmla="*/ 416614 h 427405"/>
                  <a:gd name="connsiteX5" fmla="*/ 750326 w 983232"/>
                  <a:gd name="connsiteY5" fmla="*/ 281273 h 427405"/>
                  <a:gd name="connsiteX6" fmla="*/ 762083 w 983232"/>
                  <a:gd name="connsiteY6" fmla="*/ 231868 h 427405"/>
                  <a:gd name="connsiteX7" fmla="*/ 710435 w 983232"/>
                  <a:gd name="connsiteY7" fmla="*/ 223198 h 427405"/>
                  <a:gd name="connsiteX8" fmla="*/ 650915 w 983232"/>
                  <a:gd name="connsiteY8" fmla="*/ 182448 h 427405"/>
                  <a:gd name="connsiteX9" fmla="*/ 646188 w 983232"/>
                  <a:gd name="connsiteY9" fmla="*/ 169580 h 427405"/>
                  <a:gd name="connsiteX10" fmla="*/ 602012 w 983232"/>
                  <a:gd name="connsiteY10" fmla="*/ 176996 h 427405"/>
                  <a:gd name="connsiteX11" fmla="*/ 506353 w 983232"/>
                  <a:gd name="connsiteY11" fmla="*/ 144053 h 427405"/>
                  <a:gd name="connsiteX12" fmla="*/ 501015 w 983232"/>
                  <a:gd name="connsiteY12" fmla="*/ 137470 h 427405"/>
                  <a:gd name="connsiteX13" fmla="*/ 495003 w 983232"/>
                  <a:gd name="connsiteY13" fmla="*/ 144885 h 427405"/>
                  <a:gd name="connsiteX14" fmla="*/ 399344 w 983232"/>
                  <a:gd name="connsiteY14" fmla="*/ 177828 h 427405"/>
                  <a:gd name="connsiteX15" fmla="*/ 355361 w 983232"/>
                  <a:gd name="connsiteY15" fmla="*/ 170444 h 427405"/>
                  <a:gd name="connsiteX16" fmla="*/ 339322 w 983232"/>
                  <a:gd name="connsiteY16" fmla="*/ 214100 h 427405"/>
                  <a:gd name="connsiteX17" fmla="*/ 279801 w 983232"/>
                  <a:gd name="connsiteY17" fmla="*/ 254849 h 427405"/>
                  <a:gd name="connsiteX18" fmla="*/ 232448 w 983232"/>
                  <a:gd name="connsiteY18" fmla="*/ 262798 h 427405"/>
                  <a:gd name="connsiteX19" fmla="*/ 242674 w 983232"/>
                  <a:gd name="connsiteY19" fmla="*/ 301828 h 427405"/>
                  <a:gd name="connsiteX20" fmla="*/ 79698 w 983232"/>
                  <a:gd name="connsiteY20" fmla="*/ 427405 h 427405"/>
                  <a:gd name="connsiteX21" fmla="*/ 16260 w 983232"/>
                  <a:gd name="connsiteY21" fmla="*/ 417537 h 427405"/>
                  <a:gd name="connsiteX22" fmla="*/ 0 w 983232"/>
                  <a:gd name="connsiteY22" fmla="*/ 409090 h 427405"/>
                  <a:gd name="connsiteX23" fmla="*/ 27158 w 983232"/>
                  <a:gd name="connsiteY23" fmla="*/ 318778 h 427405"/>
                  <a:gd name="connsiteX24" fmla="*/ 493054 w 983232"/>
                  <a:gd name="connsiteY24" fmla="*/ 0 h 427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83232" h="427405">
                    <a:moveTo>
                      <a:pt x="493054" y="0"/>
                    </a:moveTo>
                    <a:cubicBezTo>
                      <a:pt x="702493" y="0"/>
                      <a:pt x="882191" y="131446"/>
                      <a:pt x="958950" y="318778"/>
                    </a:cubicBezTo>
                    <a:lnTo>
                      <a:pt x="983232" y="399526"/>
                    </a:lnTo>
                    <a:lnTo>
                      <a:pt x="971952" y="405978"/>
                    </a:lnTo>
                    <a:cubicBezTo>
                      <a:pt x="952867" y="412827"/>
                      <a:pt x="931883" y="416614"/>
                      <a:pt x="909856" y="416614"/>
                    </a:cubicBezTo>
                    <a:cubicBezTo>
                      <a:pt x="821750" y="416614"/>
                      <a:pt x="750326" y="356019"/>
                      <a:pt x="750326" y="281273"/>
                    </a:cubicBezTo>
                    <a:lnTo>
                      <a:pt x="762083" y="231868"/>
                    </a:lnTo>
                    <a:lnTo>
                      <a:pt x="710435" y="223198"/>
                    </a:lnTo>
                    <a:cubicBezTo>
                      <a:pt x="686157" y="214660"/>
                      <a:pt x="665501" y="200399"/>
                      <a:pt x="650915" y="182448"/>
                    </a:cubicBezTo>
                    <a:lnTo>
                      <a:pt x="646188" y="169580"/>
                    </a:lnTo>
                    <a:lnTo>
                      <a:pt x="602012" y="176996"/>
                    </a:lnTo>
                    <a:cubicBezTo>
                      <a:pt x="564655" y="176996"/>
                      <a:pt x="530834" y="164407"/>
                      <a:pt x="506353" y="144053"/>
                    </a:cubicBezTo>
                    <a:lnTo>
                      <a:pt x="501015" y="137470"/>
                    </a:lnTo>
                    <a:lnTo>
                      <a:pt x="495003" y="144885"/>
                    </a:lnTo>
                    <a:cubicBezTo>
                      <a:pt x="470522" y="165238"/>
                      <a:pt x="436701" y="177828"/>
                      <a:pt x="399344" y="177828"/>
                    </a:cubicBezTo>
                    <a:lnTo>
                      <a:pt x="355361" y="170444"/>
                    </a:lnTo>
                    <a:lnTo>
                      <a:pt x="339322" y="214100"/>
                    </a:lnTo>
                    <a:cubicBezTo>
                      <a:pt x="324735" y="232050"/>
                      <a:pt x="304078" y="246312"/>
                      <a:pt x="279801" y="254849"/>
                    </a:cubicBezTo>
                    <a:lnTo>
                      <a:pt x="232448" y="262798"/>
                    </a:lnTo>
                    <a:lnTo>
                      <a:pt x="242674" y="301828"/>
                    </a:lnTo>
                    <a:cubicBezTo>
                      <a:pt x="242674" y="371183"/>
                      <a:pt x="169707" y="427405"/>
                      <a:pt x="79698" y="427405"/>
                    </a:cubicBezTo>
                    <a:cubicBezTo>
                      <a:pt x="57196" y="427405"/>
                      <a:pt x="35759" y="423891"/>
                      <a:pt x="16260" y="417537"/>
                    </a:cubicBezTo>
                    <a:lnTo>
                      <a:pt x="0" y="409090"/>
                    </a:lnTo>
                    <a:lnTo>
                      <a:pt x="27158" y="318778"/>
                    </a:lnTo>
                    <a:cubicBezTo>
                      <a:pt x="103917" y="131446"/>
                      <a:pt x="283615" y="0"/>
                      <a:pt x="49305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4C695962-6271-C517-AC9E-5D9260F1D8CD}"/>
                  </a:ext>
                </a:extLst>
              </p:cNvPr>
              <p:cNvSpPr/>
              <p:nvPr/>
            </p:nvSpPr>
            <p:spPr>
              <a:xfrm>
                <a:off x="6801619" y="388185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738FE6A-21FA-F711-EDAA-C8F8ABA10487}"/>
                  </a:ext>
                </a:extLst>
              </p:cNvPr>
              <p:cNvSpPr/>
              <p:nvPr/>
            </p:nvSpPr>
            <p:spPr>
              <a:xfrm>
                <a:off x="7889974" y="384398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9DDEEE8-9731-DABD-7DF3-076B0127FC13}"/>
                  </a:ext>
                </a:extLst>
              </p:cNvPr>
              <p:cNvSpPr/>
              <p:nvPr/>
            </p:nvSpPr>
            <p:spPr>
              <a:xfrm rot="346069" flipH="1">
                <a:off x="7388912" y="4159422"/>
                <a:ext cx="103721" cy="86569"/>
              </a:xfrm>
              <a:custGeom>
                <a:avLst/>
                <a:gdLst>
                  <a:gd name="connsiteX0" fmla="*/ 0 w 142875"/>
                  <a:gd name="connsiteY0" fmla="*/ 0 h 61946"/>
                  <a:gd name="connsiteX1" fmla="*/ 71437 w 142875"/>
                  <a:gd name="connsiteY1" fmla="*/ 61912 h 61946"/>
                  <a:gd name="connsiteX2" fmla="*/ 142875 w 142875"/>
                  <a:gd name="connsiteY2" fmla="*/ 9525 h 61946"/>
                  <a:gd name="connsiteX3" fmla="*/ 142875 w 142875"/>
                  <a:gd name="connsiteY3" fmla="*/ 9525 h 6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875" h="61946">
                    <a:moveTo>
                      <a:pt x="0" y="0"/>
                    </a:moveTo>
                    <a:cubicBezTo>
                      <a:pt x="23812" y="30162"/>
                      <a:pt x="47624" y="60324"/>
                      <a:pt x="71437" y="61912"/>
                    </a:cubicBezTo>
                    <a:cubicBezTo>
                      <a:pt x="95250" y="63500"/>
                      <a:pt x="142875" y="9525"/>
                      <a:pt x="142875" y="9525"/>
                    </a:cubicBezTo>
                    <a:lnTo>
                      <a:pt x="142875" y="9525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9" name="mouthmia">
            <a:hlinkClick r:id="" action="ppaction://media"/>
            <a:extLst>
              <a:ext uri="{FF2B5EF4-FFF2-40B4-BE49-F238E27FC236}">
                <a16:creationId xmlns:a16="http://schemas.microsoft.com/office/drawing/2014/main" id="{4D72C64D-46D3-C7EC-AA2D-2FD5D62782D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1419.3"/>
                </p14:media>
              </p:ext>
            </p:extLst>
          </p:nvPr>
        </p:nvPicPr>
        <p:blipFill>
          <a:blip r:embed="rId7"/>
          <a:srcRect l="48373" t="21546" r="42698" b="69449"/>
          <a:stretch>
            <a:fillRect/>
          </a:stretch>
        </p:blipFill>
        <p:spPr>
          <a:xfrm flipH="1">
            <a:off x="8253034" y="4023574"/>
            <a:ext cx="200369" cy="133579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138314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33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B74255F-5BC1-7AEA-BDFE-281BE7B5B723}"/>
              </a:ext>
            </a:extLst>
          </p:cNvPr>
          <p:cNvGrpSpPr/>
          <p:nvPr/>
        </p:nvGrpSpPr>
        <p:grpSpPr>
          <a:xfrm>
            <a:off x="2373664" y="2755451"/>
            <a:ext cx="1591730" cy="3346865"/>
            <a:chOff x="4175192" y="3315093"/>
            <a:chExt cx="1591730" cy="3346865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2" y="3315093"/>
              <a:ext cx="1591730" cy="3346865"/>
              <a:chOff x="4175192" y="3315093"/>
              <a:chExt cx="1591730" cy="3346865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2" y="3315093"/>
                <a:ext cx="1534956" cy="3346865"/>
                <a:chOff x="4249028" y="1982325"/>
                <a:chExt cx="2137690" cy="4661089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4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273493" y="2048604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23410" y="2105340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1056419">
                    <a:off x="3126632" y="2387241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898344" y="2064660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62788" y="2116331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20489497">
                  <a:off x="5917788" y="4248346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707125" y="6457920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621499" y="6457919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63816" y="4295997"/>
                  <a:ext cx="438405" cy="1356171"/>
                  <a:chOff x="1115900" y="3035895"/>
                  <a:chExt cx="438405" cy="1356171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21192860">
                    <a:off x="1367899" y="3336258"/>
                    <a:ext cx="186406" cy="1055808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21324364">
                  <a:off x="6062319" y="4641693"/>
                  <a:ext cx="186406" cy="966348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05795" y="3711590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1E5AC72-54E7-09B7-5E09-4CDB9223CA61}"/>
                </a:ext>
              </a:extLst>
            </p:cNvPr>
            <p:cNvSpPr/>
            <p:nvPr/>
          </p:nvSpPr>
          <p:spPr>
            <a:xfrm rot="20605644">
              <a:off x="5458818" y="5801483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3E8DB60-F8C0-8FDC-DA54-2D6CCC492E6D}"/>
                </a:ext>
              </a:extLst>
            </p:cNvPr>
            <p:cNvSpPr/>
            <p:nvPr/>
          </p:nvSpPr>
          <p:spPr>
            <a:xfrm rot="1606194" flipH="1">
              <a:off x="4177880" y="5869626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3" name="ttsMP3.com_VoiceText_2024-11-17_23-13-42">
            <a:hlinkClick r:id="" action="ppaction://media"/>
            <a:extLst>
              <a:ext uri="{FF2B5EF4-FFF2-40B4-BE49-F238E27FC236}">
                <a16:creationId xmlns:a16="http://schemas.microsoft.com/office/drawing/2014/main" id="{311ADBDA-401F-10D4-FAE4-30287DAB49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4" name="mouthalex">
            <a:hlinkClick r:id="" action="ppaction://media"/>
            <a:extLst>
              <a:ext uri="{FF2B5EF4-FFF2-40B4-BE49-F238E27FC236}">
                <a16:creationId xmlns:a16="http://schemas.microsoft.com/office/drawing/2014/main" id="{DE9EBB0B-29C0-ABDA-BFA5-15885842597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2306.3"/>
                </p14:media>
              </p:ext>
            </p:extLst>
          </p:nvPr>
        </p:nvPicPr>
        <p:blipFill>
          <a:blip r:embed="rId7"/>
          <a:srcRect l="48115" t="20000" r="42730" b="69333"/>
          <a:stretch>
            <a:fillRect/>
          </a:stretch>
        </p:blipFill>
        <p:spPr>
          <a:xfrm>
            <a:off x="3118964" y="3855380"/>
            <a:ext cx="314287" cy="193407"/>
          </a:xfrm>
          <a:prstGeom prst="roundRect">
            <a:avLst>
              <a:gd name="adj" fmla="val 50000"/>
            </a:avLst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66814B8-D832-B977-941F-0D776FBB145D}"/>
              </a:ext>
            </a:extLst>
          </p:cNvPr>
          <p:cNvGrpSpPr/>
          <p:nvPr/>
        </p:nvGrpSpPr>
        <p:grpSpPr>
          <a:xfrm>
            <a:off x="7422444" y="2885610"/>
            <a:ext cx="1608324" cy="3216706"/>
            <a:chOff x="6734486" y="3396663"/>
            <a:chExt cx="1482838" cy="2887136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DD24844-8B56-90B4-92F5-D28240383013}"/>
                </a:ext>
              </a:extLst>
            </p:cNvPr>
            <p:cNvGrpSpPr/>
            <p:nvPr/>
          </p:nvGrpSpPr>
          <p:grpSpPr>
            <a:xfrm>
              <a:off x="6734486" y="3408526"/>
              <a:ext cx="1482838" cy="2875273"/>
              <a:chOff x="6734486" y="3408526"/>
              <a:chExt cx="1482838" cy="2875273"/>
            </a:xfrm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9C585689-F038-EA58-0DC6-84F187047ABE}"/>
                  </a:ext>
                </a:extLst>
              </p:cNvPr>
              <p:cNvSpPr/>
              <p:nvPr/>
            </p:nvSpPr>
            <p:spPr>
              <a:xfrm>
                <a:off x="6734486" y="3408526"/>
                <a:ext cx="1482838" cy="1014771"/>
              </a:xfrm>
              <a:custGeom>
                <a:avLst/>
                <a:gdLst>
                  <a:gd name="connsiteX0" fmla="*/ 676546 w 1352630"/>
                  <a:gd name="connsiteY0" fmla="*/ 0 h 786406"/>
                  <a:gd name="connsiteX1" fmla="*/ 1339537 w 1352630"/>
                  <a:gd name="connsiteY1" fmla="*/ 629701 h 786406"/>
                  <a:gd name="connsiteX2" fmla="*/ 1352630 w 1352630"/>
                  <a:gd name="connsiteY2" fmla="*/ 781060 h 786406"/>
                  <a:gd name="connsiteX3" fmla="*/ 1346669 w 1352630"/>
                  <a:gd name="connsiteY3" fmla="*/ 778591 h 786406"/>
                  <a:gd name="connsiteX4" fmla="*/ 18865 w 1352630"/>
                  <a:gd name="connsiteY4" fmla="*/ 778591 h 786406"/>
                  <a:gd name="connsiteX5" fmla="*/ 0 w 1352630"/>
                  <a:gd name="connsiteY5" fmla="*/ 786406 h 786406"/>
                  <a:gd name="connsiteX6" fmla="*/ 13555 w 1352630"/>
                  <a:gd name="connsiteY6" fmla="*/ 629701 h 786406"/>
                  <a:gd name="connsiteX7" fmla="*/ 676546 w 1352630"/>
                  <a:gd name="connsiteY7" fmla="*/ 0 h 78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630" h="786406">
                    <a:moveTo>
                      <a:pt x="676546" y="0"/>
                    </a:moveTo>
                    <a:cubicBezTo>
                      <a:pt x="1003580" y="0"/>
                      <a:pt x="1276434" y="270331"/>
                      <a:pt x="1339537" y="629701"/>
                    </a:cubicBezTo>
                    <a:lnTo>
                      <a:pt x="1352630" y="781060"/>
                    </a:lnTo>
                    <a:lnTo>
                      <a:pt x="1346669" y="778591"/>
                    </a:lnTo>
                    <a:lnTo>
                      <a:pt x="18865" y="778591"/>
                    </a:lnTo>
                    <a:lnTo>
                      <a:pt x="0" y="786406"/>
                    </a:lnTo>
                    <a:lnTo>
                      <a:pt x="13555" y="629701"/>
                    </a:lnTo>
                    <a:cubicBezTo>
                      <a:pt x="76659" y="270331"/>
                      <a:pt x="349512" y="0"/>
                      <a:pt x="67654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DF2CD265-705B-18C2-7310-E0C75B1181A7}"/>
                  </a:ext>
                </a:extLst>
              </p:cNvPr>
              <p:cNvGrpSpPr/>
              <p:nvPr/>
            </p:nvGrpSpPr>
            <p:grpSpPr>
              <a:xfrm>
                <a:off x="6806062" y="3437360"/>
                <a:ext cx="1226120" cy="2846439"/>
                <a:chOff x="5634395" y="966332"/>
                <a:chExt cx="2005104" cy="4654853"/>
              </a:xfrm>
            </p:grpSpPr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2E324FAB-F0DB-897A-BC82-E28F5A3B188B}"/>
                    </a:ext>
                  </a:extLst>
                </p:cNvPr>
                <p:cNvSpPr/>
                <p:nvPr/>
              </p:nvSpPr>
              <p:spPr>
                <a:xfrm>
                  <a:off x="6071110" y="4596240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EA20C28E-0BFD-836E-E0EC-4B68DC764357}"/>
                    </a:ext>
                  </a:extLst>
                </p:cNvPr>
                <p:cNvSpPr/>
                <p:nvPr/>
              </p:nvSpPr>
              <p:spPr>
                <a:xfrm>
                  <a:off x="6921616" y="4627704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1C3107D6-3501-9C79-FAC7-34D1165F586C}"/>
                    </a:ext>
                  </a:extLst>
                </p:cNvPr>
                <p:cNvSpPr/>
                <p:nvPr/>
              </p:nvSpPr>
              <p:spPr>
                <a:xfrm>
                  <a:off x="5777642" y="3057300"/>
                  <a:ext cx="1644819" cy="1589649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2C6A0F98-0874-EFF1-8202-1A42D0E4B9C2}"/>
                    </a:ext>
                  </a:extLst>
                </p:cNvPr>
                <p:cNvSpPr/>
                <p:nvPr/>
              </p:nvSpPr>
              <p:spPr>
                <a:xfrm>
                  <a:off x="6579989" y="2852332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Rectangle: Top Corners Rounded 82">
                  <a:extLst>
                    <a:ext uri="{FF2B5EF4-FFF2-40B4-BE49-F238E27FC236}">
                      <a16:creationId xmlns:a16="http://schemas.microsoft.com/office/drawing/2014/main" id="{680BE512-381B-54BD-3BBE-0C2BD961D9CB}"/>
                    </a:ext>
                  </a:extLst>
                </p:cNvPr>
                <p:cNvSpPr/>
                <p:nvPr/>
              </p:nvSpPr>
              <p:spPr>
                <a:xfrm rot="21028649">
                  <a:off x="5740443" y="5405010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Rectangle: Top Corners Rounded 83">
                  <a:extLst>
                    <a:ext uri="{FF2B5EF4-FFF2-40B4-BE49-F238E27FC236}">
                      <a16:creationId xmlns:a16="http://schemas.microsoft.com/office/drawing/2014/main" id="{B738EBDF-E0F0-6D03-6DB4-CDAF974A1C22}"/>
                    </a:ext>
                  </a:extLst>
                </p:cNvPr>
                <p:cNvSpPr/>
                <p:nvPr/>
              </p:nvSpPr>
              <p:spPr>
                <a:xfrm rot="20991914">
                  <a:off x="6595998" y="5435692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8130E882-DF6E-751B-EE67-F9293B2C3FC3}"/>
                    </a:ext>
                  </a:extLst>
                </p:cNvPr>
                <p:cNvGrpSpPr/>
                <p:nvPr/>
              </p:nvGrpSpPr>
              <p:grpSpPr>
                <a:xfrm>
                  <a:off x="5634395" y="3110233"/>
                  <a:ext cx="446555" cy="1319316"/>
                  <a:chOff x="5634395" y="3110233"/>
                  <a:chExt cx="446555" cy="1319316"/>
                </a:xfrm>
              </p:grpSpPr>
              <p:grpSp>
                <p:nvGrpSpPr>
                  <p:cNvPr id="86" name="Group 85">
                    <a:extLst>
                      <a:ext uri="{FF2B5EF4-FFF2-40B4-BE49-F238E27FC236}">
                        <a16:creationId xmlns:a16="http://schemas.microsoft.com/office/drawing/2014/main" id="{805E0868-B8A6-CD25-2308-A1ACA00C32C4}"/>
                      </a:ext>
                    </a:extLst>
                  </p:cNvPr>
                  <p:cNvGrpSpPr/>
                  <p:nvPr/>
                </p:nvGrpSpPr>
                <p:grpSpPr>
                  <a:xfrm rot="194516" flipH="1">
                    <a:off x="5729465" y="3110233"/>
                    <a:ext cx="351485" cy="1087896"/>
                    <a:chOff x="972317" y="2903685"/>
                    <a:chExt cx="351485" cy="1087896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88" name="Rectangle: Rounded Corners 87">
                      <a:extLst>
                        <a:ext uri="{FF2B5EF4-FFF2-40B4-BE49-F238E27FC236}">
                          <a16:creationId xmlns:a16="http://schemas.microsoft.com/office/drawing/2014/main" id="{B72E314A-1A38-FC7C-5E41-0075174AFB18}"/>
                        </a:ext>
                      </a:extLst>
                    </p:cNvPr>
                    <p:cNvSpPr/>
                    <p:nvPr/>
                  </p:nvSpPr>
                  <p:spPr>
                    <a:xfrm rot="20570225">
                      <a:off x="972317" y="2903685"/>
                      <a:ext cx="307240" cy="547316"/>
                    </a:xfrm>
                    <a:prstGeom prst="round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9" name="Rectangle: Rounded Corners 88">
                      <a:extLst>
                        <a:ext uri="{FF2B5EF4-FFF2-40B4-BE49-F238E27FC236}">
                          <a16:creationId xmlns:a16="http://schemas.microsoft.com/office/drawing/2014/main" id="{94079EAC-84C1-C89E-938D-C7F2CB28ED6B}"/>
                        </a:ext>
                      </a:extLst>
                    </p:cNvPr>
                    <p:cNvSpPr/>
                    <p:nvPr/>
                  </p:nvSpPr>
                  <p:spPr>
                    <a:xfrm rot="39616">
                      <a:off x="1137396" y="3309555"/>
                      <a:ext cx="186406" cy="682026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3F22CEE5-FB5A-F28D-F2CE-27312CF821D5}"/>
                      </a:ext>
                    </a:extLst>
                  </p:cNvPr>
                  <p:cNvSpPr/>
                  <p:nvPr/>
                </p:nvSpPr>
                <p:spPr>
                  <a:xfrm rot="1381924" flipH="1">
                    <a:off x="5634395" y="3990669"/>
                    <a:ext cx="308172" cy="438880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06BFECAD-2F41-5262-0784-915658DB915E}"/>
                    </a:ext>
                  </a:extLst>
                </p:cNvPr>
                <p:cNvGrpSpPr/>
                <p:nvPr/>
              </p:nvGrpSpPr>
              <p:grpSpPr>
                <a:xfrm rot="21045049">
                  <a:off x="6957417" y="3168503"/>
                  <a:ext cx="607003" cy="1324619"/>
                  <a:chOff x="7011369" y="3210686"/>
                  <a:chExt cx="564711" cy="1385554"/>
                </a:xfrm>
              </p:grpSpPr>
              <p:sp>
                <p:nvSpPr>
                  <p:cNvPr id="91" name="Rectangle: Rounded Corners 90">
                    <a:extLst>
                      <a:ext uri="{FF2B5EF4-FFF2-40B4-BE49-F238E27FC236}">
                        <a16:creationId xmlns:a16="http://schemas.microsoft.com/office/drawing/2014/main" id="{76466ACF-FFA4-AC05-4611-F20E37DFA965}"/>
                      </a:ext>
                    </a:extLst>
                  </p:cNvPr>
                  <p:cNvSpPr/>
                  <p:nvPr/>
                </p:nvSpPr>
                <p:spPr>
                  <a:xfrm rot="20699288">
                    <a:off x="7268841" y="3210686"/>
                    <a:ext cx="307239" cy="547316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2" name="Rectangle: Rounded Corners 91">
                    <a:extLst>
                      <a:ext uri="{FF2B5EF4-FFF2-40B4-BE49-F238E27FC236}">
                        <a16:creationId xmlns:a16="http://schemas.microsoft.com/office/drawing/2014/main" id="{05B67713-767E-4F22-1C56-AECE2A01BA3E}"/>
                      </a:ext>
                    </a:extLst>
                  </p:cNvPr>
                  <p:cNvSpPr/>
                  <p:nvPr/>
                </p:nvSpPr>
                <p:spPr>
                  <a:xfrm rot="1555079">
                    <a:off x="7256003" y="3597627"/>
                    <a:ext cx="186406" cy="807210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B8D60BF4-3262-241D-CE7D-774E7783F632}"/>
                      </a:ext>
                    </a:extLst>
                  </p:cNvPr>
                  <p:cNvSpPr/>
                  <p:nvPr/>
                </p:nvSpPr>
                <p:spPr>
                  <a:xfrm rot="554951">
                    <a:off x="7011369" y="4184334"/>
                    <a:ext cx="295978" cy="411906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05DFE16D-2A95-35C7-2EAE-10E19735FB96}"/>
                    </a:ext>
                  </a:extLst>
                </p:cNvPr>
                <p:cNvSpPr/>
                <p:nvPr/>
              </p:nvSpPr>
              <p:spPr>
                <a:xfrm>
                  <a:off x="5740442" y="966332"/>
                  <a:ext cx="1899057" cy="1960317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A34F9C9B-6A19-65ED-D590-A833360B8A67}"/>
                    </a:ext>
                  </a:extLst>
                </p:cNvPr>
                <p:cNvSpPr/>
                <p:nvPr/>
              </p:nvSpPr>
              <p:spPr>
                <a:xfrm>
                  <a:off x="6280292" y="1719333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F4EBA204-F682-FCAB-3E87-CA4E9E14A725}"/>
                    </a:ext>
                  </a:extLst>
                </p:cNvPr>
                <p:cNvSpPr/>
                <p:nvPr/>
              </p:nvSpPr>
              <p:spPr>
                <a:xfrm>
                  <a:off x="6856952" y="1737584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30F2281C-7347-258A-B95E-84C7CFB36F6A}"/>
                    </a:ext>
                  </a:extLst>
                </p:cNvPr>
                <p:cNvSpPr/>
                <p:nvPr/>
              </p:nvSpPr>
              <p:spPr>
                <a:xfrm>
                  <a:off x="6325982" y="1816512"/>
                  <a:ext cx="151789" cy="16613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FE66610-F649-927F-260D-06073A44E0FE}"/>
                    </a:ext>
                  </a:extLst>
                </p:cNvPr>
                <p:cNvSpPr/>
                <p:nvPr/>
              </p:nvSpPr>
              <p:spPr>
                <a:xfrm>
                  <a:off x="6450223" y="2501740"/>
                  <a:ext cx="406729" cy="66639"/>
                </a:xfrm>
                <a:custGeom>
                  <a:avLst/>
                  <a:gdLst>
                    <a:gd name="connsiteX0" fmla="*/ 0 w 130969"/>
                    <a:gd name="connsiteY0" fmla="*/ 0 h 21458"/>
                    <a:gd name="connsiteX1" fmla="*/ 76200 w 130969"/>
                    <a:gd name="connsiteY1" fmla="*/ 21432 h 21458"/>
                    <a:gd name="connsiteX2" fmla="*/ 130969 w 130969"/>
                    <a:gd name="connsiteY2" fmla="*/ 4763 h 21458"/>
                    <a:gd name="connsiteX3" fmla="*/ 130969 w 130969"/>
                    <a:gd name="connsiteY3" fmla="*/ 4763 h 21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0969" h="21458">
                      <a:moveTo>
                        <a:pt x="0" y="0"/>
                      </a:moveTo>
                      <a:cubicBezTo>
                        <a:pt x="27186" y="10319"/>
                        <a:pt x="54372" y="20638"/>
                        <a:pt x="76200" y="21432"/>
                      </a:cubicBezTo>
                      <a:cubicBezTo>
                        <a:pt x="98028" y="22226"/>
                        <a:pt x="130969" y="4763"/>
                        <a:pt x="130969" y="4763"/>
                      </a:cubicBezTo>
                      <a:lnTo>
                        <a:pt x="130969" y="4763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AFF7487D-C202-68C8-815F-235DF575C2D0}"/>
                    </a:ext>
                  </a:extLst>
                </p:cNvPr>
                <p:cNvSpPr/>
                <p:nvPr/>
              </p:nvSpPr>
              <p:spPr>
                <a:xfrm>
                  <a:off x="6903060" y="1825267"/>
                  <a:ext cx="151789" cy="16613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4F07AA6-B10F-5056-6BA5-593298A62FEC}"/>
                </a:ext>
              </a:extLst>
            </p:cNvPr>
            <p:cNvSpPr/>
            <p:nvPr/>
          </p:nvSpPr>
          <p:spPr>
            <a:xfrm>
              <a:off x="6870907" y="3396663"/>
              <a:ext cx="1175044" cy="494133"/>
            </a:xfrm>
            <a:custGeom>
              <a:avLst/>
              <a:gdLst>
                <a:gd name="connsiteX0" fmla="*/ 493054 w 983232"/>
                <a:gd name="connsiteY0" fmla="*/ 0 h 427405"/>
                <a:gd name="connsiteX1" fmla="*/ 958950 w 983232"/>
                <a:gd name="connsiteY1" fmla="*/ 318778 h 427405"/>
                <a:gd name="connsiteX2" fmla="*/ 983232 w 983232"/>
                <a:gd name="connsiteY2" fmla="*/ 399526 h 427405"/>
                <a:gd name="connsiteX3" fmla="*/ 971952 w 983232"/>
                <a:gd name="connsiteY3" fmla="*/ 405978 h 427405"/>
                <a:gd name="connsiteX4" fmla="*/ 909856 w 983232"/>
                <a:gd name="connsiteY4" fmla="*/ 416614 h 427405"/>
                <a:gd name="connsiteX5" fmla="*/ 750326 w 983232"/>
                <a:gd name="connsiteY5" fmla="*/ 281273 h 427405"/>
                <a:gd name="connsiteX6" fmla="*/ 762083 w 983232"/>
                <a:gd name="connsiteY6" fmla="*/ 231868 h 427405"/>
                <a:gd name="connsiteX7" fmla="*/ 710435 w 983232"/>
                <a:gd name="connsiteY7" fmla="*/ 223198 h 427405"/>
                <a:gd name="connsiteX8" fmla="*/ 650915 w 983232"/>
                <a:gd name="connsiteY8" fmla="*/ 182448 h 427405"/>
                <a:gd name="connsiteX9" fmla="*/ 646188 w 983232"/>
                <a:gd name="connsiteY9" fmla="*/ 169580 h 427405"/>
                <a:gd name="connsiteX10" fmla="*/ 602012 w 983232"/>
                <a:gd name="connsiteY10" fmla="*/ 176996 h 427405"/>
                <a:gd name="connsiteX11" fmla="*/ 506353 w 983232"/>
                <a:gd name="connsiteY11" fmla="*/ 144053 h 427405"/>
                <a:gd name="connsiteX12" fmla="*/ 501015 w 983232"/>
                <a:gd name="connsiteY12" fmla="*/ 137470 h 427405"/>
                <a:gd name="connsiteX13" fmla="*/ 495003 w 983232"/>
                <a:gd name="connsiteY13" fmla="*/ 144885 h 427405"/>
                <a:gd name="connsiteX14" fmla="*/ 399344 w 983232"/>
                <a:gd name="connsiteY14" fmla="*/ 177828 h 427405"/>
                <a:gd name="connsiteX15" fmla="*/ 355361 w 983232"/>
                <a:gd name="connsiteY15" fmla="*/ 170444 h 427405"/>
                <a:gd name="connsiteX16" fmla="*/ 339322 w 983232"/>
                <a:gd name="connsiteY16" fmla="*/ 214100 h 427405"/>
                <a:gd name="connsiteX17" fmla="*/ 279801 w 983232"/>
                <a:gd name="connsiteY17" fmla="*/ 254849 h 427405"/>
                <a:gd name="connsiteX18" fmla="*/ 232448 w 983232"/>
                <a:gd name="connsiteY18" fmla="*/ 262798 h 427405"/>
                <a:gd name="connsiteX19" fmla="*/ 242674 w 983232"/>
                <a:gd name="connsiteY19" fmla="*/ 301828 h 427405"/>
                <a:gd name="connsiteX20" fmla="*/ 79698 w 983232"/>
                <a:gd name="connsiteY20" fmla="*/ 427405 h 427405"/>
                <a:gd name="connsiteX21" fmla="*/ 16260 w 983232"/>
                <a:gd name="connsiteY21" fmla="*/ 417537 h 427405"/>
                <a:gd name="connsiteX22" fmla="*/ 0 w 983232"/>
                <a:gd name="connsiteY22" fmla="*/ 409090 h 427405"/>
                <a:gd name="connsiteX23" fmla="*/ 27158 w 983232"/>
                <a:gd name="connsiteY23" fmla="*/ 318778 h 427405"/>
                <a:gd name="connsiteX24" fmla="*/ 493054 w 983232"/>
                <a:gd name="connsiteY24" fmla="*/ 0 h 42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83232" h="427405">
                  <a:moveTo>
                    <a:pt x="493054" y="0"/>
                  </a:moveTo>
                  <a:cubicBezTo>
                    <a:pt x="702493" y="0"/>
                    <a:pt x="882191" y="131446"/>
                    <a:pt x="958950" y="318778"/>
                  </a:cubicBezTo>
                  <a:lnTo>
                    <a:pt x="983232" y="399526"/>
                  </a:lnTo>
                  <a:lnTo>
                    <a:pt x="971952" y="405978"/>
                  </a:lnTo>
                  <a:cubicBezTo>
                    <a:pt x="952867" y="412827"/>
                    <a:pt x="931883" y="416614"/>
                    <a:pt x="909856" y="416614"/>
                  </a:cubicBezTo>
                  <a:cubicBezTo>
                    <a:pt x="821750" y="416614"/>
                    <a:pt x="750326" y="356019"/>
                    <a:pt x="750326" y="281273"/>
                  </a:cubicBezTo>
                  <a:lnTo>
                    <a:pt x="762083" y="231868"/>
                  </a:lnTo>
                  <a:lnTo>
                    <a:pt x="710435" y="223198"/>
                  </a:lnTo>
                  <a:cubicBezTo>
                    <a:pt x="686157" y="214660"/>
                    <a:pt x="665501" y="200399"/>
                    <a:pt x="650915" y="182448"/>
                  </a:cubicBezTo>
                  <a:lnTo>
                    <a:pt x="646188" y="169580"/>
                  </a:lnTo>
                  <a:lnTo>
                    <a:pt x="602012" y="176996"/>
                  </a:lnTo>
                  <a:cubicBezTo>
                    <a:pt x="564655" y="176996"/>
                    <a:pt x="530834" y="164407"/>
                    <a:pt x="506353" y="144053"/>
                  </a:cubicBezTo>
                  <a:lnTo>
                    <a:pt x="501015" y="137470"/>
                  </a:lnTo>
                  <a:lnTo>
                    <a:pt x="495003" y="144885"/>
                  </a:lnTo>
                  <a:cubicBezTo>
                    <a:pt x="470522" y="165238"/>
                    <a:pt x="436701" y="177828"/>
                    <a:pt x="399344" y="177828"/>
                  </a:cubicBezTo>
                  <a:lnTo>
                    <a:pt x="355361" y="170444"/>
                  </a:lnTo>
                  <a:lnTo>
                    <a:pt x="339322" y="214100"/>
                  </a:lnTo>
                  <a:cubicBezTo>
                    <a:pt x="324735" y="232050"/>
                    <a:pt x="304078" y="246312"/>
                    <a:pt x="279801" y="254849"/>
                  </a:cubicBezTo>
                  <a:lnTo>
                    <a:pt x="232448" y="262798"/>
                  </a:lnTo>
                  <a:lnTo>
                    <a:pt x="242674" y="301828"/>
                  </a:lnTo>
                  <a:cubicBezTo>
                    <a:pt x="242674" y="371183"/>
                    <a:pt x="169707" y="427405"/>
                    <a:pt x="79698" y="427405"/>
                  </a:cubicBezTo>
                  <a:cubicBezTo>
                    <a:pt x="57196" y="427405"/>
                    <a:pt x="35759" y="423891"/>
                    <a:pt x="16260" y="417537"/>
                  </a:cubicBezTo>
                  <a:lnTo>
                    <a:pt x="0" y="409090"/>
                  </a:lnTo>
                  <a:lnTo>
                    <a:pt x="27158" y="318778"/>
                  </a:lnTo>
                  <a:cubicBezTo>
                    <a:pt x="103917" y="131446"/>
                    <a:pt x="283615" y="0"/>
                    <a:pt x="49305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8000201-0E5A-A915-00E0-D9EAA8934E23}"/>
                </a:ext>
              </a:extLst>
            </p:cNvPr>
            <p:cNvSpPr/>
            <p:nvPr/>
          </p:nvSpPr>
          <p:spPr>
            <a:xfrm>
              <a:off x="6801619" y="388185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961D6F7-FAC4-EFE0-75CF-169B512F80D5}"/>
                </a:ext>
              </a:extLst>
            </p:cNvPr>
            <p:cNvSpPr/>
            <p:nvPr/>
          </p:nvSpPr>
          <p:spPr>
            <a:xfrm>
              <a:off x="7889974" y="384398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D152E09-3EB1-24BB-DD2E-9631BA94F2E9}"/>
                </a:ext>
              </a:extLst>
            </p:cNvPr>
            <p:cNvSpPr/>
            <p:nvPr/>
          </p:nvSpPr>
          <p:spPr>
            <a:xfrm rot="346069" flipH="1">
              <a:off x="7397224" y="4192358"/>
              <a:ext cx="103721" cy="86569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941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8CE7CD9-A846-A244-587F-2337ABBD29E7}"/>
              </a:ext>
            </a:extLst>
          </p:cNvPr>
          <p:cNvGrpSpPr/>
          <p:nvPr/>
        </p:nvGrpSpPr>
        <p:grpSpPr>
          <a:xfrm>
            <a:off x="2501136" y="2377440"/>
            <a:ext cx="1722163" cy="3631702"/>
            <a:chOff x="4175191" y="3315093"/>
            <a:chExt cx="1676037" cy="3346130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1" y="3315093"/>
              <a:ext cx="1676037" cy="3346130"/>
              <a:chOff x="4175191" y="3315093"/>
              <a:chExt cx="1676037" cy="3346130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1" y="3315093"/>
                <a:ext cx="1535935" cy="3346130"/>
                <a:chOff x="4249028" y="1982325"/>
                <a:chExt cx="2139054" cy="4660065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2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319610" y="2040448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60944" y="2098182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0840762">
                    <a:off x="3173676" y="2356989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944461" y="2056504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87840" y="2111189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19243910">
                  <a:off x="5984895" y="4248984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690266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587013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53241" y="4250290"/>
                  <a:ext cx="1189202" cy="704910"/>
                  <a:chOff x="334358" y="3035895"/>
                  <a:chExt cx="1189202" cy="704910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4489060">
                    <a:off x="835756" y="3053001"/>
                    <a:ext cx="186406" cy="1189202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4718682">
                  <a:off x="5811706" y="4348397"/>
                  <a:ext cx="186406" cy="96634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33F21DDF-C74F-7457-BD26-36898491B847}"/>
                    </a:ext>
                  </a:extLst>
                </p:cNvPr>
                <p:cNvGrpSpPr/>
                <p:nvPr/>
              </p:nvGrpSpPr>
              <p:grpSpPr>
                <a:xfrm>
                  <a:off x="5388447" y="4522642"/>
                  <a:ext cx="424239" cy="555235"/>
                  <a:chOff x="8698856" y="4671605"/>
                  <a:chExt cx="740483" cy="904187"/>
                </a:xfrm>
              </p:grpSpPr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3AF8AAC6-4A6A-4E1C-56D1-BFF5D5BBF351}"/>
                      </a:ext>
                    </a:extLst>
                  </p:cNvPr>
                  <p:cNvSpPr/>
                  <p:nvPr/>
                </p:nvSpPr>
                <p:spPr>
                  <a:xfrm>
                    <a:off x="8847435" y="4671605"/>
                    <a:ext cx="591904" cy="904187"/>
                  </a:xfrm>
                  <a:custGeom>
                    <a:avLst/>
                    <a:gdLst>
                      <a:gd name="connsiteX0" fmla="*/ 324074 w 616622"/>
                      <a:gd name="connsiteY0" fmla="*/ 139945 h 912404"/>
                      <a:gd name="connsiteX1" fmla="*/ 514574 w 616622"/>
                      <a:gd name="connsiteY1" fmla="*/ 245 h 912404"/>
                      <a:gd name="connsiteX2" fmla="*/ 501874 w 616622"/>
                      <a:gd name="connsiteY2" fmla="*/ 178045 h 912404"/>
                      <a:gd name="connsiteX3" fmla="*/ 501874 w 616622"/>
                      <a:gd name="connsiteY3" fmla="*/ 279645 h 912404"/>
                      <a:gd name="connsiteX4" fmla="*/ 616174 w 616622"/>
                      <a:gd name="connsiteY4" fmla="*/ 559045 h 912404"/>
                      <a:gd name="connsiteX5" fmla="*/ 527274 w 616622"/>
                      <a:gd name="connsiteY5" fmla="*/ 863845 h 912404"/>
                      <a:gd name="connsiteX6" fmla="*/ 209774 w 616622"/>
                      <a:gd name="connsiteY6" fmla="*/ 901945 h 912404"/>
                      <a:gd name="connsiteX7" fmla="*/ 70074 w 616622"/>
                      <a:gd name="connsiteY7" fmla="*/ 762245 h 912404"/>
                      <a:gd name="connsiteX8" fmla="*/ 146274 w 616622"/>
                      <a:gd name="connsiteY8" fmla="*/ 698745 h 912404"/>
                      <a:gd name="connsiteX9" fmla="*/ 247874 w 616622"/>
                      <a:gd name="connsiteY9" fmla="*/ 724145 h 912404"/>
                      <a:gd name="connsiteX10" fmla="*/ 260574 w 616622"/>
                      <a:gd name="connsiteY10" fmla="*/ 609845 h 912404"/>
                      <a:gd name="connsiteX11" fmla="*/ 31974 w 616622"/>
                      <a:gd name="connsiteY11" fmla="*/ 609845 h 912404"/>
                      <a:gd name="connsiteX12" fmla="*/ 19274 w 616622"/>
                      <a:gd name="connsiteY12" fmla="*/ 482845 h 912404"/>
                      <a:gd name="connsiteX13" fmla="*/ 197074 w 616622"/>
                      <a:gd name="connsiteY13" fmla="*/ 419345 h 912404"/>
                      <a:gd name="connsiteX14" fmla="*/ 311374 w 616622"/>
                      <a:gd name="connsiteY14" fmla="*/ 457445 h 912404"/>
                      <a:gd name="connsiteX15" fmla="*/ 412974 w 616622"/>
                      <a:gd name="connsiteY15" fmla="*/ 343145 h 912404"/>
                      <a:gd name="connsiteX16" fmla="*/ 235174 w 616622"/>
                      <a:gd name="connsiteY16" fmla="*/ 305045 h 912404"/>
                      <a:gd name="connsiteX17" fmla="*/ 120874 w 616622"/>
                      <a:gd name="connsiteY17" fmla="*/ 279645 h 912404"/>
                      <a:gd name="connsiteX18" fmla="*/ 95474 w 616622"/>
                      <a:gd name="connsiteY18" fmla="*/ 165345 h 912404"/>
                      <a:gd name="connsiteX19" fmla="*/ 324074 w 616622"/>
                      <a:gd name="connsiteY19" fmla="*/ 139945 h 912404"/>
                      <a:gd name="connsiteX0" fmla="*/ 324074 w 616622"/>
                      <a:gd name="connsiteY0" fmla="*/ 177995 h 950454"/>
                      <a:gd name="connsiteX1" fmla="*/ 457424 w 616622"/>
                      <a:gd name="connsiteY1" fmla="*/ 195 h 950454"/>
                      <a:gd name="connsiteX2" fmla="*/ 501874 w 616622"/>
                      <a:gd name="connsiteY2" fmla="*/ 216095 h 950454"/>
                      <a:gd name="connsiteX3" fmla="*/ 501874 w 616622"/>
                      <a:gd name="connsiteY3" fmla="*/ 317695 h 950454"/>
                      <a:gd name="connsiteX4" fmla="*/ 616174 w 616622"/>
                      <a:gd name="connsiteY4" fmla="*/ 597095 h 950454"/>
                      <a:gd name="connsiteX5" fmla="*/ 527274 w 616622"/>
                      <a:gd name="connsiteY5" fmla="*/ 901895 h 950454"/>
                      <a:gd name="connsiteX6" fmla="*/ 209774 w 616622"/>
                      <a:gd name="connsiteY6" fmla="*/ 939995 h 950454"/>
                      <a:gd name="connsiteX7" fmla="*/ 70074 w 616622"/>
                      <a:gd name="connsiteY7" fmla="*/ 800295 h 950454"/>
                      <a:gd name="connsiteX8" fmla="*/ 146274 w 616622"/>
                      <a:gd name="connsiteY8" fmla="*/ 736795 h 950454"/>
                      <a:gd name="connsiteX9" fmla="*/ 247874 w 616622"/>
                      <a:gd name="connsiteY9" fmla="*/ 762195 h 950454"/>
                      <a:gd name="connsiteX10" fmla="*/ 260574 w 616622"/>
                      <a:gd name="connsiteY10" fmla="*/ 647895 h 950454"/>
                      <a:gd name="connsiteX11" fmla="*/ 31974 w 616622"/>
                      <a:gd name="connsiteY11" fmla="*/ 647895 h 950454"/>
                      <a:gd name="connsiteX12" fmla="*/ 19274 w 616622"/>
                      <a:gd name="connsiteY12" fmla="*/ 520895 h 950454"/>
                      <a:gd name="connsiteX13" fmla="*/ 197074 w 616622"/>
                      <a:gd name="connsiteY13" fmla="*/ 457395 h 950454"/>
                      <a:gd name="connsiteX14" fmla="*/ 311374 w 616622"/>
                      <a:gd name="connsiteY14" fmla="*/ 495495 h 950454"/>
                      <a:gd name="connsiteX15" fmla="*/ 412974 w 616622"/>
                      <a:gd name="connsiteY15" fmla="*/ 381195 h 950454"/>
                      <a:gd name="connsiteX16" fmla="*/ 235174 w 616622"/>
                      <a:gd name="connsiteY16" fmla="*/ 343095 h 950454"/>
                      <a:gd name="connsiteX17" fmla="*/ 120874 w 616622"/>
                      <a:gd name="connsiteY17" fmla="*/ 317695 h 950454"/>
                      <a:gd name="connsiteX18" fmla="*/ 95474 w 616622"/>
                      <a:gd name="connsiteY18" fmla="*/ 203395 h 950454"/>
                      <a:gd name="connsiteX19" fmla="*/ 324074 w 616622"/>
                      <a:gd name="connsiteY19" fmla="*/ 177995 h 950454"/>
                      <a:gd name="connsiteX0" fmla="*/ 324074 w 616622"/>
                      <a:gd name="connsiteY0" fmla="*/ 177926 h 950385"/>
                      <a:gd name="connsiteX1" fmla="*/ 457424 w 616622"/>
                      <a:gd name="connsiteY1" fmla="*/ 126 h 950385"/>
                      <a:gd name="connsiteX2" fmla="*/ 533624 w 616622"/>
                      <a:gd name="connsiteY2" fmla="*/ 152526 h 950385"/>
                      <a:gd name="connsiteX3" fmla="*/ 501874 w 616622"/>
                      <a:gd name="connsiteY3" fmla="*/ 317626 h 950385"/>
                      <a:gd name="connsiteX4" fmla="*/ 616174 w 616622"/>
                      <a:gd name="connsiteY4" fmla="*/ 597026 h 950385"/>
                      <a:gd name="connsiteX5" fmla="*/ 527274 w 616622"/>
                      <a:gd name="connsiteY5" fmla="*/ 901826 h 950385"/>
                      <a:gd name="connsiteX6" fmla="*/ 209774 w 616622"/>
                      <a:gd name="connsiteY6" fmla="*/ 939926 h 950385"/>
                      <a:gd name="connsiteX7" fmla="*/ 70074 w 616622"/>
                      <a:gd name="connsiteY7" fmla="*/ 800226 h 950385"/>
                      <a:gd name="connsiteX8" fmla="*/ 146274 w 616622"/>
                      <a:gd name="connsiteY8" fmla="*/ 736726 h 950385"/>
                      <a:gd name="connsiteX9" fmla="*/ 247874 w 616622"/>
                      <a:gd name="connsiteY9" fmla="*/ 762126 h 950385"/>
                      <a:gd name="connsiteX10" fmla="*/ 260574 w 616622"/>
                      <a:gd name="connsiteY10" fmla="*/ 647826 h 950385"/>
                      <a:gd name="connsiteX11" fmla="*/ 31974 w 616622"/>
                      <a:gd name="connsiteY11" fmla="*/ 647826 h 950385"/>
                      <a:gd name="connsiteX12" fmla="*/ 19274 w 616622"/>
                      <a:gd name="connsiteY12" fmla="*/ 520826 h 950385"/>
                      <a:gd name="connsiteX13" fmla="*/ 197074 w 616622"/>
                      <a:gd name="connsiteY13" fmla="*/ 457326 h 950385"/>
                      <a:gd name="connsiteX14" fmla="*/ 311374 w 616622"/>
                      <a:gd name="connsiteY14" fmla="*/ 495426 h 950385"/>
                      <a:gd name="connsiteX15" fmla="*/ 412974 w 616622"/>
                      <a:gd name="connsiteY15" fmla="*/ 381126 h 950385"/>
                      <a:gd name="connsiteX16" fmla="*/ 235174 w 616622"/>
                      <a:gd name="connsiteY16" fmla="*/ 343026 h 950385"/>
                      <a:gd name="connsiteX17" fmla="*/ 120874 w 616622"/>
                      <a:gd name="connsiteY17" fmla="*/ 317626 h 950385"/>
                      <a:gd name="connsiteX18" fmla="*/ 95474 w 616622"/>
                      <a:gd name="connsiteY18" fmla="*/ 203326 h 950385"/>
                      <a:gd name="connsiteX19" fmla="*/ 324074 w 616622"/>
                      <a:gd name="connsiteY19" fmla="*/ 177926 h 950385"/>
                      <a:gd name="connsiteX0" fmla="*/ 324074 w 616622"/>
                      <a:gd name="connsiteY0" fmla="*/ 178009 h 950468"/>
                      <a:gd name="connsiteX1" fmla="*/ 355824 w 616622"/>
                      <a:gd name="connsiteY1" fmla="*/ 120859 h 950468"/>
                      <a:gd name="connsiteX2" fmla="*/ 457424 w 616622"/>
                      <a:gd name="connsiteY2" fmla="*/ 209 h 950468"/>
                      <a:gd name="connsiteX3" fmla="*/ 533624 w 616622"/>
                      <a:gd name="connsiteY3" fmla="*/ 152609 h 950468"/>
                      <a:gd name="connsiteX4" fmla="*/ 501874 w 616622"/>
                      <a:gd name="connsiteY4" fmla="*/ 317709 h 950468"/>
                      <a:gd name="connsiteX5" fmla="*/ 616174 w 616622"/>
                      <a:gd name="connsiteY5" fmla="*/ 597109 h 950468"/>
                      <a:gd name="connsiteX6" fmla="*/ 527274 w 616622"/>
                      <a:gd name="connsiteY6" fmla="*/ 901909 h 950468"/>
                      <a:gd name="connsiteX7" fmla="*/ 209774 w 616622"/>
                      <a:gd name="connsiteY7" fmla="*/ 940009 h 950468"/>
                      <a:gd name="connsiteX8" fmla="*/ 70074 w 616622"/>
                      <a:gd name="connsiteY8" fmla="*/ 800309 h 950468"/>
                      <a:gd name="connsiteX9" fmla="*/ 146274 w 616622"/>
                      <a:gd name="connsiteY9" fmla="*/ 736809 h 950468"/>
                      <a:gd name="connsiteX10" fmla="*/ 247874 w 616622"/>
                      <a:gd name="connsiteY10" fmla="*/ 762209 h 950468"/>
                      <a:gd name="connsiteX11" fmla="*/ 260574 w 616622"/>
                      <a:gd name="connsiteY11" fmla="*/ 647909 h 950468"/>
                      <a:gd name="connsiteX12" fmla="*/ 31974 w 616622"/>
                      <a:gd name="connsiteY12" fmla="*/ 647909 h 950468"/>
                      <a:gd name="connsiteX13" fmla="*/ 19274 w 616622"/>
                      <a:gd name="connsiteY13" fmla="*/ 520909 h 950468"/>
                      <a:gd name="connsiteX14" fmla="*/ 197074 w 616622"/>
                      <a:gd name="connsiteY14" fmla="*/ 457409 h 950468"/>
                      <a:gd name="connsiteX15" fmla="*/ 311374 w 616622"/>
                      <a:gd name="connsiteY15" fmla="*/ 495509 h 950468"/>
                      <a:gd name="connsiteX16" fmla="*/ 412974 w 616622"/>
                      <a:gd name="connsiteY16" fmla="*/ 381209 h 950468"/>
                      <a:gd name="connsiteX17" fmla="*/ 235174 w 616622"/>
                      <a:gd name="connsiteY17" fmla="*/ 343109 h 950468"/>
                      <a:gd name="connsiteX18" fmla="*/ 120874 w 616622"/>
                      <a:gd name="connsiteY18" fmla="*/ 317709 h 950468"/>
                      <a:gd name="connsiteX19" fmla="*/ 95474 w 616622"/>
                      <a:gd name="connsiteY19" fmla="*/ 203409 h 950468"/>
                      <a:gd name="connsiteX20" fmla="*/ 324074 w 616622"/>
                      <a:gd name="connsiteY20" fmla="*/ 178009 h 950468"/>
                      <a:gd name="connsiteX0" fmla="*/ 324074 w 616174"/>
                      <a:gd name="connsiteY0" fmla="*/ 178009 h 943769"/>
                      <a:gd name="connsiteX1" fmla="*/ 355824 w 616174"/>
                      <a:gd name="connsiteY1" fmla="*/ 120859 h 943769"/>
                      <a:gd name="connsiteX2" fmla="*/ 457424 w 616174"/>
                      <a:gd name="connsiteY2" fmla="*/ 209 h 943769"/>
                      <a:gd name="connsiteX3" fmla="*/ 533624 w 616174"/>
                      <a:gd name="connsiteY3" fmla="*/ 152609 h 943769"/>
                      <a:gd name="connsiteX4" fmla="*/ 501874 w 616174"/>
                      <a:gd name="connsiteY4" fmla="*/ 317709 h 943769"/>
                      <a:gd name="connsiteX5" fmla="*/ 616174 w 616174"/>
                      <a:gd name="connsiteY5" fmla="*/ 597109 h 943769"/>
                      <a:gd name="connsiteX6" fmla="*/ 501874 w 616174"/>
                      <a:gd name="connsiteY6" fmla="*/ 876509 h 943769"/>
                      <a:gd name="connsiteX7" fmla="*/ 209774 w 616174"/>
                      <a:gd name="connsiteY7" fmla="*/ 940009 h 943769"/>
                      <a:gd name="connsiteX8" fmla="*/ 70074 w 616174"/>
                      <a:gd name="connsiteY8" fmla="*/ 800309 h 943769"/>
                      <a:gd name="connsiteX9" fmla="*/ 146274 w 616174"/>
                      <a:gd name="connsiteY9" fmla="*/ 736809 h 943769"/>
                      <a:gd name="connsiteX10" fmla="*/ 247874 w 616174"/>
                      <a:gd name="connsiteY10" fmla="*/ 762209 h 943769"/>
                      <a:gd name="connsiteX11" fmla="*/ 260574 w 616174"/>
                      <a:gd name="connsiteY11" fmla="*/ 647909 h 943769"/>
                      <a:gd name="connsiteX12" fmla="*/ 31974 w 616174"/>
                      <a:gd name="connsiteY12" fmla="*/ 647909 h 943769"/>
                      <a:gd name="connsiteX13" fmla="*/ 19274 w 616174"/>
                      <a:gd name="connsiteY13" fmla="*/ 520909 h 943769"/>
                      <a:gd name="connsiteX14" fmla="*/ 197074 w 616174"/>
                      <a:gd name="connsiteY14" fmla="*/ 457409 h 943769"/>
                      <a:gd name="connsiteX15" fmla="*/ 311374 w 616174"/>
                      <a:gd name="connsiteY15" fmla="*/ 495509 h 943769"/>
                      <a:gd name="connsiteX16" fmla="*/ 412974 w 616174"/>
                      <a:gd name="connsiteY16" fmla="*/ 381209 h 943769"/>
                      <a:gd name="connsiteX17" fmla="*/ 235174 w 616174"/>
                      <a:gd name="connsiteY17" fmla="*/ 343109 h 943769"/>
                      <a:gd name="connsiteX18" fmla="*/ 120874 w 616174"/>
                      <a:gd name="connsiteY18" fmla="*/ 317709 h 943769"/>
                      <a:gd name="connsiteX19" fmla="*/ 95474 w 616174"/>
                      <a:gd name="connsiteY19" fmla="*/ 203409 h 943769"/>
                      <a:gd name="connsiteX20" fmla="*/ 324074 w 616174"/>
                      <a:gd name="connsiteY20" fmla="*/ 178009 h 943769"/>
                      <a:gd name="connsiteX0" fmla="*/ 324074 w 616174"/>
                      <a:gd name="connsiteY0" fmla="*/ 177937 h 943697"/>
                      <a:gd name="connsiteX1" fmla="*/ 355824 w 616174"/>
                      <a:gd name="connsiteY1" fmla="*/ 120787 h 943697"/>
                      <a:gd name="connsiteX2" fmla="*/ 457424 w 616174"/>
                      <a:gd name="connsiteY2" fmla="*/ 137 h 943697"/>
                      <a:gd name="connsiteX3" fmla="*/ 508224 w 616174"/>
                      <a:gd name="connsiteY3" fmla="*/ 146187 h 943697"/>
                      <a:gd name="connsiteX4" fmla="*/ 501874 w 616174"/>
                      <a:gd name="connsiteY4" fmla="*/ 317637 h 943697"/>
                      <a:gd name="connsiteX5" fmla="*/ 616174 w 616174"/>
                      <a:gd name="connsiteY5" fmla="*/ 597037 h 943697"/>
                      <a:gd name="connsiteX6" fmla="*/ 501874 w 616174"/>
                      <a:gd name="connsiteY6" fmla="*/ 876437 h 943697"/>
                      <a:gd name="connsiteX7" fmla="*/ 209774 w 616174"/>
                      <a:gd name="connsiteY7" fmla="*/ 939937 h 943697"/>
                      <a:gd name="connsiteX8" fmla="*/ 70074 w 616174"/>
                      <a:gd name="connsiteY8" fmla="*/ 800237 h 943697"/>
                      <a:gd name="connsiteX9" fmla="*/ 146274 w 616174"/>
                      <a:gd name="connsiteY9" fmla="*/ 736737 h 943697"/>
                      <a:gd name="connsiteX10" fmla="*/ 247874 w 616174"/>
                      <a:gd name="connsiteY10" fmla="*/ 762137 h 943697"/>
                      <a:gd name="connsiteX11" fmla="*/ 260574 w 616174"/>
                      <a:gd name="connsiteY11" fmla="*/ 647837 h 943697"/>
                      <a:gd name="connsiteX12" fmla="*/ 31974 w 616174"/>
                      <a:gd name="connsiteY12" fmla="*/ 647837 h 943697"/>
                      <a:gd name="connsiteX13" fmla="*/ 19274 w 616174"/>
                      <a:gd name="connsiteY13" fmla="*/ 520837 h 943697"/>
                      <a:gd name="connsiteX14" fmla="*/ 197074 w 616174"/>
                      <a:gd name="connsiteY14" fmla="*/ 457337 h 943697"/>
                      <a:gd name="connsiteX15" fmla="*/ 311374 w 616174"/>
                      <a:gd name="connsiteY15" fmla="*/ 495437 h 943697"/>
                      <a:gd name="connsiteX16" fmla="*/ 412974 w 616174"/>
                      <a:gd name="connsiteY16" fmla="*/ 381137 h 943697"/>
                      <a:gd name="connsiteX17" fmla="*/ 235174 w 616174"/>
                      <a:gd name="connsiteY17" fmla="*/ 343037 h 943697"/>
                      <a:gd name="connsiteX18" fmla="*/ 120874 w 616174"/>
                      <a:gd name="connsiteY18" fmla="*/ 317637 h 943697"/>
                      <a:gd name="connsiteX19" fmla="*/ 95474 w 616174"/>
                      <a:gd name="connsiteY19" fmla="*/ 203337 h 943697"/>
                      <a:gd name="connsiteX20" fmla="*/ 324074 w 616174"/>
                      <a:gd name="connsiteY20" fmla="*/ 177937 h 943697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95474 w 616174"/>
                      <a:gd name="connsiteY19" fmla="*/ 1843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113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36774 w 616174"/>
                      <a:gd name="connsiteY15" fmla="*/ 4891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3646 w 615746"/>
                      <a:gd name="connsiteY0" fmla="*/ 158920 h 924680"/>
                      <a:gd name="connsiteX1" fmla="*/ 355396 w 615746"/>
                      <a:gd name="connsiteY1" fmla="*/ 101770 h 924680"/>
                      <a:gd name="connsiteX2" fmla="*/ 456996 w 615746"/>
                      <a:gd name="connsiteY2" fmla="*/ 170 h 924680"/>
                      <a:gd name="connsiteX3" fmla="*/ 507796 w 615746"/>
                      <a:gd name="connsiteY3" fmla="*/ 127170 h 924680"/>
                      <a:gd name="connsiteX4" fmla="*/ 501446 w 615746"/>
                      <a:gd name="connsiteY4" fmla="*/ 298620 h 924680"/>
                      <a:gd name="connsiteX5" fmla="*/ 615746 w 615746"/>
                      <a:gd name="connsiteY5" fmla="*/ 578020 h 924680"/>
                      <a:gd name="connsiteX6" fmla="*/ 501446 w 615746"/>
                      <a:gd name="connsiteY6" fmla="*/ 857420 h 924680"/>
                      <a:gd name="connsiteX7" fmla="*/ 209346 w 615746"/>
                      <a:gd name="connsiteY7" fmla="*/ 920920 h 924680"/>
                      <a:gd name="connsiteX8" fmla="*/ 69646 w 615746"/>
                      <a:gd name="connsiteY8" fmla="*/ 781220 h 924680"/>
                      <a:gd name="connsiteX9" fmla="*/ 145846 w 615746"/>
                      <a:gd name="connsiteY9" fmla="*/ 717720 h 924680"/>
                      <a:gd name="connsiteX10" fmla="*/ 247446 w 615746"/>
                      <a:gd name="connsiteY10" fmla="*/ 743120 h 924680"/>
                      <a:gd name="connsiteX11" fmla="*/ 260146 w 615746"/>
                      <a:gd name="connsiteY11" fmla="*/ 628820 h 924680"/>
                      <a:gd name="connsiteX12" fmla="*/ 31546 w 615746"/>
                      <a:gd name="connsiteY12" fmla="*/ 628820 h 924680"/>
                      <a:gd name="connsiteX13" fmla="*/ 18846 w 615746"/>
                      <a:gd name="connsiteY13" fmla="*/ 501820 h 924680"/>
                      <a:gd name="connsiteX14" fmla="*/ 190296 w 615746"/>
                      <a:gd name="connsiteY14" fmla="*/ 457370 h 924680"/>
                      <a:gd name="connsiteX15" fmla="*/ 336346 w 615746"/>
                      <a:gd name="connsiteY15" fmla="*/ 489120 h 924680"/>
                      <a:gd name="connsiteX16" fmla="*/ 412546 w 615746"/>
                      <a:gd name="connsiteY16" fmla="*/ 362120 h 924680"/>
                      <a:gd name="connsiteX17" fmla="*/ 234746 w 615746"/>
                      <a:gd name="connsiteY17" fmla="*/ 324020 h 924680"/>
                      <a:gd name="connsiteX18" fmla="*/ 95046 w 615746"/>
                      <a:gd name="connsiteY18" fmla="*/ 330370 h 924680"/>
                      <a:gd name="connsiteX19" fmla="*/ 107746 w 615746"/>
                      <a:gd name="connsiteY19" fmla="*/ 197020 h 924680"/>
                      <a:gd name="connsiteX20" fmla="*/ 323646 w 615746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390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6852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1794 h 917959"/>
                      <a:gd name="connsiteX1" fmla="*/ 354968 w 615318"/>
                      <a:gd name="connsiteY1" fmla="*/ 94644 h 917959"/>
                      <a:gd name="connsiteX2" fmla="*/ 489906 w 615318"/>
                      <a:gd name="connsiteY2" fmla="*/ 187 h 917959"/>
                      <a:gd name="connsiteX3" fmla="*/ 507368 w 615318"/>
                      <a:gd name="connsiteY3" fmla="*/ 120044 h 917959"/>
                      <a:gd name="connsiteX4" fmla="*/ 501018 w 615318"/>
                      <a:gd name="connsiteY4" fmla="*/ 291494 h 917959"/>
                      <a:gd name="connsiteX5" fmla="*/ 615318 w 615318"/>
                      <a:gd name="connsiteY5" fmla="*/ 570894 h 917959"/>
                      <a:gd name="connsiteX6" fmla="*/ 501018 w 615318"/>
                      <a:gd name="connsiteY6" fmla="*/ 850294 h 917959"/>
                      <a:gd name="connsiteX7" fmla="*/ 208918 w 615318"/>
                      <a:gd name="connsiteY7" fmla="*/ 913794 h 917959"/>
                      <a:gd name="connsiteX8" fmla="*/ 43818 w 615318"/>
                      <a:gd name="connsiteY8" fmla="*/ 767744 h 917959"/>
                      <a:gd name="connsiteX9" fmla="*/ 126368 w 615318"/>
                      <a:gd name="connsiteY9" fmla="*/ 742344 h 917959"/>
                      <a:gd name="connsiteX10" fmla="*/ 291468 w 615318"/>
                      <a:gd name="connsiteY10" fmla="*/ 755044 h 917959"/>
                      <a:gd name="connsiteX11" fmla="*/ 259718 w 615318"/>
                      <a:gd name="connsiteY11" fmla="*/ 621694 h 917959"/>
                      <a:gd name="connsiteX12" fmla="*/ 31118 w 615318"/>
                      <a:gd name="connsiteY12" fmla="*/ 621694 h 917959"/>
                      <a:gd name="connsiteX13" fmla="*/ 18418 w 615318"/>
                      <a:gd name="connsiteY13" fmla="*/ 494694 h 917959"/>
                      <a:gd name="connsiteX14" fmla="*/ 183518 w 615318"/>
                      <a:gd name="connsiteY14" fmla="*/ 450244 h 917959"/>
                      <a:gd name="connsiteX15" fmla="*/ 335918 w 615318"/>
                      <a:gd name="connsiteY15" fmla="*/ 481994 h 917959"/>
                      <a:gd name="connsiteX16" fmla="*/ 412118 w 615318"/>
                      <a:gd name="connsiteY16" fmla="*/ 354994 h 917959"/>
                      <a:gd name="connsiteX17" fmla="*/ 234318 w 615318"/>
                      <a:gd name="connsiteY17" fmla="*/ 316894 h 917959"/>
                      <a:gd name="connsiteX18" fmla="*/ 94618 w 615318"/>
                      <a:gd name="connsiteY18" fmla="*/ 323244 h 917959"/>
                      <a:gd name="connsiteX19" fmla="*/ 107318 w 615318"/>
                      <a:gd name="connsiteY19" fmla="*/ 189894 h 917959"/>
                      <a:gd name="connsiteX20" fmla="*/ 323218 w 615318"/>
                      <a:gd name="connsiteY20" fmla="*/ 151794 h 917959"/>
                      <a:gd name="connsiteX0" fmla="*/ 323218 w 615318"/>
                      <a:gd name="connsiteY0" fmla="*/ 152037 h 918202"/>
                      <a:gd name="connsiteX1" fmla="*/ 354968 w 615318"/>
                      <a:gd name="connsiteY1" fmla="*/ 94887 h 918202"/>
                      <a:gd name="connsiteX2" fmla="*/ 489906 w 615318"/>
                      <a:gd name="connsiteY2" fmla="*/ 430 h 918202"/>
                      <a:gd name="connsiteX3" fmla="*/ 507368 w 615318"/>
                      <a:gd name="connsiteY3" fmla="*/ 120287 h 918202"/>
                      <a:gd name="connsiteX4" fmla="*/ 501018 w 615318"/>
                      <a:gd name="connsiteY4" fmla="*/ 291737 h 918202"/>
                      <a:gd name="connsiteX5" fmla="*/ 615318 w 615318"/>
                      <a:gd name="connsiteY5" fmla="*/ 571137 h 918202"/>
                      <a:gd name="connsiteX6" fmla="*/ 501018 w 615318"/>
                      <a:gd name="connsiteY6" fmla="*/ 850537 h 918202"/>
                      <a:gd name="connsiteX7" fmla="*/ 208918 w 615318"/>
                      <a:gd name="connsiteY7" fmla="*/ 914037 h 918202"/>
                      <a:gd name="connsiteX8" fmla="*/ 43818 w 615318"/>
                      <a:gd name="connsiteY8" fmla="*/ 767987 h 918202"/>
                      <a:gd name="connsiteX9" fmla="*/ 126368 w 615318"/>
                      <a:gd name="connsiteY9" fmla="*/ 742587 h 918202"/>
                      <a:gd name="connsiteX10" fmla="*/ 291468 w 615318"/>
                      <a:gd name="connsiteY10" fmla="*/ 755287 h 918202"/>
                      <a:gd name="connsiteX11" fmla="*/ 259718 w 615318"/>
                      <a:gd name="connsiteY11" fmla="*/ 621937 h 918202"/>
                      <a:gd name="connsiteX12" fmla="*/ 31118 w 615318"/>
                      <a:gd name="connsiteY12" fmla="*/ 621937 h 918202"/>
                      <a:gd name="connsiteX13" fmla="*/ 18418 w 615318"/>
                      <a:gd name="connsiteY13" fmla="*/ 494937 h 918202"/>
                      <a:gd name="connsiteX14" fmla="*/ 183518 w 615318"/>
                      <a:gd name="connsiteY14" fmla="*/ 450487 h 918202"/>
                      <a:gd name="connsiteX15" fmla="*/ 335918 w 615318"/>
                      <a:gd name="connsiteY15" fmla="*/ 482237 h 918202"/>
                      <a:gd name="connsiteX16" fmla="*/ 412118 w 615318"/>
                      <a:gd name="connsiteY16" fmla="*/ 355237 h 918202"/>
                      <a:gd name="connsiteX17" fmla="*/ 234318 w 615318"/>
                      <a:gd name="connsiteY17" fmla="*/ 317137 h 918202"/>
                      <a:gd name="connsiteX18" fmla="*/ 94618 w 615318"/>
                      <a:gd name="connsiteY18" fmla="*/ 323487 h 918202"/>
                      <a:gd name="connsiteX19" fmla="*/ 107318 w 615318"/>
                      <a:gd name="connsiteY19" fmla="*/ 190137 h 918202"/>
                      <a:gd name="connsiteX20" fmla="*/ 323218 w 615318"/>
                      <a:gd name="connsiteY20" fmla="*/ 152037 h 918202"/>
                      <a:gd name="connsiteX0" fmla="*/ 323218 w 615318"/>
                      <a:gd name="connsiteY0" fmla="*/ 152755 h 918920"/>
                      <a:gd name="connsiteX1" fmla="*/ 354968 w 615318"/>
                      <a:gd name="connsiteY1" fmla="*/ 95605 h 918920"/>
                      <a:gd name="connsiteX2" fmla="*/ 489906 w 615318"/>
                      <a:gd name="connsiteY2" fmla="*/ 1148 h 918920"/>
                      <a:gd name="connsiteX3" fmla="*/ 507368 w 615318"/>
                      <a:gd name="connsiteY3" fmla="*/ 121005 h 918920"/>
                      <a:gd name="connsiteX4" fmla="*/ 501018 w 615318"/>
                      <a:gd name="connsiteY4" fmla="*/ 292455 h 918920"/>
                      <a:gd name="connsiteX5" fmla="*/ 615318 w 615318"/>
                      <a:gd name="connsiteY5" fmla="*/ 571855 h 918920"/>
                      <a:gd name="connsiteX6" fmla="*/ 501018 w 615318"/>
                      <a:gd name="connsiteY6" fmla="*/ 851255 h 918920"/>
                      <a:gd name="connsiteX7" fmla="*/ 208918 w 615318"/>
                      <a:gd name="connsiteY7" fmla="*/ 914755 h 918920"/>
                      <a:gd name="connsiteX8" fmla="*/ 43818 w 615318"/>
                      <a:gd name="connsiteY8" fmla="*/ 768705 h 918920"/>
                      <a:gd name="connsiteX9" fmla="*/ 126368 w 615318"/>
                      <a:gd name="connsiteY9" fmla="*/ 743305 h 918920"/>
                      <a:gd name="connsiteX10" fmla="*/ 291468 w 615318"/>
                      <a:gd name="connsiteY10" fmla="*/ 756005 h 918920"/>
                      <a:gd name="connsiteX11" fmla="*/ 259718 w 615318"/>
                      <a:gd name="connsiteY11" fmla="*/ 622655 h 918920"/>
                      <a:gd name="connsiteX12" fmla="*/ 31118 w 615318"/>
                      <a:gd name="connsiteY12" fmla="*/ 622655 h 918920"/>
                      <a:gd name="connsiteX13" fmla="*/ 18418 w 615318"/>
                      <a:gd name="connsiteY13" fmla="*/ 495655 h 918920"/>
                      <a:gd name="connsiteX14" fmla="*/ 183518 w 615318"/>
                      <a:gd name="connsiteY14" fmla="*/ 451205 h 918920"/>
                      <a:gd name="connsiteX15" fmla="*/ 335918 w 615318"/>
                      <a:gd name="connsiteY15" fmla="*/ 482955 h 918920"/>
                      <a:gd name="connsiteX16" fmla="*/ 412118 w 615318"/>
                      <a:gd name="connsiteY16" fmla="*/ 355955 h 918920"/>
                      <a:gd name="connsiteX17" fmla="*/ 234318 w 615318"/>
                      <a:gd name="connsiteY17" fmla="*/ 317855 h 918920"/>
                      <a:gd name="connsiteX18" fmla="*/ 94618 w 615318"/>
                      <a:gd name="connsiteY18" fmla="*/ 324205 h 918920"/>
                      <a:gd name="connsiteX19" fmla="*/ 107318 w 615318"/>
                      <a:gd name="connsiteY19" fmla="*/ 190855 h 918920"/>
                      <a:gd name="connsiteX20" fmla="*/ 323218 w 615318"/>
                      <a:gd name="connsiteY20" fmla="*/ 152755 h 918920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51"/>
                      <a:gd name="connsiteY0" fmla="*/ 157456 h 923621"/>
                      <a:gd name="connsiteX1" fmla="*/ 354968 w 615351"/>
                      <a:gd name="connsiteY1" fmla="*/ 100306 h 923621"/>
                      <a:gd name="connsiteX2" fmla="*/ 475618 w 615351"/>
                      <a:gd name="connsiteY2" fmla="*/ 1087 h 923621"/>
                      <a:gd name="connsiteX3" fmla="*/ 507368 w 615351"/>
                      <a:gd name="connsiteY3" fmla="*/ 125706 h 923621"/>
                      <a:gd name="connsiteX4" fmla="*/ 512924 w 615351"/>
                      <a:gd name="connsiteY4" fmla="*/ 297156 h 923621"/>
                      <a:gd name="connsiteX5" fmla="*/ 615318 w 615351"/>
                      <a:gd name="connsiteY5" fmla="*/ 576556 h 923621"/>
                      <a:gd name="connsiteX6" fmla="*/ 501018 w 615351"/>
                      <a:gd name="connsiteY6" fmla="*/ 855956 h 923621"/>
                      <a:gd name="connsiteX7" fmla="*/ 208918 w 615351"/>
                      <a:gd name="connsiteY7" fmla="*/ 919456 h 923621"/>
                      <a:gd name="connsiteX8" fmla="*/ 43818 w 615351"/>
                      <a:gd name="connsiteY8" fmla="*/ 773406 h 923621"/>
                      <a:gd name="connsiteX9" fmla="*/ 126368 w 615351"/>
                      <a:gd name="connsiteY9" fmla="*/ 748006 h 923621"/>
                      <a:gd name="connsiteX10" fmla="*/ 291468 w 615351"/>
                      <a:gd name="connsiteY10" fmla="*/ 760706 h 923621"/>
                      <a:gd name="connsiteX11" fmla="*/ 259718 w 615351"/>
                      <a:gd name="connsiteY11" fmla="*/ 627356 h 923621"/>
                      <a:gd name="connsiteX12" fmla="*/ 31118 w 615351"/>
                      <a:gd name="connsiteY12" fmla="*/ 627356 h 923621"/>
                      <a:gd name="connsiteX13" fmla="*/ 18418 w 615351"/>
                      <a:gd name="connsiteY13" fmla="*/ 500356 h 923621"/>
                      <a:gd name="connsiteX14" fmla="*/ 183518 w 615351"/>
                      <a:gd name="connsiteY14" fmla="*/ 455906 h 923621"/>
                      <a:gd name="connsiteX15" fmla="*/ 335918 w 615351"/>
                      <a:gd name="connsiteY15" fmla="*/ 487656 h 923621"/>
                      <a:gd name="connsiteX16" fmla="*/ 412118 w 615351"/>
                      <a:gd name="connsiteY16" fmla="*/ 360656 h 923621"/>
                      <a:gd name="connsiteX17" fmla="*/ 234318 w 615351"/>
                      <a:gd name="connsiteY17" fmla="*/ 322556 h 923621"/>
                      <a:gd name="connsiteX18" fmla="*/ 94618 w 615351"/>
                      <a:gd name="connsiteY18" fmla="*/ 328906 h 923621"/>
                      <a:gd name="connsiteX19" fmla="*/ 107318 w 615351"/>
                      <a:gd name="connsiteY19" fmla="*/ 195556 h 923621"/>
                      <a:gd name="connsiteX20" fmla="*/ 323218 w 615351"/>
                      <a:gd name="connsiteY20" fmla="*/ 157456 h 923621"/>
                      <a:gd name="connsiteX0" fmla="*/ 323218 w 615358"/>
                      <a:gd name="connsiteY0" fmla="*/ 157456 h 923621"/>
                      <a:gd name="connsiteX1" fmla="*/ 354968 w 615358"/>
                      <a:gd name="connsiteY1" fmla="*/ 100306 h 923621"/>
                      <a:gd name="connsiteX2" fmla="*/ 475618 w 615358"/>
                      <a:gd name="connsiteY2" fmla="*/ 1087 h 923621"/>
                      <a:gd name="connsiteX3" fmla="*/ 507368 w 615358"/>
                      <a:gd name="connsiteY3" fmla="*/ 125706 h 923621"/>
                      <a:gd name="connsiteX4" fmla="*/ 512924 w 615358"/>
                      <a:gd name="connsiteY4" fmla="*/ 297156 h 923621"/>
                      <a:gd name="connsiteX5" fmla="*/ 615318 w 615358"/>
                      <a:gd name="connsiteY5" fmla="*/ 576556 h 923621"/>
                      <a:gd name="connsiteX6" fmla="*/ 501018 w 615358"/>
                      <a:gd name="connsiteY6" fmla="*/ 855956 h 923621"/>
                      <a:gd name="connsiteX7" fmla="*/ 208918 w 615358"/>
                      <a:gd name="connsiteY7" fmla="*/ 919456 h 923621"/>
                      <a:gd name="connsiteX8" fmla="*/ 43818 w 615358"/>
                      <a:gd name="connsiteY8" fmla="*/ 773406 h 923621"/>
                      <a:gd name="connsiteX9" fmla="*/ 126368 w 615358"/>
                      <a:gd name="connsiteY9" fmla="*/ 748006 h 923621"/>
                      <a:gd name="connsiteX10" fmla="*/ 291468 w 615358"/>
                      <a:gd name="connsiteY10" fmla="*/ 760706 h 923621"/>
                      <a:gd name="connsiteX11" fmla="*/ 259718 w 615358"/>
                      <a:gd name="connsiteY11" fmla="*/ 627356 h 923621"/>
                      <a:gd name="connsiteX12" fmla="*/ 31118 w 615358"/>
                      <a:gd name="connsiteY12" fmla="*/ 627356 h 923621"/>
                      <a:gd name="connsiteX13" fmla="*/ 18418 w 615358"/>
                      <a:gd name="connsiteY13" fmla="*/ 500356 h 923621"/>
                      <a:gd name="connsiteX14" fmla="*/ 183518 w 615358"/>
                      <a:gd name="connsiteY14" fmla="*/ 455906 h 923621"/>
                      <a:gd name="connsiteX15" fmla="*/ 335918 w 615358"/>
                      <a:gd name="connsiteY15" fmla="*/ 487656 h 923621"/>
                      <a:gd name="connsiteX16" fmla="*/ 412118 w 615358"/>
                      <a:gd name="connsiteY16" fmla="*/ 360656 h 923621"/>
                      <a:gd name="connsiteX17" fmla="*/ 234318 w 615358"/>
                      <a:gd name="connsiteY17" fmla="*/ 322556 h 923621"/>
                      <a:gd name="connsiteX18" fmla="*/ 94618 w 615358"/>
                      <a:gd name="connsiteY18" fmla="*/ 328906 h 923621"/>
                      <a:gd name="connsiteX19" fmla="*/ 107318 w 615358"/>
                      <a:gd name="connsiteY19" fmla="*/ 195556 h 923621"/>
                      <a:gd name="connsiteX20" fmla="*/ 323218 w 615358"/>
                      <a:gd name="connsiteY20" fmla="*/ 157456 h 923621"/>
                      <a:gd name="connsiteX0" fmla="*/ 323218 w 615364"/>
                      <a:gd name="connsiteY0" fmla="*/ 157456 h 923621"/>
                      <a:gd name="connsiteX1" fmla="*/ 354968 w 615364"/>
                      <a:gd name="connsiteY1" fmla="*/ 100306 h 923621"/>
                      <a:gd name="connsiteX2" fmla="*/ 475618 w 615364"/>
                      <a:gd name="connsiteY2" fmla="*/ 1087 h 923621"/>
                      <a:gd name="connsiteX3" fmla="*/ 507368 w 615364"/>
                      <a:gd name="connsiteY3" fmla="*/ 125706 h 923621"/>
                      <a:gd name="connsiteX4" fmla="*/ 512924 w 615364"/>
                      <a:gd name="connsiteY4" fmla="*/ 297156 h 923621"/>
                      <a:gd name="connsiteX5" fmla="*/ 615318 w 615364"/>
                      <a:gd name="connsiteY5" fmla="*/ 576556 h 923621"/>
                      <a:gd name="connsiteX6" fmla="*/ 501018 w 615364"/>
                      <a:gd name="connsiteY6" fmla="*/ 855956 h 923621"/>
                      <a:gd name="connsiteX7" fmla="*/ 208918 w 615364"/>
                      <a:gd name="connsiteY7" fmla="*/ 919456 h 923621"/>
                      <a:gd name="connsiteX8" fmla="*/ 43818 w 615364"/>
                      <a:gd name="connsiteY8" fmla="*/ 773406 h 923621"/>
                      <a:gd name="connsiteX9" fmla="*/ 126368 w 615364"/>
                      <a:gd name="connsiteY9" fmla="*/ 748006 h 923621"/>
                      <a:gd name="connsiteX10" fmla="*/ 291468 w 615364"/>
                      <a:gd name="connsiteY10" fmla="*/ 760706 h 923621"/>
                      <a:gd name="connsiteX11" fmla="*/ 259718 w 615364"/>
                      <a:gd name="connsiteY11" fmla="*/ 627356 h 923621"/>
                      <a:gd name="connsiteX12" fmla="*/ 31118 w 615364"/>
                      <a:gd name="connsiteY12" fmla="*/ 627356 h 923621"/>
                      <a:gd name="connsiteX13" fmla="*/ 18418 w 615364"/>
                      <a:gd name="connsiteY13" fmla="*/ 500356 h 923621"/>
                      <a:gd name="connsiteX14" fmla="*/ 183518 w 615364"/>
                      <a:gd name="connsiteY14" fmla="*/ 455906 h 923621"/>
                      <a:gd name="connsiteX15" fmla="*/ 335918 w 615364"/>
                      <a:gd name="connsiteY15" fmla="*/ 487656 h 923621"/>
                      <a:gd name="connsiteX16" fmla="*/ 412118 w 615364"/>
                      <a:gd name="connsiteY16" fmla="*/ 360656 h 923621"/>
                      <a:gd name="connsiteX17" fmla="*/ 234318 w 615364"/>
                      <a:gd name="connsiteY17" fmla="*/ 322556 h 923621"/>
                      <a:gd name="connsiteX18" fmla="*/ 94618 w 615364"/>
                      <a:gd name="connsiteY18" fmla="*/ 328906 h 923621"/>
                      <a:gd name="connsiteX19" fmla="*/ 107318 w 615364"/>
                      <a:gd name="connsiteY19" fmla="*/ 195556 h 923621"/>
                      <a:gd name="connsiteX20" fmla="*/ 323218 w 615364"/>
                      <a:gd name="connsiteY20" fmla="*/ 157456 h 923621"/>
                      <a:gd name="connsiteX0" fmla="*/ 323218 w 615379"/>
                      <a:gd name="connsiteY0" fmla="*/ 157456 h 923621"/>
                      <a:gd name="connsiteX1" fmla="*/ 354968 w 615379"/>
                      <a:gd name="connsiteY1" fmla="*/ 100306 h 923621"/>
                      <a:gd name="connsiteX2" fmla="*/ 475618 w 615379"/>
                      <a:gd name="connsiteY2" fmla="*/ 1087 h 923621"/>
                      <a:gd name="connsiteX3" fmla="*/ 507368 w 615379"/>
                      <a:gd name="connsiteY3" fmla="*/ 125706 h 923621"/>
                      <a:gd name="connsiteX4" fmla="*/ 512924 w 615379"/>
                      <a:gd name="connsiteY4" fmla="*/ 297156 h 923621"/>
                      <a:gd name="connsiteX5" fmla="*/ 615318 w 615379"/>
                      <a:gd name="connsiteY5" fmla="*/ 576556 h 923621"/>
                      <a:gd name="connsiteX6" fmla="*/ 501018 w 615379"/>
                      <a:gd name="connsiteY6" fmla="*/ 855956 h 923621"/>
                      <a:gd name="connsiteX7" fmla="*/ 208918 w 615379"/>
                      <a:gd name="connsiteY7" fmla="*/ 919456 h 923621"/>
                      <a:gd name="connsiteX8" fmla="*/ 43818 w 615379"/>
                      <a:gd name="connsiteY8" fmla="*/ 773406 h 923621"/>
                      <a:gd name="connsiteX9" fmla="*/ 126368 w 615379"/>
                      <a:gd name="connsiteY9" fmla="*/ 748006 h 923621"/>
                      <a:gd name="connsiteX10" fmla="*/ 291468 w 615379"/>
                      <a:gd name="connsiteY10" fmla="*/ 760706 h 923621"/>
                      <a:gd name="connsiteX11" fmla="*/ 259718 w 615379"/>
                      <a:gd name="connsiteY11" fmla="*/ 627356 h 923621"/>
                      <a:gd name="connsiteX12" fmla="*/ 31118 w 615379"/>
                      <a:gd name="connsiteY12" fmla="*/ 627356 h 923621"/>
                      <a:gd name="connsiteX13" fmla="*/ 18418 w 615379"/>
                      <a:gd name="connsiteY13" fmla="*/ 500356 h 923621"/>
                      <a:gd name="connsiteX14" fmla="*/ 183518 w 615379"/>
                      <a:gd name="connsiteY14" fmla="*/ 455906 h 923621"/>
                      <a:gd name="connsiteX15" fmla="*/ 335918 w 615379"/>
                      <a:gd name="connsiteY15" fmla="*/ 487656 h 923621"/>
                      <a:gd name="connsiteX16" fmla="*/ 412118 w 615379"/>
                      <a:gd name="connsiteY16" fmla="*/ 360656 h 923621"/>
                      <a:gd name="connsiteX17" fmla="*/ 234318 w 615379"/>
                      <a:gd name="connsiteY17" fmla="*/ 322556 h 923621"/>
                      <a:gd name="connsiteX18" fmla="*/ 94618 w 615379"/>
                      <a:gd name="connsiteY18" fmla="*/ 328906 h 923621"/>
                      <a:gd name="connsiteX19" fmla="*/ 107318 w 615379"/>
                      <a:gd name="connsiteY19" fmla="*/ 195556 h 923621"/>
                      <a:gd name="connsiteX20" fmla="*/ 323218 w 615379"/>
                      <a:gd name="connsiteY20" fmla="*/ 157456 h 923621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36100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27356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15450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55906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43999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01805 w 593966"/>
                      <a:gd name="connsiteY0" fmla="*/ 157456 h 901463"/>
                      <a:gd name="connsiteX1" fmla="*/ 333555 w 593966"/>
                      <a:gd name="connsiteY1" fmla="*/ 100306 h 901463"/>
                      <a:gd name="connsiteX2" fmla="*/ 454205 w 593966"/>
                      <a:gd name="connsiteY2" fmla="*/ 1087 h 901463"/>
                      <a:gd name="connsiteX3" fmla="*/ 485955 w 593966"/>
                      <a:gd name="connsiteY3" fmla="*/ 125706 h 901463"/>
                      <a:gd name="connsiteX4" fmla="*/ 491511 w 593966"/>
                      <a:gd name="connsiteY4" fmla="*/ 297156 h 901463"/>
                      <a:gd name="connsiteX5" fmla="*/ 593905 w 593966"/>
                      <a:gd name="connsiteY5" fmla="*/ 576556 h 901463"/>
                      <a:gd name="connsiteX6" fmla="*/ 479605 w 593966"/>
                      <a:gd name="connsiteY6" fmla="*/ 855956 h 901463"/>
                      <a:gd name="connsiteX7" fmla="*/ 194649 w 593966"/>
                      <a:gd name="connsiteY7" fmla="*/ 893262 h 901463"/>
                      <a:gd name="connsiteX8" fmla="*/ 22405 w 593966"/>
                      <a:gd name="connsiteY8" fmla="*/ 773406 h 901463"/>
                      <a:gd name="connsiteX9" fmla="*/ 107336 w 593966"/>
                      <a:gd name="connsiteY9" fmla="*/ 728956 h 901463"/>
                      <a:gd name="connsiteX10" fmla="*/ 270055 w 593966"/>
                      <a:gd name="connsiteY10" fmla="*/ 760706 h 901463"/>
                      <a:gd name="connsiteX11" fmla="*/ 298628 w 593966"/>
                      <a:gd name="connsiteY11" fmla="*/ 692981 h 901463"/>
                      <a:gd name="connsiteX12" fmla="*/ 238305 w 593966"/>
                      <a:gd name="connsiteY12" fmla="*/ 615450 h 901463"/>
                      <a:gd name="connsiteX13" fmla="*/ 28755 w 593966"/>
                      <a:gd name="connsiteY13" fmla="*/ 610687 h 901463"/>
                      <a:gd name="connsiteX14" fmla="*/ 16055 w 593966"/>
                      <a:gd name="connsiteY14" fmla="*/ 488450 h 901463"/>
                      <a:gd name="connsiteX15" fmla="*/ 162105 w 593966"/>
                      <a:gd name="connsiteY15" fmla="*/ 443999 h 901463"/>
                      <a:gd name="connsiteX16" fmla="*/ 314505 w 593966"/>
                      <a:gd name="connsiteY16" fmla="*/ 487656 h 901463"/>
                      <a:gd name="connsiteX17" fmla="*/ 390705 w 593966"/>
                      <a:gd name="connsiteY17" fmla="*/ 360656 h 901463"/>
                      <a:gd name="connsiteX18" fmla="*/ 212905 w 593966"/>
                      <a:gd name="connsiteY18" fmla="*/ 322556 h 901463"/>
                      <a:gd name="connsiteX19" fmla="*/ 73205 w 593966"/>
                      <a:gd name="connsiteY19" fmla="*/ 328906 h 901463"/>
                      <a:gd name="connsiteX20" fmla="*/ 85905 w 593966"/>
                      <a:gd name="connsiteY20" fmla="*/ 195556 h 901463"/>
                      <a:gd name="connsiteX21" fmla="*/ 301805 w 593966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8643 w 591904"/>
                      <a:gd name="connsiteY17" fmla="*/ 360656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3880 w 591904"/>
                      <a:gd name="connsiteY17" fmla="*/ 329700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83880 w 591904"/>
                      <a:gd name="connsiteY18" fmla="*/ 329700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21943 w 591904"/>
                      <a:gd name="connsiteY21" fmla="*/ 171743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33849 w 591904"/>
                      <a:gd name="connsiteY21" fmla="*/ 181268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99743 w 591904"/>
                      <a:gd name="connsiteY23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299743 w 591904"/>
                      <a:gd name="connsiteY24" fmla="*/ 157456 h 901463"/>
                      <a:gd name="connsiteX0" fmla="*/ 425950 w 591904"/>
                      <a:gd name="connsiteY0" fmla="*/ 224131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425950 w 591904"/>
                      <a:gd name="connsiteY24" fmla="*/ 224131 h 901463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425950 w 591904"/>
                      <a:gd name="connsiteY25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32284 w 591904"/>
                      <a:gd name="connsiteY26" fmla="*/ 171459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15615 w 591904"/>
                      <a:gd name="connsiteY26" fmla="*/ 164316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3252 h 900584"/>
                      <a:gd name="connsiteX1" fmla="*/ 391815 w 591904"/>
                      <a:gd name="connsiteY1" fmla="*/ 199182 h 900584"/>
                      <a:gd name="connsiteX2" fmla="*/ 327522 w 591904"/>
                      <a:gd name="connsiteY2" fmla="*/ 163464 h 900584"/>
                      <a:gd name="connsiteX3" fmla="*/ 321968 w 591904"/>
                      <a:gd name="connsiteY3" fmla="*/ 97046 h 900584"/>
                      <a:gd name="connsiteX4" fmla="*/ 452143 w 591904"/>
                      <a:gd name="connsiteY4" fmla="*/ 208 h 900584"/>
                      <a:gd name="connsiteX5" fmla="*/ 483893 w 591904"/>
                      <a:gd name="connsiteY5" fmla="*/ 124827 h 900584"/>
                      <a:gd name="connsiteX6" fmla="*/ 489449 w 591904"/>
                      <a:gd name="connsiteY6" fmla="*/ 296277 h 900584"/>
                      <a:gd name="connsiteX7" fmla="*/ 591843 w 591904"/>
                      <a:gd name="connsiteY7" fmla="*/ 575677 h 900584"/>
                      <a:gd name="connsiteX8" fmla="*/ 477543 w 591904"/>
                      <a:gd name="connsiteY8" fmla="*/ 855077 h 900584"/>
                      <a:gd name="connsiteX9" fmla="*/ 192587 w 591904"/>
                      <a:gd name="connsiteY9" fmla="*/ 892383 h 900584"/>
                      <a:gd name="connsiteX10" fmla="*/ 20343 w 591904"/>
                      <a:gd name="connsiteY10" fmla="*/ 772527 h 900584"/>
                      <a:gd name="connsiteX11" fmla="*/ 105274 w 591904"/>
                      <a:gd name="connsiteY11" fmla="*/ 728077 h 900584"/>
                      <a:gd name="connsiteX12" fmla="*/ 267993 w 591904"/>
                      <a:gd name="connsiteY12" fmla="*/ 759827 h 900584"/>
                      <a:gd name="connsiteX13" fmla="*/ 296566 w 591904"/>
                      <a:gd name="connsiteY13" fmla="*/ 692102 h 900584"/>
                      <a:gd name="connsiteX14" fmla="*/ 236243 w 591904"/>
                      <a:gd name="connsiteY14" fmla="*/ 614571 h 900584"/>
                      <a:gd name="connsiteX15" fmla="*/ 26693 w 591904"/>
                      <a:gd name="connsiteY15" fmla="*/ 609808 h 900584"/>
                      <a:gd name="connsiteX16" fmla="*/ 13993 w 591904"/>
                      <a:gd name="connsiteY16" fmla="*/ 487571 h 900584"/>
                      <a:gd name="connsiteX17" fmla="*/ 129087 w 591904"/>
                      <a:gd name="connsiteY17" fmla="*/ 428833 h 900584"/>
                      <a:gd name="connsiteX18" fmla="*/ 312443 w 591904"/>
                      <a:gd name="connsiteY18" fmla="*/ 486777 h 900584"/>
                      <a:gd name="connsiteX19" fmla="*/ 387053 w 591904"/>
                      <a:gd name="connsiteY19" fmla="*/ 413495 h 900584"/>
                      <a:gd name="connsiteX20" fmla="*/ 352923 w 591904"/>
                      <a:gd name="connsiteY20" fmla="*/ 314533 h 900584"/>
                      <a:gd name="connsiteX21" fmla="*/ 210843 w 591904"/>
                      <a:gd name="connsiteY21" fmla="*/ 321677 h 900584"/>
                      <a:gd name="connsiteX22" fmla="*/ 102100 w 591904"/>
                      <a:gd name="connsiteY22" fmla="*/ 311358 h 900584"/>
                      <a:gd name="connsiteX23" fmla="*/ 84634 w 591904"/>
                      <a:gd name="connsiteY23" fmla="*/ 249189 h 900584"/>
                      <a:gd name="connsiteX24" fmla="*/ 133849 w 591904"/>
                      <a:gd name="connsiteY24" fmla="*/ 180389 h 900584"/>
                      <a:gd name="connsiteX25" fmla="*/ 203697 w 591904"/>
                      <a:gd name="connsiteY25" fmla="*/ 158702 h 900584"/>
                      <a:gd name="connsiteX26" fmla="*/ 315615 w 591904"/>
                      <a:gd name="connsiteY26" fmla="*/ 163464 h 900584"/>
                      <a:gd name="connsiteX27" fmla="*/ 425950 w 591904"/>
                      <a:gd name="connsiteY27" fmla="*/ 223252 h 900584"/>
                      <a:gd name="connsiteX0" fmla="*/ 425950 w 591904"/>
                      <a:gd name="connsiteY0" fmla="*/ 225134 h 902466"/>
                      <a:gd name="connsiteX1" fmla="*/ 391815 w 591904"/>
                      <a:gd name="connsiteY1" fmla="*/ 201064 h 902466"/>
                      <a:gd name="connsiteX2" fmla="*/ 327522 w 591904"/>
                      <a:gd name="connsiteY2" fmla="*/ 165346 h 902466"/>
                      <a:gd name="connsiteX3" fmla="*/ 321968 w 591904"/>
                      <a:gd name="connsiteY3" fmla="*/ 98928 h 902466"/>
                      <a:gd name="connsiteX4" fmla="*/ 452143 w 591904"/>
                      <a:gd name="connsiteY4" fmla="*/ 2090 h 902466"/>
                      <a:gd name="connsiteX5" fmla="*/ 483893 w 591904"/>
                      <a:gd name="connsiteY5" fmla="*/ 126709 h 902466"/>
                      <a:gd name="connsiteX6" fmla="*/ 489449 w 591904"/>
                      <a:gd name="connsiteY6" fmla="*/ 298159 h 902466"/>
                      <a:gd name="connsiteX7" fmla="*/ 591843 w 591904"/>
                      <a:gd name="connsiteY7" fmla="*/ 577559 h 902466"/>
                      <a:gd name="connsiteX8" fmla="*/ 477543 w 591904"/>
                      <a:gd name="connsiteY8" fmla="*/ 856959 h 902466"/>
                      <a:gd name="connsiteX9" fmla="*/ 192587 w 591904"/>
                      <a:gd name="connsiteY9" fmla="*/ 894265 h 902466"/>
                      <a:gd name="connsiteX10" fmla="*/ 20343 w 591904"/>
                      <a:gd name="connsiteY10" fmla="*/ 774409 h 902466"/>
                      <a:gd name="connsiteX11" fmla="*/ 105274 w 591904"/>
                      <a:gd name="connsiteY11" fmla="*/ 729959 h 902466"/>
                      <a:gd name="connsiteX12" fmla="*/ 267993 w 591904"/>
                      <a:gd name="connsiteY12" fmla="*/ 761709 h 902466"/>
                      <a:gd name="connsiteX13" fmla="*/ 296566 w 591904"/>
                      <a:gd name="connsiteY13" fmla="*/ 693984 h 902466"/>
                      <a:gd name="connsiteX14" fmla="*/ 236243 w 591904"/>
                      <a:gd name="connsiteY14" fmla="*/ 616453 h 902466"/>
                      <a:gd name="connsiteX15" fmla="*/ 26693 w 591904"/>
                      <a:gd name="connsiteY15" fmla="*/ 611690 h 902466"/>
                      <a:gd name="connsiteX16" fmla="*/ 13993 w 591904"/>
                      <a:gd name="connsiteY16" fmla="*/ 489453 h 902466"/>
                      <a:gd name="connsiteX17" fmla="*/ 129087 w 591904"/>
                      <a:gd name="connsiteY17" fmla="*/ 430715 h 902466"/>
                      <a:gd name="connsiteX18" fmla="*/ 312443 w 591904"/>
                      <a:gd name="connsiteY18" fmla="*/ 488659 h 902466"/>
                      <a:gd name="connsiteX19" fmla="*/ 387053 w 591904"/>
                      <a:gd name="connsiteY19" fmla="*/ 415377 h 902466"/>
                      <a:gd name="connsiteX20" fmla="*/ 352923 w 591904"/>
                      <a:gd name="connsiteY20" fmla="*/ 316415 h 902466"/>
                      <a:gd name="connsiteX21" fmla="*/ 210843 w 591904"/>
                      <a:gd name="connsiteY21" fmla="*/ 323559 h 902466"/>
                      <a:gd name="connsiteX22" fmla="*/ 102100 w 591904"/>
                      <a:gd name="connsiteY22" fmla="*/ 313240 h 902466"/>
                      <a:gd name="connsiteX23" fmla="*/ 84634 w 591904"/>
                      <a:gd name="connsiteY23" fmla="*/ 251071 h 902466"/>
                      <a:gd name="connsiteX24" fmla="*/ 133849 w 591904"/>
                      <a:gd name="connsiteY24" fmla="*/ 182271 h 902466"/>
                      <a:gd name="connsiteX25" fmla="*/ 203697 w 591904"/>
                      <a:gd name="connsiteY25" fmla="*/ 160584 h 902466"/>
                      <a:gd name="connsiteX26" fmla="*/ 315615 w 591904"/>
                      <a:gd name="connsiteY26" fmla="*/ 165346 h 902466"/>
                      <a:gd name="connsiteX27" fmla="*/ 425950 w 591904"/>
                      <a:gd name="connsiteY27" fmla="*/ 225134 h 902466"/>
                      <a:gd name="connsiteX0" fmla="*/ 425950 w 591904"/>
                      <a:gd name="connsiteY0" fmla="*/ 226855 h 904187"/>
                      <a:gd name="connsiteX1" fmla="*/ 391815 w 591904"/>
                      <a:gd name="connsiteY1" fmla="*/ 202785 h 904187"/>
                      <a:gd name="connsiteX2" fmla="*/ 327522 w 591904"/>
                      <a:gd name="connsiteY2" fmla="*/ 167067 h 904187"/>
                      <a:gd name="connsiteX3" fmla="*/ 321968 w 591904"/>
                      <a:gd name="connsiteY3" fmla="*/ 100649 h 904187"/>
                      <a:gd name="connsiteX4" fmla="*/ 452143 w 591904"/>
                      <a:gd name="connsiteY4" fmla="*/ 3811 h 904187"/>
                      <a:gd name="connsiteX5" fmla="*/ 483893 w 591904"/>
                      <a:gd name="connsiteY5" fmla="*/ 128430 h 904187"/>
                      <a:gd name="connsiteX6" fmla="*/ 489449 w 591904"/>
                      <a:gd name="connsiteY6" fmla="*/ 299880 h 904187"/>
                      <a:gd name="connsiteX7" fmla="*/ 591843 w 591904"/>
                      <a:gd name="connsiteY7" fmla="*/ 579280 h 904187"/>
                      <a:gd name="connsiteX8" fmla="*/ 477543 w 591904"/>
                      <a:gd name="connsiteY8" fmla="*/ 858680 h 904187"/>
                      <a:gd name="connsiteX9" fmla="*/ 192587 w 591904"/>
                      <a:gd name="connsiteY9" fmla="*/ 895986 h 904187"/>
                      <a:gd name="connsiteX10" fmla="*/ 20343 w 591904"/>
                      <a:gd name="connsiteY10" fmla="*/ 776130 h 904187"/>
                      <a:gd name="connsiteX11" fmla="*/ 105274 w 591904"/>
                      <a:gd name="connsiteY11" fmla="*/ 731680 h 904187"/>
                      <a:gd name="connsiteX12" fmla="*/ 267993 w 591904"/>
                      <a:gd name="connsiteY12" fmla="*/ 763430 h 904187"/>
                      <a:gd name="connsiteX13" fmla="*/ 296566 w 591904"/>
                      <a:gd name="connsiteY13" fmla="*/ 695705 h 904187"/>
                      <a:gd name="connsiteX14" fmla="*/ 236243 w 591904"/>
                      <a:gd name="connsiteY14" fmla="*/ 618174 h 904187"/>
                      <a:gd name="connsiteX15" fmla="*/ 26693 w 591904"/>
                      <a:gd name="connsiteY15" fmla="*/ 613411 h 904187"/>
                      <a:gd name="connsiteX16" fmla="*/ 13993 w 591904"/>
                      <a:gd name="connsiteY16" fmla="*/ 491174 h 904187"/>
                      <a:gd name="connsiteX17" fmla="*/ 129087 w 591904"/>
                      <a:gd name="connsiteY17" fmla="*/ 432436 h 904187"/>
                      <a:gd name="connsiteX18" fmla="*/ 312443 w 591904"/>
                      <a:gd name="connsiteY18" fmla="*/ 490380 h 904187"/>
                      <a:gd name="connsiteX19" fmla="*/ 387053 w 591904"/>
                      <a:gd name="connsiteY19" fmla="*/ 417098 h 904187"/>
                      <a:gd name="connsiteX20" fmla="*/ 352923 w 591904"/>
                      <a:gd name="connsiteY20" fmla="*/ 318136 h 904187"/>
                      <a:gd name="connsiteX21" fmla="*/ 210843 w 591904"/>
                      <a:gd name="connsiteY21" fmla="*/ 325280 h 904187"/>
                      <a:gd name="connsiteX22" fmla="*/ 102100 w 591904"/>
                      <a:gd name="connsiteY22" fmla="*/ 314961 h 904187"/>
                      <a:gd name="connsiteX23" fmla="*/ 84634 w 591904"/>
                      <a:gd name="connsiteY23" fmla="*/ 252792 h 904187"/>
                      <a:gd name="connsiteX24" fmla="*/ 133849 w 591904"/>
                      <a:gd name="connsiteY24" fmla="*/ 183992 h 904187"/>
                      <a:gd name="connsiteX25" fmla="*/ 203697 w 591904"/>
                      <a:gd name="connsiteY25" fmla="*/ 162305 h 904187"/>
                      <a:gd name="connsiteX26" fmla="*/ 315615 w 591904"/>
                      <a:gd name="connsiteY26" fmla="*/ 167067 h 904187"/>
                      <a:gd name="connsiteX27" fmla="*/ 425950 w 591904"/>
                      <a:gd name="connsiteY27" fmla="*/ 226855 h 904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591904" h="904187">
                        <a:moveTo>
                          <a:pt x="425950" y="226855"/>
                        </a:moveTo>
                        <a:cubicBezTo>
                          <a:pt x="438650" y="232808"/>
                          <a:pt x="408220" y="212750"/>
                          <a:pt x="391815" y="202785"/>
                        </a:cubicBezTo>
                        <a:cubicBezTo>
                          <a:pt x="375410" y="192820"/>
                          <a:pt x="336782" y="184884"/>
                          <a:pt x="327522" y="167067"/>
                        </a:cubicBezTo>
                        <a:cubicBezTo>
                          <a:pt x="318262" y="149250"/>
                          <a:pt x="300404" y="127858"/>
                          <a:pt x="321968" y="100649"/>
                        </a:cubicBezTo>
                        <a:cubicBezTo>
                          <a:pt x="334007" y="73440"/>
                          <a:pt x="398963" y="-19870"/>
                          <a:pt x="452143" y="3811"/>
                        </a:cubicBezTo>
                        <a:cubicBezTo>
                          <a:pt x="505323" y="27492"/>
                          <a:pt x="489581" y="79085"/>
                          <a:pt x="483893" y="128430"/>
                        </a:cubicBezTo>
                        <a:cubicBezTo>
                          <a:pt x="478205" y="177775"/>
                          <a:pt x="430975" y="215213"/>
                          <a:pt x="489449" y="299880"/>
                        </a:cubicBezTo>
                        <a:cubicBezTo>
                          <a:pt x="547923" y="384547"/>
                          <a:pt x="593827" y="486147"/>
                          <a:pt x="591843" y="579280"/>
                        </a:cubicBezTo>
                        <a:cubicBezTo>
                          <a:pt x="589859" y="672413"/>
                          <a:pt x="544086" y="805896"/>
                          <a:pt x="477543" y="858680"/>
                        </a:cubicBezTo>
                        <a:cubicBezTo>
                          <a:pt x="411000" y="911464"/>
                          <a:pt x="268787" y="909744"/>
                          <a:pt x="192587" y="895986"/>
                        </a:cubicBezTo>
                        <a:cubicBezTo>
                          <a:pt x="116387" y="882228"/>
                          <a:pt x="34895" y="803514"/>
                          <a:pt x="20343" y="776130"/>
                        </a:cubicBezTo>
                        <a:cubicBezTo>
                          <a:pt x="5791" y="748746"/>
                          <a:pt x="39392" y="693316"/>
                          <a:pt x="105274" y="731680"/>
                        </a:cubicBezTo>
                        <a:cubicBezTo>
                          <a:pt x="171156" y="770044"/>
                          <a:pt x="236111" y="769426"/>
                          <a:pt x="267993" y="763430"/>
                        </a:cubicBezTo>
                        <a:cubicBezTo>
                          <a:pt x="299875" y="757434"/>
                          <a:pt x="301858" y="717930"/>
                          <a:pt x="296566" y="695705"/>
                        </a:cubicBezTo>
                        <a:cubicBezTo>
                          <a:pt x="291274" y="673480"/>
                          <a:pt x="281222" y="631890"/>
                          <a:pt x="236243" y="618174"/>
                        </a:cubicBezTo>
                        <a:cubicBezTo>
                          <a:pt x="191264" y="604458"/>
                          <a:pt x="63735" y="634578"/>
                          <a:pt x="26693" y="613411"/>
                        </a:cubicBezTo>
                        <a:cubicBezTo>
                          <a:pt x="-10349" y="592244"/>
                          <a:pt x="-3073" y="521336"/>
                          <a:pt x="13993" y="491174"/>
                        </a:cubicBezTo>
                        <a:cubicBezTo>
                          <a:pt x="31059" y="461012"/>
                          <a:pt x="79345" y="432568"/>
                          <a:pt x="129087" y="432436"/>
                        </a:cubicBezTo>
                        <a:cubicBezTo>
                          <a:pt x="178829" y="432304"/>
                          <a:pt x="269449" y="492936"/>
                          <a:pt x="312443" y="490380"/>
                        </a:cubicBezTo>
                        <a:cubicBezTo>
                          <a:pt x="355437" y="487824"/>
                          <a:pt x="375147" y="443424"/>
                          <a:pt x="387053" y="417098"/>
                        </a:cubicBezTo>
                        <a:cubicBezTo>
                          <a:pt x="398959" y="390772"/>
                          <a:pt x="382291" y="333439"/>
                          <a:pt x="352923" y="318136"/>
                        </a:cubicBezTo>
                        <a:cubicBezTo>
                          <a:pt x="323555" y="302833"/>
                          <a:pt x="252647" y="325809"/>
                          <a:pt x="210843" y="325280"/>
                        </a:cubicBezTo>
                        <a:cubicBezTo>
                          <a:pt x="169039" y="324751"/>
                          <a:pt x="121150" y="327042"/>
                          <a:pt x="102100" y="314961"/>
                        </a:cubicBezTo>
                        <a:cubicBezTo>
                          <a:pt x="83050" y="302880"/>
                          <a:pt x="79343" y="274620"/>
                          <a:pt x="84634" y="252792"/>
                        </a:cubicBezTo>
                        <a:cubicBezTo>
                          <a:pt x="89925" y="230964"/>
                          <a:pt x="114005" y="199073"/>
                          <a:pt x="133849" y="183992"/>
                        </a:cubicBezTo>
                        <a:cubicBezTo>
                          <a:pt x="153693" y="168911"/>
                          <a:pt x="173006" y="161951"/>
                          <a:pt x="203697" y="162305"/>
                        </a:cubicBezTo>
                        <a:cubicBezTo>
                          <a:pt x="234388" y="162659"/>
                          <a:pt x="278573" y="156309"/>
                          <a:pt x="315615" y="167067"/>
                        </a:cubicBezTo>
                        <a:cubicBezTo>
                          <a:pt x="359801" y="170682"/>
                          <a:pt x="413250" y="220902"/>
                          <a:pt x="425950" y="22685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7733E2D9-D5A5-462D-F0D9-DBFC177D0275}"/>
                      </a:ext>
                    </a:extLst>
                  </p:cNvPr>
                  <p:cNvSpPr/>
                  <p:nvPr/>
                </p:nvSpPr>
                <p:spPr>
                  <a:xfrm>
                    <a:off x="8698858" y="4674357"/>
                    <a:ext cx="538566" cy="833522"/>
                  </a:xfrm>
                  <a:custGeom>
                    <a:avLst/>
                    <a:gdLst>
                      <a:gd name="connsiteX0" fmla="*/ 128371 w 535170"/>
                      <a:gd name="connsiteY0" fmla="*/ 38156 h 832321"/>
                      <a:gd name="connsiteX1" fmla="*/ 172821 w 535170"/>
                      <a:gd name="connsiteY1" fmla="*/ 56 h 832321"/>
                      <a:gd name="connsiteX2" fmla="*/ 255371 w 535170"/>
                      <a:gd name="connsiteY2" fmla="*/ 44506 h 832321"/>
                      <a:gd name="connsiteX3" fmla="*/ 280771 w 535170"/>
                      <a:gd name="connsiteY3" fmla="*/ 101656 h 832321"/>
                      <a:gd name="connsiteX4" fmla="*/ 280771 w 535170"/>
                      <a:gd name="connsiteY4" fmla="*/ 158806 h 832321"/>
                      <a:gd name="connsiteX5" fmla="*/ 249021 w 535170"/>
                      <a:gd name="connsiteY5" fmla="*/ 228656 h 832321"/>
                      <a:gd name="connsiteX6" fmla="*/ 242671 w 535170"/>
                      <a:gd name="connsiteY6" fmla="*/ 292156 h 832321"/>
                      <a:gd name="connsiteX7" fmla="*/ 312521 w 535170"/>
                      <a:gd name="connsiteY7" fmla="*/ 317556 h 832321"/>
                      <a:gd name="connsiteX8" fmla="*/ 420471 w 535170"/>
                      <a:gd name="connsiteY8" fmla="*/ 317556 h 832321"/>
                      <a:gd name="connsiteX9" fmla="*/ 503021 w 535170"/>
                      <a:gd name="connsiteY9" fmla="*/ 317556 h 832321"/>
                      <a:gd name="connsiteX10" fmla="*/ 503021 w 535170"/>
                      <a:gd name="connsiteY10" fmla="*/ 317556 h 832321"/>
                      <a:gd name="connsiteX11" fmla="*/ 534771 w 535170"/>
                      <a:gd name="connsiteY11" fmla="*/ 400106 h 832321"/>
                      <a:gd name="connsiteX12" fmla="*/ 477621 w 535170"/>
                      <a:gd name="connsiteY12" fmla="*/ 469956 h 832321"/>
                      <a:gd name="connsiteX13" fmla="*/ 287121 w 535170"/>
                      <a:gd name="connsiteY13" fmla="*/ 469956 h 832321"/>
                      <a:gd name="connsiteX14" fmla="*/ 191871 w 535170"/>
                      <a:gd name="connsiteY14" fmla="*/ 463606 h 832321"/>
                      <a:gd name="connsiteX15" fmla="*/ 109321 w 535170"/>
                      <a:gd name="connsiteY15" fmla="*/ 577906 h 832321"/>
                      <a:gd name="connsiteX16" fmla="*/ 217271 w 535170"/>
                      <a:gd name="connsiteY16" fmla="*/ 616006 h 832321"/>
                      <a:gd name="connsiteX17" fmla="*/ 382371 w 535170"/>
                      <a:gd name="connsiteY17" fmla="*/ 616006 h 832321"/>
                      <a:gd name="connsiteX18" fmla="*/ 445871 w 535170"/>
                      <a:gd name="connsiteY18" fmla="*/ 692206 h 832321"/>
                      <a:gd name="connsiteX19" fmla="*/ 376021 w 535170"/>
                      <a:gd name="connsiteY19" fmla="*/ 762056 h 832321"/>
                      <a:gd name="connsiteX20" fmla="*/ 242671 w 535170"/>
                      <a:gd name="connsiteY20" fmla="*/ 743006 h 832321"/>
                      <a:gd name="connsiteX21" fmla="*/ 185521 w 535170"/>
                      <a:gd name="connsiteY21" fmla="*/ 736656 h 832321"/>
                      <a:gd name="connsiteX22" fmla="*/ 160121 w 535170"/>
                      <a:gd name="connsiteY22" fmla="*/ 819206 h 832321"/>
                      <a:gd name="connsiteX23" fmla="*/ 83921 w 535170"/>
                      <a:gd name="connsiteY23" fmla="*/ 806506 h 832321"/>
                      <a:gd name="connsiteX24" fmla="*/ 7721 w 535170"/>
                      <a:gd name="connsiteY24" fmla="*/ 577906 h 832321"/>
                      <a:gd name="connsiteX25" fmla="*/ 14071 w 535170"/>
                      <a:gd name="connsiteY25" fmla="*/ 419156 h 832321"/>
                      <a:gd name="connsiteX26" fmla="*/ 109321 w 535170"/>
                      <a:gd name="connsiteY26" fmla="*/ 260406 h 832321"/>
                      <a:gd name="connsiteX27" fmla="*/ 141071 w 535170"/>
                      <a:gd name="connsiteY27" fmla="*/ 152456 h 832321"/>
                      <a:gd name="connsiteX28" fmla="*/ 128371 w 535170"/>
                      <a:gd name="connsiteY28" fmla="*/ 38156 h 832321"/>
                      <a:gd name="connsiteX0" fmla="*/ 128371 w 551707"/>
                      <a:gd name="connsiteY0" fmla="*/ 38156 h 832321"/>
                      <a:gd name="connsiteX1" fmla="*/ 172821 w 551707"/>
                      <a:gd name="connsiteY1" fmla="*/ 56 h 832321"/>
                      <a:gd name="connsiteX2" fmla="*/ 255371 w 551707"/>
                      <a:gd name="connsiteY2" fmla="*/ 44506 h 832321"/>
                      <a:gd name="connsiteX3" fmla="*/ 280771 w 551707"/>
                      <a:gd name="connsiteY3" fmla="*/ 101656 h 832321"/>
                      <a:gd name="connsiteX4" fmla="*/ 280771 w 551707"/>
                      <a:gd name="connsiteY4" fmla="*/ 158806 h 832321"/>
                      <a:gd name="connsiteX5" fmla="*/ 249021 w 551707"/>
                      <a:gd name="connsiteY5" fmla="*/ 228656 h 832321"/>
                      <a:gd name="connsiteX6" fmla="*/ 242671 w 551707"/>
                      <a:gd name="connsiteY6" fmla="*/ 292156 h 832321"/>
                      <a:gd name="connsiteX7" fmla="*/ 312521 w 551707"/>
                      <a:gd name="connsiteY7" fmla="*/ 317556 h 832321"/>
                      <a:gd name="connsiteX8" fmla="*/ 420471 w 551707"/>
                      <a:gd name="connsiteY8" fmla="*/ 317556 h 832321"/>
                      <a:gd name="connsiteX9" fmla="*/ 503021 w 551707"/>
                      <a:gd name="connsiteY9" fmla="*/ 317556 h 832321"/>
                      <a:gd name="connsiteX10" fmla="*/ 503021 w 551707"/>
                      <a:gd name="connsiteY10" fmla="*/ 317556 h 832321"/>
                      <a:gd name="connsiteX11" fmla="*/ 551440 w 551707"/>
                      <a:gd name="connsiteY11" fmla="*/ 402487 h 832321"/>
                      <a:gd name="connsiteX12" fmla="*/ 477621 w 551707"/>
                      <a:gd name="connsiteY12" fmla="*/ 469956 h 832321"/>
                      <a:gd name="connsiteX13" fmla="*/ 287121 w 551707"/>
                      <a:gd name="connsiteY13" fmla="*/ 469956 h 832321"/>
                      <a:gd name="connsiteX14" fmla="*/ 191871 w 551707"/>
                      <a:gd name="connsiteY14" fmla="*/ 463606 h 832321"/>
                      <a:gd name="connsiteX15" fmla="*/ 109321 w 551707"/>
                      <a:gd name="connsiteY15" fmla="*/ 577906 h 832321"/>
                      <a:gd name="connsiteX16" fmla="*/ 217271 w 551707"/>
                      <a:gd name="connsiteY16" fmla="*/ 616006 h 832321"/>
                      <a:gd name="connsiteX17" fmla="*/ 382371 w 551707"/>
                      <a:gd name="connsiteY17" fmla="*/ 616006 h 832321"/>
                      <a:gd name="connsiteX18" fmla="*/ 445871 w 551707"/>
                      <a:gd name="connsiteY18" fmla="*/ 692206 h 832321"/>
                      <a:gd name="connsiteX19" fmla="*/ 376021 w 551707"/>
                      <a:gd name="connsiteY19" fmla="*/ 762056 h 832321"/>
                      <a:gd name="connsiteX20" fmla="*/ 242671 w 551707"/>
                      <a:gd name="connsiteY20" fmla="*/ 743006 h 832321"/>
                      <a:gd name="connsiteX21" fmla="*/ 185521 w 551707"/>
                      <a:gd name="connsiteY21" fmla="*/ 736656 h 832321"/>
                      <a:gd name="connsiteX22" fmla="*/ 160121 w 551707"/>
                      <a:gd name="connsiteY22" fmla="*/ 819206 h 832321"/>
                      <a:gd name="connsiteX23" fmla="*/ 83921 w 551707"/>
                      <a:gd name="connsiteY23" fmla="*/ 806506 h 832321"/>
                      <a:gd name="connsiteX24" fmla="*/ 7721 w 551707"/>
                      <a:gd name="connsiteY24" fmla="*/ 577906 h 832321"/>
                      <a:gd name="connsiteX25" fmla="*/ 14071 w 551707"/>
                      <a:gd name="connsiteY25" fmla="*/ 419156 h 832321"/>
                      <a:gd name="connsiteX26" fmla="*/ 109321 w 551707"/>
                      <a:gd name="connsiteY26" fmla="*/ 260406 h 832321"/>
                      <a:gd name="connsiteX27" fmla="*/ 141071 w 551707"/>
                      <a:gd name="connsiteY27" fmla="*/ 152456 h 832321"/>
                      <a:gd name="connsiteX28" fmla="*/ 128371 w 551707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12521 w 551928"/>
                      <a:gd name="connsiteY7" fmla="*/ 31755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97439 w 551928"/>
                      <a:gd name="connsiteY3" fmla="*/ 99275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01 h 832266"/>
                      <a:gd name="connsiteX1" fmla="*/ 172821 w 551928"/>
                      <a:gd name="connsiteY1" fmla="*/ 1 h 832266"/>
                      <a:gd name="connsiteX2" fmla="*/ 260134 w 551928"/>
                      <a:gd name="connsiteY2" fmla="*/ 37308 h 832266"/>
                      <a:gd name="connsiteX3" fmla="*/ 297439 w 551928"/>
                      <a:gd name="connsiteY3" fmla="*/ 99220 h 832266"/>
                      <a:gd name="connsiteX4" fmla="*/ 292678 w 551928"/>
                      <a:gd name="connsiteY4" fmla="*/ 168276 h 832266"/>
                      <a:gd name="connsiteX5" fmla="*/ 249021 w 551928"/>
                      <a:gd name="connsiteY5" fmla="*/ 228601 h 832266"/>
                      <a:gd name="connsiteX6" fmla="*/ 242671 w 551928"/>
                      <a:gd name="connsiteY6" fmla="*/ 292101 h 832266"/>
                      <a:gd name="connsiteX7" fmla="*/ 307758 w 551928"/>
                      <a:gd name="connsiteY7" fmla="*/ 336551 h 832266"/>
                      <a:gd name="connsiteX8" fmla="*/ 420471 w 551928"/>
                      <a:gd name="connsiteY8" fmla="*/ 317501 h 832266"/>
                      <a:gd name="connsiteX9" fmla="*/ 503021 w 551928"/>
                      <a:gd name="connsiteY9" fmla="*/ 317501 h 832266"/>
                      <a:gd name="connsiteX10" fmla="*/ 510165 w 551928"/>
                      <a:gd name="connsiteY10" fmla="*/ 322263 h 832266"/>
                      <a:gd name="connsiteX11" fmla="*/ 551440 w 551928"/>
                      <a:gd name="connsiteY11" fmla="*/ 402432 h 832266"/>
                      <a:gd name="connsiteX12" fmla="*/ 477621 w 551928"/>
                      <a:gd name="connsiteY12" fmla="*/ 469901 h 832266"/>
                      <a:gd name="connsiteX13" fmla="*/ 287121 w 551928"/>
                      <a:gd name="connsiteY13" fmla="*/ 469901 h 832266"/>
                      <a:gd name="connsiteX14" fmla="*/ 191871 w 551928"/>
                      <a:gd name="connsiteY14" fmla="*/ 463551 h 832266"/>
                      <a:gd name="connsiteX15" fmla="*/ 109321 w 551928"/>
                      <a:gd name="connsiteY15" fmla="*/ 577851 h 832266"/>
                      <a:gd name="connsiteX16" fmla="*/ 217271 w 551928"/>
                      <a:gd name="connsiteY16" fmla="*/ 615951 h 832266"/>
                      <a:gd name="connsiteX17" fmla="*/ 382371 w 551928"/>
                      <a:gd name="connsiteY17" fmla="*/ 615951 h 832266"/>
                      <a:gd name="connsiteX18" fmla="*/ 445871 w 551928"/>
                      <a:gd name="connsiteY18" fmla="*/ 692151 h 832266"/>
                      <a:gd name="connsiteX19" fmla="*/ 376021 w 551928"/>
                      <a:gd name="connsiteY19" fmla="*/ 762001 h 832266"/>
                      <a:gd name="connsiteX20" fmla="*/ 242671 w 551928"/>
                      <a:gd name="connsiteY20" fmla="*/ 742951 h 832266"/>
                      <a:gd name="connsiteX21" fmla="*/ 185521 w 551928"/>
                      <a:gd name="connsiteY21" fmla="*/ 736601 h 832266"/>
                      <a:gd name="connsiteX22" fmla="*/ 160121 w 551928"/>
                      <a:gd name="connsiteY22" fmla="*/ 819151 h 832266"/>
                      <a:gd name="connsiteX23" fmla="*/ 83921 w 551928"/>
                      <a:gd name="connsiteY23" fmla="*/ 806451 h 832266"/>
                      <a:gd name="connsiteX24" fmla="*/ 7721 w 551928"/>
                      <a:gd name="connsiteY24" fmla="*/ 577851 h 832266"/>
                      <a:gd name="connsiteX25" fmla="*/ 14071 w 551928"/>
                      <a:gd name="connsiteY25" fmla="*/ 419101 h 832266"/>
                      <a:gd name="connsiteX26" fmla="*/ 109321 w 551928"/>
                      <a:gd name="connsiteY26" fmla="*/ 260351 h 832266"/>
                      <a:gd name="connsiteX27" fmla="*/ 141071 w 551928"/>
                      <a:gd name="connsiteY27" fmla="*/ 152401 h 832266"/>
                      <a:gd name="connsiteX28" fmla="*/ 128371 w 551928"/>
                      <a:gd name="connsiteY28" fmla="*/ 38101 h 832266"/>
                      <a:gd name="connsiteX0" fmla="*/ 128371 w 551928"/>
                      <a:gd name="connsiteY0" fmla="*/ 30957 h 825122"/>
                      <a:gd name="connsiteX1" fmla="*/ 187108 w 551928"/>
                      <a:gd name="connsiteY1" fmla="*/ 1 h 825122"/>
                      <a:gd name="connsiteX2" fmla="*/ 260134 w 551928"/>
                      <a:gd name="connsiteY2" fmla="*/ 30164 h 825122"/>
                      <a:gd name="connsiteX3" fmla="*/ 297439 w 551928"/>
                      <a:gd name="connsiteY3" fmla="*/ 92076 h 825122"/>
                      <a:gd name="connsiteX4" fmla="*/ 292678 w 551928"/>
                      <a:gd name="connsiteY4" fmla="*/ 161132 h 825122"/>
                      <a:gd name="connsiteX5" fmla="*/ 249021 w 551928"/>
                      <a:gd name="connsiteY5" fmla="*/ 221457 h 825122"/>
                      <a:gd name="connsiteX6" fmla="*/ 242671 w 551928"/>
                      <a:gd name="connsiteY6" fmla="*/ 284957 h 825122"/>
                      <a:gd name="connsiteX7" fmla="*/ 307758 w 551928"/>
                      <a:gd name="connsiteY7" fmla="*/ 329407 h 825122"/>
                      <a:gd name="connsiteX8" fmla="*/ 420471 w 551928"/>
                      <a:gd name="connsiteY8" fmla="*/ 310357 h 825122"/>
                      <a:gd name="connsiteX9" fmla="*/ 503021 w 551928"/>
                      <a:gd name="connsiteY9" fmla="*/ 310357 h 825122"/>
                      <a:gd name="connsiteX10" fmla="*/ 510165 w 551928"/>
                      <a:gd name="connsiteY10" fmla="*/ 315119 h 825122"/>
                      <a:gd name="connsiteX11" fmla="*/ 551440 w 551928"/>
                      <a:gd name="connsiteY11" fmla="*/ 395288 h 825122"/>
                      <a:gd name="connsiteX12" fmla="*/ 477621 w 551928"/>
                      <a:gd name="connsiteY12" fmla="*/ 462757 h 825122"/>
                      <a:gd name="connsiteX13" fmla="*/ 287121 w 551928"/>
                      <a:gd name="connsiteY13" fmla="*/ 462757 h 825122"/>
                      <a:gd name="connsiteX14" fmla="*/ 191871 w 551928"/>
                      <a:gd name="connsiteY14" fmla="*/ 456407 h 825122"/>
                      <a:gd name="connsiteX15" fmla="*/ 109321 w 551928"/>
                      <a:gd name="connsiteY15" fmla="*/ 570707 h 825122"/>
                      <a:gd name="connsiteX16" fmla="*/ 217271 w 551928"/>
                      <a:gd name="connsiteY16" fmla="*/ 608807 h 825122"/>
                      <a:gd name="connsiteX17" fmla="*/ 382371 w 551928"/>
                      <a:gd name="connsiteY17" fmla="*/ 608807 h 825122"/>
                      <a:gd name="connsiteX18" fmla="*/ 445871 w 551928"/>
                      <a:gd name="connsiteY18" fmla="*/ 685007 h 825122"/>
                      <a:gd name="connsiteX19" fmla="*/ 376021 w 551928"/>
                      <a:gd name="connsiteY19" fmla="*/ 754857 h 825122"/>
                      <a:gd name="connsiteX20" fmla="*/ 242671 w 551928"/>
                      <a:gd name="connsiteY20" fmla="*/ 735807 h 825122"/>
                      <a:gd name="connsiteX21" fmla="*/ 185521 w 551928"/>
                      <a:gd name="connsiteY21" fmla="*/ 729457 h 825122"/>
                      <a:gd name="connsiteX22" fmla="*/ 160121 w 551928"/>
                      <a:gd name="connsiteY22" fmla="*/ 812007 h 825122"/>
                      <a:gd name="connsiteX23" fmla="*/ 83921 w 551928"/>
                      <a:gd name="connsiteY23" fmla="*/ 799307 h 825122"/>
                      <a:gd name="connsiteX24" fmla="*/ 7721 w 551928"/>
                      <a:gd name="connsiteY24" fmla="*/ 570707 h 825122"/>
                      <a:gd name="connsiteX25" fmla="*/ 14071 w 551928"/>
                      <a:gd name="connsiteY25" fmla="*/ 411957 h 825122"/>
                      <a:gd name="connsiteX26" fmla="*/ 109321 w 551928"/>
                      <a:gd name="connsiteY26" fmla="*/ 253207 h 825122"/>
                      <a:gd name="connsiteX27" fmla="*/ 141071 w 551928"/>
                      <a:gd name="connsiteY27" fmla="*/ 145257 h 825122"/>
                      <a:gd name="connsiteX28" fmla="*/ 128371 w 551928"/>
                      <a:gd name="connsiteY28" fmla="*/ 30957 h 825122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8417 w 552449"/>
                      <a:gd name="connsiteY0" fmla="*/ 35757 h 825159"/>
                      <a:gd name="connsiteX1" fmla="*/ 187629 w 552449"/>
                      <a:gd name="connsiteY1" fmla="*/ 38 h 825159"/>
                      <a:gd name="connsiteX2" fmla="*/ 260655 w 552449"/>
                      <a:gd name="connsiteY2" fmla="*/ 30201 h 825159"/>
                      <a:gd name="connsiteX3" fmla="*/ 297960 w 552449"/>
                      <a:gd name="connsiteY3" fmla="*/ 92113 h 825159"/>
                      <a:gd name="connsiteX4" fmla="*/ 293199 w 552449"/>
                      <a:gd name="connsiteY4" fmla="*/ 161169 h 825159"/>
                      <a:gd name="connsiteX5" fmla="*/ 249542 w 552449"/>
                      <a:gd name="connsiteY5" fmla="*/ 221494 h 825159"/>
                      <a:gd name="connsiteX6" fmla="*/ 243192 w 552449"/>
                      <a:gd name="connsiteY6" fmla="*/ 284994 h 825159"/>
                      <a:gd name="connsiteX7" fmla="*/ 308279 w 552449"/>
                      <a:gd name="connsiteY7" fmla="*/ 329444 h 825159"/>
                      <a:gd name="connsiteX8" fmla="*/ 420992 w 552449"/>
                      <a:gd name="connsiteY8" fmla="*/ 310394 h 825159"/>
                      <a:gd name="connsiteX9" fmla="*/ 503542 w 552449"/>
                      <a:gd name="connsiteY9" fmla="*/ 310394 h 825159"/>
                      <a:gd name="connsiteX10" fmla="*/ 510686 w 552449"/>
                      <a:gd name="connsiteY10" fmla="*/ 315156 h 825159"/>
                      <a:gd name="connsiteX11" fmla="*/ 551961 w 552449"/>
                      <a:gd name="connsiteY11" fmla="*/ 395325 h 825159"/>
                      <a:gd name="connsiteX12" fmla="*/ 478142 w 552449"/>
                      <a:gd name="connsiteY12" fmla="*/ 462794 h 825159"/>
                      <a:gd name="connsiteX13" fmla="*/ 287642 w 552449"/>
                      <a:gd name="connsiteY13" fmla="*/ 462794 h 825159"/>
                      <a:gd name="connsiteX14" fmla="*/ 192392 w 552449"/>
                      <a:gd name="connsiteY14" fmla="*/ 456444 h 825159"/>
                      <a:gd name="connsiteX15" fmla="*/ 109842 w 552449"/>
                      <a:gd name="connsiteY15" fmla="*/ 570744 h 825159"/>
                      <a:gd name="connsiteX16" fmla="*/ 217792 w 552449"/>
                      <a:gd name="connsiteY16" fmla="*/ 608844 h 825159"/>
                      <a:gd name="connsiteX17" fmla="*/ 382892 w 552449"/>
                      <a:gd name="connsiteY17" fmla="*/ 608844 h 825159"/>
                      <a:gd name="connsiteX18" fmla="*/ 446392 w 552449"/>
                      <a:gd name="connsiteY18" fmla="*/ 685044 h 825159"/>
                      <a:gd name="connsiteX19" fmla="*/ 376542 w 552449"/>
                      <a:gd name="connsiteY19" fmla="*/ 754894 h 825159"/>
                      <a:gd name="connsiteX20" fmla="*/ 243192 w 552449"/>
                      <a:gd name="connsiteY20" fmla="*/ 735844 h 825159"/>
                      <a:gd name="connsiteX21" fmla="*/ 186042 w 552449"/>
                      <a:gd name="connsiteY21" fmla="*/ 729494 h 825159"/>
                      <a:gd name="connsiteX22" fmla="*/ 160642 w 552449"/>
                      <a:gd name="connsiteY22" fmla="*/ 812044 h 825159"/>
                      <a:gd name="connsiteX23" fmla="*/ 84442 w 552449"/>
                      <a:gd name="connsiteY23" fmla="*/ 799344 h 825159"/>
                      <a:gd name="connsiteX24" fmla="*/ 8242 w 552449"/>
                      <a:gd name="connsiteY24" fmla="*/ 570744 h 825159"/>
                      <a:gd name="connsiteX25" fmla="*/ 14592 w 552449"/>
                      <a:gd name="connsiteY25" fmla="*/ 411994 h 825159"/>
                      <a:gd name="connsiteX26" fmla="*/ 119367 w 552449"/>
                      <a:gd name="connsiteY26" fmla="*/ 258006 h 825159"/>
                      <a:gd name="connsiteX27" fmla="*/ 141592 w 552449"/>
                      <a:gd name="connsiteY27" fmla="*/ 145294 h 825159"/>
                      <a:gd name="connsiteX28" fmla="*/ 138417 w 552449"/>
                      <a:gd name="connsiteY28" fmla="*/ 35757 h 825159"/>
                      <a:gd name="connsiteX0" fmla="*/ 131638 w 545670"/>
                      <a:gd name="connsiteY0" fmla="*/ 35757 h 825159"/>
                      <a:gd name="connsiteX1" fmla="*/ 180850 w 545670"/>
                      <a:gd name="connsiteY1" fmla="*/ 38 h 825159"/>
                      <a:gd name="connsiteX2" fmla="*/ 253876 w 545670"/>
                      <a:gd name="connsiteY2" fmla="*/ 30201 h 825159"/>
                      <a:gd name="connsiteX3" fmla="*/ 291181 w 545670"/>
                      <a:gd name="connsiteY3" fmla="*/ 92113 h 825159"/>
                      <a:gd name="connsiteX4" fmla="*/ 286420 w 545670"/>
                      <a:gd name="connsiteY4" fmla="*/ 161169 h 825159"/>
                      <a:gd name="connsiteX5" fmla="*/ 242763 w 545670"/>
                      <a:gd name="connsiteY5" fmla="*/ 221494 h 825159"/>
                      <a:gd name="connsiteX6" fmla="*/ 236413 w 545670"/>
                      <a:gd name="connsiteY6" fmla="*/ 284994 h 825159"/>
                      <a:gd name="connsiteX7" fmla="*/ 301500 w 545670"/>
                      <a:gd name="connsiteY7" fmla="*/ 329444 h 825159"/>
                      <a:gd name="connsiteX8" fmla="*/ 414213 w 545670"/>
                      <a:gd name="connsiteY8" fmla="*/ 310394 h 825159"/>
                      <a:gd name="connsiteX9" fmla="*/ 496763 w 545670"/>
                      <a:gd name="connsiteY9" fmla="*/ 310394 h 825159"/>
                      <a:gd name="connsiteX10" fmla="*/ 503907 w 545670"/>
                      <a:gd name="connsiteY10" fmla="*/ 315156 h 825159"/>
                      <a:gd name="connsiteX11" fmla="*/ 545182 w 545670"/>
                      <a:gd name="connsiteY11" fmla="*/ 395325 h 825159"/>
                      <a:gd name="connsiteX12" fmla="*/ 471363 w 545670"/>
                      <a:gd name="connsiteY12" fmla="*/ 462794 h 825159"/>
                      <a:gd name="connsiteX13" fmla="*/ 280863 w 545670"/>
                      <a:gd name="connsiteY13" fmla="*/ 462794 h 825159"/>
                      <a:gd name="connsiteX14" fmla="*/ 185613 w 545670"/>
                      <a:gd name="connsiteY14" fmla="*/ 456444 h 825159"/>
                      <a:gd name="connsiteX15" fmla="*/ 103063 w 545670"/>
                      <a:gd name="connsiteY15" fmla="*/ 570744 h 825159"/>
                      <a:gd name="connsiteX16" fmla="*/ 211013 w 545670"/>
                      <a:gd name="connsiteY16" fmla="*/ 608844 h 825159"/>
                      <a:gd name="connsiteX17" fmla="*/ 376113 w 545670"/>
                      <a:gd name="connsiteY17" fmla="*/ 608844 h 825159"/>
                      <a:gd name="connsiteX18" fmla="*/ 439613 w 545670"/>
                      <a:gd name="connsiteY18" fmla="*/ 685044 h 825159"/>
                      <a:gd name="connsiteX19" fmla="*/ 369763 w 545670"/>
                      <a:gd name="connsiteY19" fmla="*/ 754894 h 825159"/>
                      <a:gd name="connsiteX20" fmla="*/ 236413 w 545670"/>
                      <a:gd name="connsiteY20" fmla="*/ 735844 h 825159"/>
                      <a:gd name="connsiteX21" fmla="*/ 179263 w 545670"/>
                      <a:gd name="connsiteY21" fmla="*/ 729494 h 825159"/>
                      <a:gd name="connsiteX22" fmla="*/ 153863 w 545670"/>
                      <a:gd name="connsiteY22" fmla="*/ 812044 h 825159"/>
                      <a:gd name="connsiteX23" fmla="*/ 77663 w 545670"/>
                      <a:gd name="connsiteY23" fmla="*/ 799344 h 825159"/>
                      <a:gd name="connsiteX24" fmla="*/ 1463 w 545670"/>
                      <a:gd name="connsiteY24" fmla="*/ 570744 h 825159"/>
                      <a:gd name="connsiteX25" fmla="*/ 34007 w 545670"/>
                      <a:gd name="connsiteY25" fmla="*/ 416757 h 825159"/>
                      <a:gd name="connsiteX26" fmla="*/ 112588 w 545670"/>
                      <a:gd name="connsiteY26" fmla="*/ 258006 h 825159"/>
                      <a:gd name="connsiteX27" fmla="*/ 134813 w 545670"/>
                      <a:gd name="connsiteY27" fmla="*/ 145294 h 825159"/>
                      <a:gd name="connsiteX28" fmla="*/ 131638 w 545670"/>
                      <a:gd name="connsiteY28" fmla="*/ 35757 h 825159"/>
                      <a:gd name="connsiteX0" fmla="*/ 124884 w 538916"/>
                      <a:gd name="connsiteY0" fmla="*/ 35757 h 825312"/>
                      <a:gd name="connsiteX1" fmla="*/ 174096 w 538916"/>
                      <a:gd name="connsiteY1" fmla="*/ 38 h 825312"/>
                      <a:gd name="connsiteX2" fmla="*/ 247122 w 538916"/>
                      <a:gd name="connsiteY2" fmla="*/ 30201 h 825312"/>
                      <a:gd name="connsiteX3" fmla="*/ 284427 w 538916"/>
                      <a:gd name="connsiteY3" fmla="*/ 92113 h 825312"/>
                      <a:gd name="connsiteX4" fmla="*/ 279666 w 538916"/>
                      <a:gd name="connsiteY4" fmla="*/ 161169 h 825312"/>
                      <a:gd name="connsiteX5" fmla="*/ 236009 w 538916"/>
                      <a:gd name="connsiteY5" fmla="*/ 221494 h 825312"/>
                      <a:gd name="connsiteX6" fmla="*/ 229659 w 538916"/>
                      <a:gd name="connsiteY6" fmla="*/ 284994 h 825312"/>
                      <a:gd name="connsiteX7" fmla="*/ 294746 w 538916"/>
                      <a:gd name="connsiteY7" fmla="*/ 329444 h 825312"/>
                      <a:gd name="connsiteX8" fmla="*/ 407459 w 538916"/>
                      <a:gd name="connsiteY8" fmla="*/ 310394 h 825312"/>
                      <a:gd name="connsiteX9" fmla="*/ 490009 w 538916"/>
                      <a:gd name="connsiteY9" fmla="*/ 310394 h 825312"/>
                      <a:gd name="connsiteX10" fmla="*/ 497153 w 538916"/>
                      <a:gd name="connsiteY10" fmla="*/ 315156 h 825312"/>
                      <a:gd name="connsiteX11" fmla="*/ 538428 w 538916"/>
                      <a:gd name="connsiteY11" fmla="*/ 395325 h 825312"/>
                      <a:gd name="connsiteX12" fmla="*/ 464609 w 538916"/>
                      <a:gd name="connsiteY12" fmla="*/ 462794 h 825312"/>
                      <a:gd name="connsiteX13" fmla="*/ 274109 w 538916"/>
                      <a:gd name="connsiteY13" fmla="*/ 462794 h 825312"/>
                      <a:gd name="connsiteX14" fmla="*/ 178859 w 538916"/>
                      <a:gd name="connsiteY14" fmla="*/ 456444 h 825312"/>
                      <a:gd name="connsiteX15" fmla="*/ 96309 w 538916"/>
                      <a:gd name="connsiteY15" fmla="*/ 570744 h 825312"/>
                      <a:gd name="connsiteX16" fmla="*/ 204259 w 538916"/>
                      <a:gd name="connsiteY16" fmla="*/ 608844 h 825312"/>
                      <a:gd name="connsiteX17" fmla="*/ 369359 w 538916"/>
                      <a:gd name="connsiteY17" fmla="*/ 608844 h 825312"/>
                      <a:gd name="connsiteX18" fmla="*/ 432859 w 538916"/>
                      <a:gd name="connsiteY18" fmla="*/ 685044 h 825312"/>
                      <a:gd name="connsiteX19" fmla="*/ 363009 w 538916"/>
                      <a:gd name="connsiteY19" fmla="*/ 754894 h 825312"/>
                      <a:gd name="connsiteX20" fmla="*/ 229659 w 538916"/>
                      <a:gd name="connsiteY20" fmla="*/ 735844 h 825312"/>
                      <a:gd name="connsiteX21" fmla="*/ 172509 w 538916"/>
                      <a:gd name="connsiteY21" fmla="*/ 729494 h 825312"/>
                      <a:gd name="connsiteX22" fmla="*/ 147109 w 538916"/>
                      <a:gd name="connsiteY22" fmla="*/ 812044 h 825312"/>
                      <a:gd name="connsiteX23" fmla="*/ 70909 w 538916"/>
                      <a:gd name="connsiteY23" fmla="*/ 799344 h 825312"/>
                      <a:gd name="connsiteX24" fmla="*/ 1853 w 538916"/>
                      <a:gd name="connsiteY24" fmla="*/ 568363 h 825312"/>
                      <a:gd name="connsiteX25" fmla="*/ 27253 w 538916"/>
                      <a:gd name="connsiteY25" fmla="*/ 416757 h 825312"/>
                      <a:gd name="connsiteX26" fmla="*/ 105834 w 538916"/>
                      <a:gd name="connsiteY26" fmla="*/ 258006 h 825312"/>
                      <a:gd name="connsiteX27" fmla="*/ 128059 w 538916"/>
                      <a:gd name="connsiteY27" fmla="*/ 145294 h 825312"/>
                      <a:gd name="connsiteX28" fmla="*/ 124884 w 538916"/>
                      <a:gd name="connsiteY28" fmla="*/ 35757 h 825312"/>
                      <a:gd name="connsiteX0" fmla="*/ 124468 w 538500"/>
                      <a:gd name="connsiteY0" fmla="*/ 35757 h 817403"/>
                      <a:gd name="connsiteX1" fmla="*/ 173680 w 538500"/>
                      <a:gd name="connsiteY1" fmla="*/ 38 h 817403"/>
                      <a:gd name="connsiteX2" fmla="*/ 246706 w 538500"/>
                      <a:gd name="connsiteY2" fmla="*/ 30201 h 817403"/>
                      <a:gd name="connsiteX3" fmla="*/ 284011 w 538500"/>
                      <a:gd name="connsiteY3" fmla="*/ 92113 h 817403"/>
                      <a:gd name="connsiteX4" fmla="*/ 279250 w 538500"/>
                      <a:gd name="connsiteY4" fmla="*/ 161169 h 817403"/>
                      <a:gd name="connsiteX5" fmla="*/ 235593 w 538500"/>
                      <a:gd name="connsiteY5" fmla="*/ 221494 h 817403"/>
                      <a:gd name="connsiteX6" fmla="*/ 229243 w 538500"/>
                      <a:gd name="connsiteY6" fmla="*/ 284994 h 817403"/>
                      <a:gd name="connsiteX7" fmla="*/ 294330 w 538500"/>
                      <a:gd name="connsiteY7" fmla="*/ 329444 h 817403"/>
                      <a:gd name="connsiteX8" fmla="*/ 407043 w 538500"/>
                      <a:gd name="connsiteY8" fmla="*/ 310394 h 817403"/>
                      <a:gd name="connsiteX9" fmla="*/ 489593 w 538500"/>
                      <a:gd name="connsiteY9" fmla="*/ 310394 h 817403"/>
                      <a:gd name="connsiteX10" fmla="*/ 496737 w 538500"/>
                      <a:gd name="connsiteY10" fmla="*/ 315156 h 817403"/>
                      <a:gd name="connsiteX11" fmla="*/ 538012 w 538500"/>
                      <a:gd name="connsiteY11" fmla="*/ 395325 h 817403"/>
                      <a:gd name="connsiteX12" fmla="*/ 464193 w 538500"/>
                      <a:gd name="connsiteY12" fmla="*/ 462794 h 817403"/>
                      <a:gd name="connsiteX13" fmla="*/ 273693 w 538500"/>
                      <a:gd name="connsiteY13" fmla="*/ 462794 h 817403"/>
                      <a:gd name="connsiteX14" fmla="*/ 178443 w 538500"/>
                      <a:gd name="connsiteY14" fmla="*/ 456444 h 817403"/>
                      <a:gd name="connsiteX15" fmla="*/ 95893 w 538500"/>
                      <a:gd name="connsiteY15" fmla="*/ 570744 h 817403"/>
                      <a:gd name="connsiteX16" fmla="*/ 203843 w 538500"/>
                      <a:gd name="connsiteY16" fmla="*/ 608844 h 817403"/>
                      <a:gd name="connsiteX17" fmla="*/ 368943 w 538500"/>
                      <a:gd name="connsiteY17" fmla="*/ 608844 h 817403"/>
                      <a:gd name="connsiteX18" fmla="*/ 432443 w 538500"/>
                      <a:gd name="connsiteY18" fmla="*/ 685044 h 817403"/>
                      <a:gd name="connsiteX19" fmla="*/ 362593 w 538500"/>
                      <a:gd name="connsiteY19" fmla="*/ 754894 h 817403"/>
                      <a:gd name="connsiteX20" fmla="*/ 229243 w 538500"/>
                      <a:gd name="connsiteY20" fmla="*/ 735844 h 817403"/>
                      <a:gd name="connsiteX21" fmla="*/ 172093 w 538500"/>
                      <a:gd name="connsiteY21" fmla="*/ 729494 h 817403"/>
                      <a:gd name="connsiteX22" fmla="*/ 146693 w 538500"/>
                      <a:gd name="connsiteY22" fmla="*/ 812044 h 817403"/>
                      <a:gd name="connsiteX23" fmla="*/ 63350 w 538500"/>
                      <a:gd name="connsiteY23" fmla="*/ 782675 h 817403"/>
                      <a:gd name="connsiteX24" fmla="*/ 1437 w 538500"/>
                      <a:gd name="connsiteY24" fmla="*/ 568363 h 817403"/>
                      <a:gd name="connsiteX25" fmla="*/ 26837 w 538500"/>
                      <a:gd name="connsiteY25" fmla="*/ 416757 h 817403"/>
                      <a:gd name="connsiteX26" fmla="*/ 105418 w 538500"/>
                      <a:gd name="connsiteY26" fmla="*/ 258006 h 817403"/>
                      <a:gd name="connsiteX27" fmla="*/ 127643 w 538500"/>
                      <a:gd name="connsiteY27" fmla="*/ 145294 h 817403"/>
                      <a:gd name="connsiteX28" fmla="*/ 124468 w 538500"/>
                      <a:gd name="connsiteY28" fmla="*/ 35757 h 817403"/>
                      <a:gd name="connsiteX0" fmla="*/ 124468 w 538500"/>
                      <a:gd name="connsiteY0" fmla="*/ 35757 h 817987"/>
                      <a:gd name="connsiteX1" fmla="*/ 173680 w 538500"/>
                      <a:gd name="connsiteY1" fmla="*/ 38 h 817987"/>
                      <a:gd name="connsiteX2" fmla="*/ 246706 w 538500"/>
                      <a:gd name="connsiteY2" fmla="*/ 30201 h 817987"/>
                      <a:gd name="connsiteX3" fmla="*/ 284011 w 538500"/>
                      <a:gd name="connsiteY3" fmla="*/ 92113 h 817987"/>
                      <a:gd name="connsiteX4" fmla="*/ 279250 w 538500"/>
                      <a:gd name="connsiteY4" fmla="*/ 161169 h 817987"/>
                      <a:gd name="connsiteX5" fmla="*/ 235593 w 538500"/>
                      <a:gd name="connsiteY5" fmla="*/ 221494 h 817987"/>
                      <a:gd name="connsiteX6" fmla="*/ 229243 w 538500"/>
                      <a:gd name="connsiteY6" fmla="*/ 284994 h 817987"/>
                      <a:gd name="connsiteX7" fmla="*/ 294330 w 538500"/>
                      <a:gd name="connsiteY7" fmla="*/ 329444 h 817987"/>
                      <a:gd name="connsiteX8" fmla="*/ 407043 w 538500"/>
                      <a:gd name="connsiteY8" fmla="*/ 310394 h 817987"/>
                      <a:gd name="connsiteX9" fmla="*/ 489593 w 538500"/>
                      <a:gd name="connsiteY9" fmla="*/ 310394 h 817987"/>
                      <a:gd name="connsiteX10" fmla="*/ 496737 w 538500"/>
                      <a:gd name="connsiteY10" fmla="*/ 315156 h 817987"/>
                      <a:gd name="connsiteX11" fmla="*/ 538012 w 538500"/>
                      <a:gd name="connsiteY11" fmla="*/ 395325 h 817987"/>
                      <a:gd name="connsiteX12" fmla="*/ 464193 w 538500"/>
                      <a:gd name="connsiteY12" fmla="*/ 462794 h 817987"/>
                      <a:gd name="connsiteX13" fmla="*/ 273693 w 538500"/>
                      <a:gd name="connsiteY13" fmla="*/ 462794 h 817987"/>
                      <a:gd name="connsiteX14" fmla="*/ 178443 w 538500"/>
                      <a:gd name="connsiteY14" fmla="*/ 456444 h 817987"/>
                      <a:gd name="connsiteX15" fmla="*/ 95893 w 538500"/>
                      <a:gd name="connsiteY15" fmla="*/ 570744 h 817987"/>
                      <a:gd name="connsiteX16" fmla="*/ 203843 w 538500"/>
                      <a:gd name="connsiteY16" fmla="*/ 608844 h 817987"/>
                      <a:gd name="connsiteX17" fmla="*/ 368943 w 538500"/>
                      <a:gd name="connsiteY17" fmla="*/ 608844 h 817987"/>
                      <a:gd name="connsiteX18" fmla="*/ 432443 w 538500"/>
                      <a:gd name="connsiteY18" fmla="*/ 685044 h 817987"/>
                      <a:gd name="connsiteX19" fmla="*/ 362593 w 538500"/>
                      <a:gd name="connsiteY19" fmla="*/ 754894 h 817987"/>
                      <a:gd name="connsiteX20" fmla="*/ 229243 w 538500"/>
                      <a:gd name="connsiteY20" fmla="*/ 735844 h 817987"/>
                      <a:gd name="connsiteX21" fmla="*/ 172093 w 538500"/>
                      <a:gd name="connsiteY21" fmla="*/ 729494 h 817987"/>
                      <a:gd name="connsiteX22" fmla="*/ 146693 w 538500"/>
                      <a:gd name="connsiteY22" fmla="*/ 812044 h 817987"/>
                      <a:gd name="connsiteX23" fmla="*/ 63350 w 538500"/>
                      <a:gd name="connsiteY23" fmla="*/ 782675 h 817987"/>
                      <a:gd name="connsiteX24" fmla="*/ 1437 w 538500"/>
                      <a:gd name="connsiteY24" fmla="*/ 568363 h 817987"/>
                      <a:gd name="connsiteX25" fmla="*/ 26837 w 538500"/>
                      <a:gd name="connsiteY25" fmla="*/ 416757 h 817987"/>
                      <a:gd name="connsiteX26" fmla="*/ 105418 w 538500"/>
                      <a:gd name="connsiteY26" fmla="*/ 258006 h 817987"/>
                      <a:gd name="connsiteX27" fmla="*/ 127643 w 538500"/>
                      <a:gd name="connsiteY27" fmla="*/ 145294 h 817987"/>
                      <a:gd name="connsiteX28" fmla="*/ 124468 w 538500"/>
                      <a:gd name="connsiteY28" fmla="*/ 35757 h 817987"/>
                      <a:gd name="connsiteX0" fmla="*/ 124468 w 538500"/>
                      <a:gd name="connsiteY0" fmla="*/ 35757 h 833670"/>
                      <a:gd name="connsiteX1" fmla="*/ 173680 w 538500"/>
                      <a:gd name="connsiteY1" fmla="*/ 38 h 833670"/>
                      <a:gd name="connsiteX2" fmla="*/ 246706 w 538500"/>
                      <a:gd name="connsiteY2" fmla="*/ 30201 h 833670"/>
                      <a:gd name="connsiteX3" fmla="*/ 284011 w 538500"/>
                      <a:gd name="connsiteY3" fmla="*/ 92113 h 833670"/>
                      <a:gd name="connsiteX4" fmla="*/ 279250 w 538500"/>
                      <a:gd name="connsiteY4" fmla="*/ 161169 h 833670"/>
                      <a:gd name="connsiteX5" fmla="*/ 235593 w 538500"/>
                      <a:gd name="connsiteY5" fmla="*/ 221494 h 833670"/>
                      <a:gd name="connsiteX6" fmla="*/ 229243 w 538500"/>
                      <a:gd name="connsiteY6" fmla="*/ 284994 h 833670"/>
                      <a:gd name="connsiteX7" fmla="*/ 294330 w 538500"/>
                      <a:gd name="connsiteY7" fmla="*/ 329444 h 833670"/>
                      <a:gd name="connsiteX8" fmla="*/ 407043 w 538500"/>
                      <a:gd name="connsiteY8" fmla="*/ 310394 h 833670"/>
                      <a:gd name="connsiteX9" fmla="*/ 489593 w 538500"/>
                      <a:gd name="connsiteY9" fmla="*/ 310394 h 833670"/>
                      <a:gd name="connsiteX10" fmla="*/ 496737 w 538500"/>
                      <a:gd name="connsiteY10" fmla="*/ 315156 h 833670"/>
                      <a:gd name="connsiteX11" fmla="*/ 538012 w 538500"/>
                      <a:gd name="connsiteY11" fmla="*/ 395325 h 833670"/>
                      <a:gd name="connsiteX12" fmla="*/ 464193 w 538500"/>
                      <a:gd name="connsiteY12" fmla="*/ 462794 h 833670"/>
                      <a:gd name="connsiteX13" fmla="*/ 273693 w 538500"/>
                      <a:gd name="connsiteY13" fmla="*/ 462794 h 833670"/>
                      <a:gd name="connsiteX14" fmla="*/ 178443 w 538500"/>
                      <a:gd name="connsiteY14" fmla="*/ 456444 h 833670"/>
                      <a:gd name="connsiteX15" fmla="*/ 95893 w 538500"/>
                      <a:gd name="connsiteY15" fmla="*/ 570744 h 833670"/>
                      <a:gd name="connsiteX16" fmla="*/ 203843 w 538500"/>
                      <a:gd name="connsiteY16" fmla="*/ 608844 h 833670"/>
                      <a:gd name="connsiteX17" fmla="*/ 368943 w 538500"/>
                      <a:gd name="connsiteY17" fmla="*/ 608844 h 833670"/>
                      <a:gd name="connsiteX18" fmla="*/ 432443 w 538500"/>
                      <a:gd name="connsiteY18" fmla="*/ 685044 h 833670"/>
                      <a:gd name="connsiteX19" fmla="*/ 362593 w 538500"/>
                      <a:gd name="connsiteY19" fmla="*/ 754894 h 833670"/>
                      <a:gd name="connsiteX20" fmla="*/ 229243 w 538500"/>
                      <a:gd name="connsiteY20" fmla="*/ 735844 h 833670"/>
                      <a:gd name="connsiteX21" fmla="*/ 172093 w 538500"/>
                      <a:gd name="connsiteY21" fmla="*/ 729494 h 833670"/>
                      <a:gd name="connsiteX22" fmla="*/ 187174 w 538500"/>
                      <a:gd name="connsiteY22" fmla="*/ 831094 h 833670"/>
                      <a:gd name="connsiteX23" fmla="*/ 63350 w 538500"/>
                      <a:gd name="connsiteY23" fmla="*/ 782675 h 833670"/>
                      <a:gd name="connsiteX24" fmla="*/ 1437 w 538500"/>
                      <a:gd name="connsiteY24" fmla="*/ 568363 h 833670"/>
                      <a:gd name="connsiteX25" fmla="*/ 26837 w 538500"/>
                      <a:gd name="connsiteY25" fmla="*/ 416757 h 833670"/>
                      <a:gd name="connsiteX26" fmla="*/ 105418 w 538500"/>
                      <a:gd name="connsiteY26" fmla="*/ 258006 h 833670"/>
                      <a:gd name="connsiteX27" fmla="*/ 127643 w 538500"/>
                      <a:gd name="connsiteY27" fmla="*/ 145294 h 833670"/>
                      <a:gd name="connsiteX28" fmla="*/ 124468 w 538500"/>
                      <a:gd name="connsiteY28" fmla="*/ 35757 h 833670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27643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538566" h="833522">
                        <a:moveTo>
                          <a:pt x="124468" y="35757"/>
                        </a:moveTo>
                        <a:cubicBezTo>
                          <a:pt x="130553" y="11548"/>
                          <a:pt x="153307" y="964"/>
                          <a:pt x="173680" y="38"/>
                        </a:cubicBezTo>
                        <a:cubicBezTo>
                          <a:pt x="194053" y="-888"/>
                          <a:pt x="228317" y="14855"/>
                          <a:pt x="246706" y="30201"/>
                        </a:cubicBezTo>
                        <a:cubicBezTo>
                          <a:pt x="265095" y="45547"/>
                          <a:pt x="278587" y="70285"/>
                          <a:pt x="284011" y="92113"/>
                        </a:cubicBezTo>
                        <a:cubicBezTo>
                          <a:pt x="289435" y="113941"/>
                          <a:pt x="287320" y="139605"/>
                          <a:pt x="279250" y="161169"/>
                        </a:cubicBezTo>
                        <a:cubicBezTo>
                          <a:pt x="271180" y="182733"/>
                          <a:pt x="243927" y="200857"/>
                          <a:pt x="235593" y="221494"/>
                        </a:cubicBezTo>
                        <a:cubicBezTo>
                          <a:pt x="227259" y="242131"/>
                          <a:pt x="219454" y="267002"/>
                          <a:pt x="229243" y="284994"/>
                        </a:cubicBezTo>
                        <a:cubicBezTo>
                          <a:pt x="239033" y="302986"/>
                          <a:pt x="264697" y="325211"/>
                          <a:pt x="294330" y="329444"/>
                        </a:cubicBezTo>
                        <a:cubicBezTo>
                          <a:pt x="323963" y="333677"/>
                          <a:pt x="407043" y="310394"/>
                          <a:pt x="407043" y="310394"/>
                        </a:cubicBezTo>
                        <a:lnTo>
                          <a:pt x="489593" y="310394"/>
                        </a:lnTo>
                        <a:lnTo>
                          <a:pt x="496737" y="315156"/>
                        </a:lnTo>
                        <a:cubicBezTo>
                          <a:pt x="502029" y="328914"/>
                          <a:pt x="543833" y="367941"/>
                          <a:pt x="538012" y="395325"/>
                        </a:cubicBezTo>
                        <a:cubicBezTo>
                          <a:pt x="532191" y="422710"/>
                          <a:pt x="505467" y="473774"/>
                          <a:pt x="461811" y="479463"/>
                        </a:cubicBezTo>
                        <a:cubicBezTo>
                          <a:pt x="418155" y="485152"/>
                          <a:pt x="323303" y="433293"/>
                          <a:pt x="276075" y="429457"/>
                        </a:cubicBezTo>
                        <a:cubicBezTo>
                          <a:pt x="228847" y="425621"/>
                          <a:pt x="200536" y="432896"/>
                          <a:pt x="178443" y="456444"/>
                        </a:cubicBezTo>
                        <a:cubicBezTo>
                          <a:pt x="156350" y="479992"/>
                          <a:pt x="136110" y="543757"/>
                          <a:pt x="143518" y="570744"/>
                        </a:cubicBezTo>
                        <a:cubicBezTo>
                          <a:pt x="150926" y="597731"/>
                          <a:pt x="185322" y="612019"/>
                          <a:pt x="222893" y="618369"/>
                        </a:cubicBezTo>
                        <a:cubicBezTo>
                          <a:pt x="260464" y="624719"/>
                          <a:pt x="332431" y="597732"/>
                          <a:pt x="368943" y="608844"/>
                        </a:cubicBezTo>
                        <a:cubicBezTo>
                          <a:pt x="405455" y="619956"/>
                          <a:pt x="430057" y="654141"/>
                          <a:pt x="441968" y="685044"/>
                        </a:cubicBezTo>
                        <a:cubicBezTo>
                          <a:pt x="453879" y="715947"/>
                          <a:pt x="449274" y="722694"/>
                          <a:pt x="440411" y="737114"/>
                        </a:cubicBezTo>
                        <a:cubicBezTo>
                          <a:pt x="431548" y="751534"/>
                          <a:pt x="422394" y="772965"/>
                          <a:pt x="388787" y="771563"/>
                        </a:cubicBezTo>
                        <a:cubicBezTo>
                          <a:pt x="355180" y="770161"/>
                          <a:pt x="274487" y="735315"/>
                          <a:pt x="238768" y="728700"/>
                        </a:cubicBezTo>
                        <a:cubicBezTo>
                          <a:pt x="203049" y="722085"/>
                          <a:pt x="197362" y="698140"/>
                          <a:pt x="174475" y="731875"/>
                        </a:cubicBezTo>
                        <a:cubicBezTo>
                          <a:pt x="151588" y="765610"/>
                          <a:pt x="205695" y="822627"/>
                          <a:pt x="187174" y="831094"/>
                        </a:cubicBezTo>
                        <a:cubicBezTo>
                          <a:pt x="168653" y="839561"/>
                          <a:pt x="94306" y="826463"/>
                          <a:pt x="63350" y="782675"/>
                        </a:cubicBezTo>
                        <a:cubicBezTo>
                          <a:pt x="32394" y="738887"/>
                          <a:pt x="7522" y="629349"/>
                          <a:pt x="1437" y="568363"/>
                        </a:cubicBezTo>
                        <a:cubicBezTo>
                          <a:pt x="-4648" y="507377"/>
                          <a:pt x="9507" y="468483"/>
                          <a:pt x="26837" y="416757"/>
                        </a:cubicBezTo>
                        <a:cubicBezTo>
                          <a:pt x="44167" y="365031"/>
                          <a:pt x="84251" y="302456"/>
                          <a:pt x="105418" y="258006"/>
                        </a:cubicBezTo>
                        <a:cubicBezTo>
                          <a:pt x="126585" y="213556"/>
                          <a:pt x="155424" y="187097"/>
                          <a:pt x="137168" y="145294"/>
                        </a:cubicBezTo>
                        <a:cubicBezTo>
                          <a:pt x="118912" y="103491"/>
                          <a:pt x="118383" y="59966"/>
                          <a:pt x="124468" y="35757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90101" y="3700951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FE66610-F649-927F-260D-06073A44E0FE}"/>
                </a:ext>
              </a:extLst>
            </p:cNvPr>
            <p:cNvSpPr/>
            <p:nvPr/>
          </p:nvSpPr>
          <p:spPr>
            <a:xfrm>
              <a:off x="4958826" y="4446799"/>
              <a:ext cx="248715" cy="40750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04766F2D-7EB8-80BD-F925-E0FA89A1D7A1}"/>
              </a:ext>
            </a:extLst>
          </p:cNvPr>
          <p:cNvSpPr/>
          <p:nvPr/>
        </p:nvSpPr>
        <p:spPr>
          <a:xfrm>
            <a:off x="7622412" y="396587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75F870B-9C7F-DD41-53DF-E1A0A52A9ED6}"/>
              </a:ext>
            </a:extLst>
          </p:cNvPr>
          <p:cNvSpPr/>
          <p:nvPr/>
        </p:nvSpPr>
        <p:spPr>
          <a:xfrm>
            <a:off x="7277136" y="3950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ttsMP3.com_VoiceText_2024-11-17_23-15-24">
            <a:hlinkClick r:id="" action="ppaction://media"/>
            <a:extLst>
              <a:ext uri="{FF2B5EF4-FFF2-40B4-BE49-F238E27FC236}">
                <a16:creationId xmlns:a16="http://schemas.microsoft.com/office/drawing/2014/main" id="{60E5AEA1-203F-4CE7-CE6E-C91D22549D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1B6A8ED-46D7-2508-2E65-C39997C8419D}"/>
              </a:ext>
            </a:extLst>
          </p:cNvPr>
          <p:cNvGrpSpPr/>
          <p:nvPr/>
        </p:nvGrpSpPr>
        <p:grpSpPr>
          <a:xfrm>
            <a:off x="8154245" y="2796229"/>
            <a:ext cx="1706037" cy="3223907"/>
            <a:chOff x="7115684" y="2784583"/>
            <a:chExt cx="1706037" cy="322390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9FE1273-1579-475D-D76F-B4121DB1107C}"/>
                </a:ext>
              </a:extLst>
            </p:cNvPr>
            <p:cNvGrpSpPr/>
            <p:nvPr/>
          </p:nvGrpSpPr>
          <p:grpSpPr>
            <a:xfrm>
              <a:off x="7115684" y="2784583"/>
              <a:ext cx="1706037" cy="3223907"/>
              <a:chOff x="6720511" y="3415530"/>
              <a:chExt cx="1459139" cy="2868269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DDD24844-8B56-90B4-92F5-D28240383013}"/>
                  </a:ext>
                </a:extLst>
              </p:cNvPr>
              <p:cNvGrpSpPr/>
              <p:nvPr/>
            </p:nvGrpSpPr>
            <p:grpSpPr>
              <a:xfrm>
                <a:off x="6720511" y="3437360"/>
                <a:ext cx="1459139" cy="2846439"/>
                <a:chOff x="6720511" y="3437360"/>
                <a:chExt cx="1459139" cy="2846439"/>
              </a:xfrm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C585689-F038-EA58-0DC6-84F187047ABE}"/>
                    </a:ext>
                  </a:extLst>
                </p:cNvPr>
                <p:cNvSpPr/>
                <p:nvPr/>
              </p:nvSpPr>
              <p:spPr>
                <a:xfrm>
                  <a:off x="6720511" y="3443430"/>
                  <a:ext cx="1459139" cy="1056177"/>
                </a:xfrm>
                <a:custGeom>
                  <a:avLst/>
                  <a:gdLst>
                    <a:gd name="connsiteX0" fmla="*/ 676546 w 1352630"/>
                    <a:gd name="connsiteY0" fmla="*/ 0 h 786406"/>
                    <a:gd name="connsiteX1" fmla="*/ 1339537 w 1352630"/>
                    <a:gd name="connsiteY1" fmla="*/ 629701 h 786406"/>
                    <a:gd name="connsiteX2" fmla="*/ 1352630 w 1352630"/>
                    <a:gd name="connsiteY2" fmla="*/ 781060 h 786406"/>
                    <a:gd name="connsiteX3" fmla="*/ 1346669 w 1352630"/>
                    <a:gd name="connsiteY3" fmla="*/ 778591 h 786406"/>
                    <a:gd name="connsiteX4" fmla="*/ 18865 w 1352630"/>
                    <a:gd name="connsiteY4" fmla="*/ 778591 h 786406"/>
                    <a:gd name="connsiteX5" fmla="*/ 0 w 1352630"/>
                    <a:gd name="connsiteY5" fmla="*/ 786406 h 786406"/>
                    <a:gd name="connsiteX6" fmla="*/ 13555 w 1352630"/>
                    <a:gd name="connsiteY6" fmla="*/ 629701 h 786406"/>
                    <a:gd name="connsiteX7" fmla="*/ 676546 w 1352630"/>
                    <a:gd name="connsiteY7" fmla="*/ 0 h 786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2630" h="786406">
                      <a:moveTo>
                        <a:pt x="676546" y="0"/>
                      </a:moveTo>
                      <a:cubicBezTo>
                        <a:pt x="1003580" y="0"/>
                        <a:pt x="1276434" y="270331"/>
                        <a:pt x="1339537" y="629701"/>
                      </a:cubicBezTo>
                      <a:lnTo>
                        <a:pt x="1352630" y="781060"/>
                      </a:lnTo>
                      <a:lnTo>
                        <a:pt x="1346669" y="778591"/>
                      </a:lnTo>
                      <a:lnTo>
                        <a:pt x="18865" y="778591"/>
                      </a:lnTo>
                      <a:lnTo>
                        <a:pt x="0" y="786406"/>
                      </a:lnTo>
                      <a:lnTo>
                        <a:pt x="13555" y="629701"/>
                      </a:lnTo>
                      <a:cubicBezTo>
                        <a:pt x="76659" y="270331"/>
                        <a:pt x="349512" y="0"/>
                        <a:pt x="676546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DF2CD265-705B-18C2-7310-E0C75B1181A7}"/>
                    </a:ext>
                  </a:extLst>
                </p:cNvPr>
                <p:cNvGrpSpPr/>
                <p:nvPr/>
              </p:nvGrpSpPr>
              <p:grpSpPr>
                <a:xfrm>
                  <a:off x="6806062" y="3437360"/>
                  <a:ext cx="1226120" cy="2846439"/>
                  <a:chOff x="5634395" y="966332"/>
                  <a:chExt cx="2005104" cy="4654853"/>
                </a:xfrm>
              </p:grpSpPr>
              <p:sp>
                <p:nvSpPr>
                  <p:cNvPr id="79" name="Rectangle: Rounded Corners 78">
                    <a:extLst>
                      <a:ext uri="{FF2B5EF4-FFF2-40B4-BE49-F238E27FC236}">
                        <a16:creationId xmlns:a16="http://schemas.microsoft.com/office/drawing/2014/main" id="{2E324FAB-F0DB-897A-BC82-E28F5A3B188B}"/>
                      </a:ext>
                    </a:extLst>
                  </p:cNvPr>
                  <p:cNvSpPr/>
                  <p:nvPr/>
                </p:nvSpPr>
                <p:spPr>
                  <a:xfrm>
                    <a:off x="6071110" y="4596240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" name="Rectangle: Rounded Corners 79">
                    <a:extLst>
                      <a:ext uri="{FF2B5EF4-FFF2-40B4-BE49-F238E27FC236}">
                        <a16:creationId xmlns:a16="http://schemas.microsoft.com/office/drawing/2014/main" id="{EA20C28E-0BFD-836E-E0EC-4B68DC764357}"/>
                      </a:ext>
                    </a:extLst>
                  </p:cNvPr>
                  <p:cNvSpPr/>
                  <p:nvPr/>
                </p:nvSpPr>
                <p:spPr>
                  <a:xfrm>
                    <a:off x="6921616" y="4627704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" name="Rectangle: Rounded Corners 80">
                    <a:extLst>
                      <a:ext uri="{FF2B5EF4-FFF2-40B4-BE49-F238E27FC236}">
                        <a16:creationId xmlns:a16="http://schemas.microsoft.com/office/drawing/2014/main" id="{1C3107D6-3501-9C79-FAC7-34D1165F586C}"/>
                      </a:ext>
                    </a:extLst>
                  </p:cNvPr>
                  <p:cNvSpPr/>
                  <p:nvPr/>
                </p:nvSpPr>
                <p:spPr>
                  <a:xfrm>
                    <a:off x="5777642" y="3057300"/>
                    <a:ext cx="1644819" cy="1589649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" name="Rectangle: Rounded Corners 81">
                    <a:extLst>
                      <a:ext uri="{FF2B5EF4-FFF2-40B4-BE49-F238E27FC236}">
                        <a16:creationId xmlns:a16="http://schemas.microsoft.com/office/drawing/2014/main" id="{2C6A0F98-0874-EFF1-8202-1A42D0E4B9C2}"/>
                      </a:ext>
                    </a:extLst>
                  </p:cNvPr>
                  <p:cNvSpPr/>
                  <p:nvPr/>
                </p:nvSpPr>
                <p:spPr>
                  <a:xfrm>
                    <a:off x="6579989" y="2852332"/>
                    <a:ext cx="211915" cy="362567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Rectangle: Top Corners Rounded 82">
                    <a:extLst>
                      <a:ext uri="{FF2B5EF4-FFF2-40B4-BE49-F238E27FC236}">
                        <a16:creationId xmlns:a16="http://schemas.microsoft.com/office/drawing/2014/main" id="{680BE512-381B-54BD-3BBE-0C2BD961D9CB}"/>
                      </a:ext>
                    </a:extLst>
                  </p:cNvPr>
                  <p:cNvSpPr/>
                  <p:nvPr/>
                </p:nvSpPr>
                <p:spPr>
                  <a:xfrm rot="21028649">
                    <a:off x="5740443" y="5405010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" name="Rectangle: Top Corners Rounded 83">
                    <a:extLst>
                      <a:ext uri="{FF2B5EF4-FFF2-40B4-BE49-F238E27FC236}">
                        <a16:creationId xmlns:a16="http://schemas.microsoft.com/office/drawing/2014/main" id="{B738EBDF-E0F0-6D03-6DB4-CDAF974A1C22}"/>
                      </a:ext>
                    </a:extLst>
                  </p:cNvPr>
                  <p:cNvSpPr/>
                  <p:nvPr/>
                </p:nvSpPr>
                <p:spPr>
                  <a:xfrm rot="20991914">
                    <a:off x="6595998" y="5435692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8130E882-DF6E-751B-EE67-F9293B2C3FC3}"/>
                      </a:ext>
                    </a:extLst>
                  </p:cNvPr>
                  <p:cNvGrpSpPr/>
                  <p:nvPr/>
                </p:nvGrpSpPr>
                <p:grpSpPr>
                  <a:xfrm>
                    <a:off x="5634395" y="3110233"/>
                    <a:ext cx="446555" cy="1319316"/>
                    <a:chOff x="5634395" y="3110233"/>
                    <a:chExt cx="446555" cy="1319316"/>
                  </a:xfrm>
                </p:grpSpPr>
                <p:grpSp>
                  <p:nvGrpSpPr>
                    <p:cNvPr id="86" name="Group 85">
                      <a:extLst>
                        <a:ext uri="{FF2B5EF4-FFF2-40B4-BE49-F238E27FC236}">
                          <a16:creationId xmlns:a16="http://schemas.microsoft.com/office/drawing/2014/main" id="{805E0868-B8A6-CD25-2308-A1ACA00C32C4}"/>
                        </a:ext>
                      </a:extLst>
                    </p:cNvPr>
                    <p:cNvGrpSpPr/>
                    <p:nvPr/>
                  </p:nvGrpSpPr>
                  <p:grpSpPr>
                    <a:xfrm rot="194516" flipH="1">
                      <a:off x="5729465" y="3110233"/>
                      <a:ext cx="351485" cy="1087896"/>
                      <a:chOff x="972317" y="2903685"/>
                      <a:chExt cx="351485" cy="1087896"/>
                    </a:xfrm>
                    <a:solidFill>
                      <a:schemeClr val="accent2">
                        <a:lumMod val="40000"/>
                        <a:lumOff val="60000"/>
                      </a:schemeClr>
                    </a:solidFill>
                  </p:grpSpPr>
                  <p:sp>
                    <p:nvSpPr>
                      <p:cNvPr id="88" name="Rectangle: Rounded Corners 87">
                        <a:extLst>
                          <a:ext uri="{FF2B5EF4-FFF2-40B4-BE49-F238E27FC236}">
                            <a16:creationId xmlns:a16="http://schemas.microsoft.com/office/drawing/2014/main" id="{B72E314A-1A38-FC7C-5E41-0075174AFB18}"/>
                          </a:ext>
                        </a:extLst>
                      </p:cNvPr>
                      <p:cNvSpPr/>
                      <p:nvPr/>
                    </p:nvSpPr>
                    <p:spPr>
                      <a:xfrm rot="20570225">
                        <a:off x="972317" y="2903685"/>
                        <a:ext cx="307240" cy="547316"/>
                      </a:xfrm>
                      <a:prstGeom prst="round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9" name="Rectangle: Rounded Corners 88">
                        <a:extLst>
                          <a:ext uri="{FF2B5EF4-FFF2-40B4-BE49-F238E27FC236}">
                            <a16:creationId xmlns:a16="http://schemas.microsoft.com/office/drawing/2014/main" id="{94079EAC-84C1-C89E-938D-C7F2CB28ED6B}"/>
                          </a:ext>
                        </a:extLst>
                      </p:cNvPr>
                      <p:cNvSpPr/>
                      <p:nvPr/>
                    </p:nvSpPr>
                    <p:spPr>
                      <a:xfrm rot="39616">
                        <a:off x="1137396" y="3309555"/>
                        <a:ext cx="186406" cy="682026"/>
                      </a:xfrm>
                      <a:prstGeom prst="roundRect">
                        <a:avLst/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3F22CEE5-FB5A-F28D-F2CE-27312CF821D5}"/>
                        </a:ext>
                      </a:extLst>
                    </p:cNvPr>
                    <p:cNvSpPr/>
                    <p:nvPr/>
                  </p:nvSpPr>
                  <p:spPr>
                    <a:xfrm rot="1381924" flipH="1">
                      <a:off x="5634395" y="3990669"/>
                      <a:ext cx="308172" cy="438880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90" name="Group 89">
                    <a:extLst>
                      <a:ext uri="{FF2B5EF4-FFF2-40B4-BE49-F238E27FC236}">
                        <a16:creationId xmlns:a16="http://schemas.microsoft.com/office/drawing/2014/main" id="{06BFECAD-2F41-5262-0784-915658DB915E}"/>
                      </a:ext>
                    </a:extLst>
                  </p:cNvPr>
                  <p:cNvGrpSpPr/>
                  <p:nvPr/>
                </p:nvGrpSpPr>
                <p:grpSpPr>
                  <a:xfrm rot="21045049">
                    <a:off x="7131349" y="3154435"/>
                    <a:ext cx="413855" cy="1101049"/>
                    <a:chOff x="7191060" y="3210686"/>
                    <a:chExt cx="385020" cy="1151699"/>
                  </a:xfrm>
                </p:grpSpPr>
                <p:sp>
                  <p:nvSpPr>
                    <p:cNvPr id="91" name="Rectangle: Rounded Corners 90">
                      <a:extLst>
                        <a:ext uri="{FF2B5EF4-FFF2-40B4-BE49-F238E27FC236}">
                          <a16:creationId xmlns:a16="http://schemas.microsoft.com/office/drawing/2014/main" id="{76466ACF-FFA4-AC05-4611-F20E37DFA965}"/>
                        </a:ext>
                      </a:extLst>
                    </p:cNvPr>
                    <p:cNvSpPr/>
                    <p:nvPr/>
                  </p:nvSpPr>
                  <p:spPr>
                    <a:xfrm rot="20699288">
                      <a:off x="7268841" y="3210686"/>
                      <a:ext cx="307239" cy="547316"/>
                    </a:xfrm>
                    <a:prstGeom prst="roundRect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" name="Rectangle: Rounded Corners 91">
                      <a:extLst>
                        <a:ext uri="{FF2B5EF4-FFF2-40B4-BE49-F238E27FC236}">
                          <a16:creationId xmlns:a16="http://schemas.microsoft.com/office/drawing/2014/main" id="{05B67713-767E-4F22-1C56-AECE2A01BA3E}"/>
                        </a:ext>
                      </a:extLst>
                    </p:cNvPr>
                    <p:cNvSpPr/>
                    <p:nvPr/>
                  </p:nvSpPr>
                  <p:spPr>
                    <a:xfrm rot="2318296">
                      <a:off x="7191060" y="3555174"/>
                      <a:ext cx="186406" cy="807211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94" name="Oval 93">
                    <a:extLst>
                      <a:ext uri="{FF2B5EF4-FFF2-40B4-BE49-F238E27FC236}">
                        <a16:creationId xmlns:a16="http://schemas.microsoft.com/office/drawing/2014/main" id="{05DFE16D-2A95-35C7-2EAE-10E19735FB96}"/>
                      </a:ext>
                    </a:extLst>
                  </p:cNvPr>
                  <p:cNvSpPr/>
                  <p:nvPr/>
                </p:nvSpPr>
                <p:spPr>
                  <a:xfrm>
                    <a:off x="5740442" y="966332"/>
                    <a:ext cx="1899057" cy="1960317"/>
                  </a:xfrm>
                  <a:prstGeom prst="ellipse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A34F9C9B-6A19-65ED-D590-A833360B8A67}"/>
                      </a:ext>
                    </a:extLst>
                  </p:cNvPr>
                  <p:cNvSpPr/>
                  <p:nvPr/>
                </p:nvSpPr>
                <p:spPr>
                  <a:xfrm>
                    <a:off x="6280292" y="1719333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6" name="Oval 95">
                    <a:extLst>
                      <a:ext uri="{FF2B5EF4-FFF2-40B4-BE49-F238E27FC236}">
                        <a16:creationId xmlns:a16="http://schemas.microsoft.com/office/drawing/2014/main" id="{F4EBA204-F682-FCAB-3E87-CA4E9E14A725}"/>
                      </a:ext>
                    </a:extLst>
                  </p:cNvPr>
                  <p:cNvSpPr/>
                  <p:nvPr/>
                </p:nvSpPr>
                <p:spPr>
                  <a:xfrm>
                    <a:off x="6856952" y="1737584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7" name="Oval 96">
                    <a:extLst>
                      <a:ext uri="{FF2B5EF4-FFF2-40B4-BE49-F238E27FC236}">
                        <a16:creationId xmlns:a16="http://schemas.microsoft.com/office/drawing/2014/main" id="{30F2281C-7347-258A-B95E-84C7CFB36F6A}"/>
                      </a:ext>
                    </a:extLst>
                  </p:cNvPr>
                  <p:cNvSpPr/>
                  <p:nvPr/>
                </p:nvSpPr>
                <p:spPr>
                  <a:xfrm>
                    <a:off x="6270335" y="1813462"/>
                    <a:ext cx="151790" cy="1661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8" name="Oval 97">
                    <a:extLst>
                      <a:ext uri="{FF2B5EF4-FFF2-40B4-BE49-F238E27FC236}">
                        <a16:creationId xmlns:a16="http://schemas.microsoft.com/office/drawing/2014/main" id="{FF633CFC-5D41-98AE-B958-27600386482C}"/>
                      </a:ext>
                    </a:extLst>
                  </p:cNvPr>
                  <p:cNvSpPr/>
                  <p:nvPr/>
                </p:nvSpPr>
                <p:spPr>
                  <a:xfrm>
                    <a:off x="6881119" y="1816716"/>
                    <a:ext cx="151789" cy="16613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68E31A7-21E9-F061-89F7-7E0F93E4FA73}"/>
                  </a:ext>
                </a:extLst>
              </p:cNvPr>
              <p:cNvSpPr/>
              <p:nvPr/>
            </p:nvSpPr>
            <p:spPr>
              <a:xfrm>
                <a:off x="6882681" y="3415530"/>
                <a:ext cx="1138523" cy="528321"/>
              </a:xfrm>
              <a:custGeom>
                <a:avLst/>
                <a:gdLst>
                  <a:gd name="connsiteX0" fmla="*/ 493054 w 983232"/>
                  <a:gd name="connsiteY0" fmla="*/ 0 h 427405"/>
                  <a:gd name="connsiteX1" fmla="*/ 958950 w 983232"/>
                  <a:gd name="connsiteY1" fmla="*/ 318778 h 427405"/>
                  <a:gd name="connsiteX2" fmla="*/ 983232 w 983232"/>
                  <a:gd name="connsiteY2" fmla="*/ 399526 h 427405"/>
                  <a:gd name="connsiteX3" fmla="*/ 971952 w 983232"/>
                  <a:gd name="connsiteY3" fmla="*/ 405978 h 427405"/>
                  <a:gd name="connsiteX4" fmla="*/ 909856 w 983232"/>
                  <a:gd name="connsiteY4" fmla="*/ 416614 h 427405"/>
                  <a:gd name="connsiteX5" fmla="*/ 750326 w 983232"/>
                  <a:gd name="connsiteY5" fmla="*/ 281273 h 427405"/>
                  <a:gd name="connsiteX6" fmla="*/ 762083 w 983232"/>
                  <a:gd name="connsiteY6" fmla="*/ 231868 h 427405"/>
                  <a:gd name="connsiteX7" fmla="*/ 710435 w 983232"/>
                  <a:gd name="connsiteY7" fmla="*/ 223198 h 427405"/>
                  <a:gd name="connsiteX8" fmla="*/ 650915 w 983232"/>
                  <a:gd name="connsiteY8" fmla="*/ 182448 h 427405"/>
                  <a:gd name="connsiteX9" fmla="*/ 646188 w 983232"/>
                  <a:gd name="connsiteY9" fmla="*/ 169580 h 427405"/>
                  <a:gd name="connsiteX10" fmla="*/ 602012 w 983232"/>
                  <a:gd name="connsiteY10" fmla="*/ 176996 h 427405"/>
                  <a:gd name="connsiteX11" fmla="*/ 506353 w 983232"/>
                  <a:gd name="connsiteY11" fmla="*/ 144053 h 427405"/>
                  <a:gd name="connsiteX12" fmla="*/ 501015 w 983232"/>
                  <a:gd name="connsiteY12" fmla="*/ 137470 h 427405"/>
                  <a:gd name="connsiteX13" fmla="*/ 495003 w 983232"/>
                  <a:gd name="connsiteY13" fmla="*/ 144885 h 427405"/>
                  <a:gd name="connsiteX14" fmla="*/ 399344 w 983232"/>
                  <a:gd name="connsiteY14" fmla="*/ 177828 h 427405"/>
                  <a:gd name="connsiteX15" fmla="*/ 355361 w 983232"/>
                  <a:gd name="connsiteY15" fmla="*/ 170444 h 427405"/>
                  <a:gd name="connsiteX16" fmla="*/ 339322 w 983232"/>
                  <a:gd name="connsiteY16" fmla="*/ 214100 h 427405"/>
                  <a:gd name="connsiteX17" fmla="*/ 279801 w 983232"/>
                  <a:gd name="connsiteY17" fmla="*/ 254849 h 427405"/>
                  <a:gd name="connsiteX18" fmla="*/ 232448 w 983232"/>
                  <a:gd name="connsiteY18" fmla="*/ 262798 h 427405"/>
                  <a:gd name="connsiteX19" fmla="*/ 242674 w 983232"/>
                  <a:gd name="connsiteY19" fmla="*/ 301828 h 427405"/>
                  <a:gd name="connsiteX20" fmla="*/ 79698 w 983232"/>
                  <a:gd name="connsiteY20" fmla="*/ 427405 h 427405"/>
                  <a:gd name="connsiteX21" fmla="*/ 16260 w 983232"/>
                  <a:gd name="connsiteY21" fmla="*/ 417537 h 427405"/>
                  <a:gd name="connsiteX22" fmla="*/ 0 w 983232"/>
                  <a:gd name="connsiteY22" fmla="*/ 409090 h 427405"/>
                  <a:gd name="connsiteX23" fmla="*/ 27158 w 983232"/>
                  <a:gd name="connsiteY23" fmla="*/ 318778 h 427405"/>
                  <a:gd name="connsiteX24" fmla="*/ 493054 w 983232"/>
                  <a:gd name="connsiteY24" fmla="*/ 0 h 427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83232" h="427405">
                    <a:moveTo>
                      <a:pt x="493054" y="0"/>
                    </a:moveTo>
                    <a:cubicBezTo>
                      <a:pt x="702493" y="0"/>
                      <a:pt x="882191" y="131446"/>
                      <a:pt x="958950" y="318778"/>
                    </a:cubicBezTo>
                    <a:lnTo>
                      <a:pt x="983232" y="399526"/>
                    </a:lnTo>
                    <a:lnTo>
                      <a:pt x="971952" y="405978"/>
                    </a:lnTo>
                    <a:cubicBezTo>
                      <a:pt x="952867" y="412827"/>
                      <a:pt x="931883" y="416614"/>
                      <a:pt x="909856" y="416614"/>
                    </a:cubicBezTo>
                    <a:cubicBezTo>
                      <a:pt x="821750" y="416614"/>
                      <a:pt x="750326" y="356019"/>
                      <a:pt x="750326" y="281273"/>
                    </a:cubicBezTo>
                    <a:lnTo>
                      <a:pt x="762083" y="231868"/>
                    </a:lnTo>
                    <a:lnTo>
                      <a:pt x="710435" y="223198"/>
                    </a:lnTo>
                    <a:cubicBezTo>
                      <a:pt x="686157" y="214660"/>
                      <a:pt x="665501" y="200399"/>
                      <a:pt x="650915" y="182448"/>
                    </a:cubicBezTo>
                    <a:lnTo>
                      <a:pt x="646188" y="169580"/>
                    </a:lnTo>
                    <a:lnTo>
                      <a:pt x="602012" y="176996"/>
                    </a:lnTo>
                    <a:cubicBezTo>
                      <a:pt x="564655" y="176996"/>
                      <a:pt x="530834" y="164407"/>
                      <a:pt x="506353" y="144053"/>
                    </a:cubicBezTo>
                    <a:lnTo>
                      <a:pt x="501015" y="137470"/>
                    </a:lnTo>
                    <a:lnTo>
                      <a:pt x="495003" y="144885"/>
                    </a:lnTo>
                    <a:cubicBezTo>
                      <a:pt x="470522" y="165238"/>
                      <a:pt x="436701" y="177828"/>
                      <a:pt x="399344" y="177828"/>
                    </a:cubicBezTo>
                    <a:lnTo>
                      <a:pt x="355361" y="170444"/>
                    </a:lnTo>
                    <a:lnTo>
                      <a:pt x="339322" y="214100"/>
                    </a:lnTo>
                    <a:cubicBezTo>
                      <a:pt x="324735" y="232050"/>
                      <a:pt x="304078" y="246312"/>
                      <a:pt x="279801" y="254849"/>
                    </a:cubicBezTo>
                    <a:lnTo>
                      <a:pt x="232448" y="262798"/>
                    </a:lnTo>
                    <a:lnTo>
                      <a:pt x="242674" y="301828"/>
                    </a:lnTo>
                    <a:cubicBezTo>
                      <a:pt x="242674" y="371183"/>
                      <a:pt x="169707" y="427405"/>
                      <a:pt x="79698" y="427405"/>
                    </a:cubicBezTo>
                    <a:cubicBezTo>
                      <a:pt x="57196" y="427405"/>
                      <a:pt x="35759" y="423891"/>
                      <a:pt x="16260" y="417537"/>
                    </a:cubicBezTo>
                    <a:lnTo>
                      <a:pt x="0" y="409090"/>
                    </a:lnTo>
                    <a:lnTo>
                      <a:pt x="27158" y="318778"/>
                    </a:lnTo>
                    <a:cubicBezTo>
                      <a:pt x="103917" y="131446"/>
                      <a:pt x="283615" y="0"/>
                      <a:pt x="49305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38A8D17-DEF1-F629-3488-9BB6E6C6265D}"/>
                  </a:ext>
                </a:extLst>
              </p:cNvPr>
              <p:cNvSpPr/>
              <p:nvPr/>
            </p:nvSpPr>
            <p:spPr>
              <a:xfrm>
                <a:off x="6801619" y="388185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D9666D9C-9138-7111-F3CF-E83A96A07428}"/>
                  </a:ext>
                </a:extLst>
              </p:cNvPr>
              <p:cNvSpPr/>
              <p:nvPr/>
            </p:nvSpPr>
            <p:spPr>
              <a:xfrm>
                <a:off x="7889974" y="384398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0955A9D-99E2-2881-0F87-0F692D991A41}"/>
                  </a:ext>
                </a:extLst>
              </p:cNvPr>
              <p:cNvSpPr/>
              <p:nvPr/>
            </p:nvSpPr>
            <p:spPr>
              <a:xfrm rot="346069" flipH="1">
                <a:off x="7412565" y="4178445"/>
                <a:ext cx="103721" cy="86569"/>
              </a:xfrm>
              <a:custGeom>
                <a:avLst/>
                <a:gdLst>
                  <a:gd name="connsiteX0" fmla="*/ 0 w 142875"/>
                  <a:gd name="connsiteY0" fmla="*/ 0 h 61946"/>
                  <a:gd name="connsiteX1" fmla="*/ 71437 w 142875"/>
                  <a:gd name="connsiteY1" fmla="*/ 61912 h 61946"/>
                  <a:gd name="connsiteX2" fmla="*/ 142875 w 142875"/>
                  <a:gd name="connsiteY2" fmla="*/ 9525 h 61946"/>
                  <a:gd name="connsiteX3" fmla="*/ 142875 w 142875"/>
                  <a:gd name="connsiteY3" fmla="*/ 9525 h 6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875" h="61946">
                    <a:moveTo>
                      <a:pt x="0" y="0"/>
                    </a:moveTo>
                    <a:cubicBezTo>
                      <a:pt x="23812" y="30162"/>
                      <a:pt x="47624" y="60324"/>
                      <a:pt x="71437" y="61912"/>
                    </a:cubicBezTo>
                    <a:cubicBezTo>
                      <a:pt x="95250" y="63500"/>
                      <a:pt x="142875" y="9525"/>
                      <a:pt x="142875" y="9525"/>
                    </a:cubicBezTo>
                    <a:lnTo>
                      <a:pt x="142875" y="9525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8D60BF4-3262-241D-CE7D-774E7783F632}"/>
                </a:ext>
              </a:extLst>
            </p:cNvPr>
            <p:cNvSpPr/>
            <p:nvPr/>
          </p:nvSpPr>
          <p:spPr>
            <a:xfrm rot="21311780">
              <a:off x="8166848" y="4922907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" name="mouthmia">
            <a:hlinkClick r:id="" action="ppaction://media"/>
            <a:extLst>
              <a:ext uri="{FF2B5EF4-FFF2-40B4-BE49-F238E27FC236}">
                <a16:creationId xmlns:a16="http://schemas.microsoft.com/office/drawing/2014/main" id="{8118D523-8FE5-3968-DE89-E4C728382C8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1419.3"/>
                </p14:media>
              </p:ext>
            </p:extLst>
          </p:nvPr>
        </p:nvPicPr>
        <p:blipFill>
          <a:blip r:embed="rId7"/>
          <a:srcRect l="48373" t="21546" r="42698" b="69449"/>
          <a:stretch>
            <a:fillRect/>
          </a:stretch>
        </p:blipFill>
        <p:spPr>
          <a:xfrm flipH="1">
            <a:off x="8902138" y="3855152"/>
            <a:ext cx="200369" cy="133579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14558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40C30F9D-2A20-7740-EB8D-284AB93EB237}"/>
              </a:ext>
            </a:extLst>
          </p:cNvPr>
          <p:cNvGrpSpPr/>
          <p:nvPr/>
        </p:nvGrpSpPr>
        <p:grpSpPr>
          <a:xfrm>
            <a:off x="4175192" y="3315093"/>
            <a:ext cx="1591730" cy="3346865"/>
            <a:chOff x="4175192" y="3315093"/>
            <a:chExt cx="1591730" cy="3346865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DF7F317-FEA1-1C76-ACE3-5EDDE3E9C6A1}"/>
                </a:ext>
              </a:extLst>
            </p:cNvPr>
            <p:cNvGrpSpPr/>
            <p:nvPr/>
          </p:nvGrpSpPr>
          <p:grpSpPr>
            <a:xfrm>
              <a:off x="4175192" y="3315093"/>
              <a:ext cx="1534956" cy="3346865"/>
              <a:chOff x="4249028" y="1982325"/>
              <a:chExt cx="2137690" cy="4661089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147CFCF8-1AE9-18B3-CE22-DF49D487C3E5}"/>
                  </a:ext>
                </a:extLst>
              </p:cNvPr>
              <p:cNvSpPr/>
              <p:nvPr/>
            </p:nvSpPr>
            <p:spPr>
              <a:xfrm>
                <a:off x="4787164" y="5634539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EB79EBAD-65AF-70B1-7F69-09ED4B6D2E0D}"/>
                  </a:ext>
                </a:extLst>
              </p:cNvPr>
              <p:cNvSpPr/>
              <p:nvPr/>
            </p:nvSpPr>
            <p:spPr>
              <a:xfrm>
                <a:off x="5637670" y="5666003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0A11D5B-3261-41CB-C4BF-239543043E9A}"/>
                  </a:ext>
                </a:extLst>
              </p:cNvPr>
              <p:cNvGrpSpPr/>
              <p:nvPr/>
            </p:nvGrpSpPr>
            <p:grpSpPr>
              <a:xfrm>
                <a:off x="4249028" y="1982325"/>
                <a:ext cx="2137690" cy="1985965"/>
                <a:chOff x="2433554" y="1553551"/>
                <a:chExt cx="1329516" cy="1235151"/>
              </a:xfrm>
            </p:grpSpPr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5AA4B142-3F35-B013-61FB-02B9C7025F38}"/>
                    </a:ext>
                  </a:extLst>
                </p:cNvPr>
                <p:cNvSpPr/>
                <p:nvPr/>
              </p:nvSpPr>
              <p:spPr>
                <a:xfrm>
                  <a:off x="2433554" y="1978171"/>
                  <a:ext cx="281034" cy="26779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CEE56B64-48B0-07D2-4D85-D2E9B187711C}"/>
                    </a:ext>
                  </a:extLst>
                </p:cNvPr>
                <p:cNvSpPr/>
                <p:nvPr/>
              </p:nvSpPr>
              <p:spPr>
                <a:xfrm>
                  <a:off x="3482036" y="1965110"/>
                  <a:ext cx="281034" cy="26779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5290A81D-E927-B05F-64C2-35F72E7F9952}"/>
                    </a:ext>
                  </a:extLst>
                </p:cNvPr>
                <p:cNvSpPr/>
                <p:nvPr/>
              </p:nvSpPr>
              <p:spPr>
                <a:xfrm>
                  <a:off x="2507764" y="1569502"/>
                  <a:ext cx="1181100" cy="121920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70FDB39-080B-DCE9-FF9D-BEA078415029}"/>
                    </a:ext>
                  </a:extLst>
                </p:cNvPr>
                <p:cNvSpPr/>
                <p:nvPr/>
              </p:nvSpPr>
              <p:spPr>
                <a:xfrm>
                  <a:off x="2707977" y="1823483"/>
                  <a:ext cx="165237" cy="189843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7B49EF3D-FEA9-A42B-C72A-DC5026148C1A}"/>
                    </a:ext>
                  </a:extLst>
                </p:cNvPr>
                <p:cNvSpPr/>
                <p:nvPr/>
              </p:nvSpPr>
              <p:spPr>
                <a:xfrm>
                  <a:off x="2823952" y="1903168"/>
                  <a:ext cx="165238" cy="100548"/>
                </a:xfrm>
                <a:custGeom>
                  <a:avLst/>
                  <a:gdLst>
                    <a:gd name="connsiteX0" fmla="*/ 82619 w 165238"/>
                    <a:gd name="connsiteY0" fmla="*/ 0 h 100548"/>
                    <a:gd name="connsiteX1" fmla="*/ 165238 w 165238"/>
                    <a:gd name="connsiteY1" fmla="*/ 94922 h 100548"/>
                    <a:gd name="connsiteX2" fmla="*/ 164249 w 165238"/>
                    <a:gd name="connsiteY2" fmla="*/ 100548 h 100548"/>
                    <a:gd name="connsiteX3" fmla="*/ 989 w 165238"/>
                    <a:gd name="connsiteY3" fmla="*/ 100548 h 100548"/>
                    <a:gd name="connsiteX4" fmla="*/ 0 w 165238"/>
                    <a:gd name="connsiteY4" fmla="*/ 94922 h 100548"/>
                    <a:gd name="connsiteX5" fmla="*/ 82619 w 165238"/>
                    <a:gd name="connsiteY5" fmla="*/ 0 h 100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5238" h="100548">
                      <a:moveTo>
                        <a:pt x="82619" y="0"/>
                      </a:moveTo>
                      <a:cubicBezTo>
                        <a:pt x="128248" y="0"/>
                        <a:pt x="165238" y="42498"/>
                        <a:pt x="165238" y="94922"/>
                      </a:cubicBezTo>
                      <a:lnTo>
                        <a:pt x="164249" y="100548"/>
                      </a:lnTo>
                      <a:lnTo>
                        <a:pt x="989" y="100548"/>
                      </a:lnTo>
                      <a:lnTo>
                        <a:pt x="0" y="94922"/>
                      </a:lnTo>
                      <a:cubicBezTo>
                        <a:pt x="0" y="42498"/>
                        <a:pt x="36990" y="0"/>
                        <a:pt x="82619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ABE491C3-7A47-8CE7-5E1E-0DB65EC1064D}"/>
                    </a:ext>
                  </a:extLst>
                </p:cNvPr>
                <p:cNvSpPr/>
                <p:nvPr/>
              </p:nvSpPr>
              <p:spPr>
                <a:xfrm>
                  <a:off x="3273493" y="2048604"/>
                  <a:ext cx="155664" cy="1989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9223A449-C79A-141D-5E34-E3C97FB7ACAB}"/>
                    </a:ext>
                  </a:extLst>
                </p:cNvPr>
                <p:cNvSpPr/>
                <p:nvPr/>
              </p:nvSpPr>
              <p:spPr>
                <a:xfrm>
                  <a:off x="3323410" y="2105340"/>
                  <a:ext cx="94404" cy="10332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D4589EBB-9C57-2F6B-F333-4C6EDBF5AFDE}"/>
                    </a:ext>
                  </a:extLst>
                </p:cNvPr>
                <p:cNvSpPr/>
                <p:nvPr/>
              </p:nvSpPr>
              <p:spPr>
                <a:xfrm>
                  <a:off x="3162495" y="1900962"/>
                  <a:ext cx="165238" cy="100548"/>
                </a:xfrm>
                <a:custGeom>
                  <a:avLst/>
                  <a:gdLst>
                    <a:gd name="connsiteX0" fmla="*/ 82619 w 165238"/>
                    <a:gd name="connsiteY0" fmla="*/ 0 h 100548"/>
                    <a:gd name="connsiteX1" fmla="*/ 165238 w 165238"/>
                    <a:gd name="connsiteY1" fmla="*/ 94922 h 100548"/>
                    <a:gd name="connsiteX2" fmla="*/ 164249 w 165238"/>
                    <a:gd name="connsiteY2" fmla="*/ 100548 h 100548"/>
                    <a:gd name="connsiteX3" fmla="*/ 989 w 165238"/>
                    <a:gd name="connsiteY3" fmla="*/ 100548 h 100548"/>
                    <a:gd name="connsiteX4" fmla="*/ 0 w 165238"/>
                    <a:gd name="connsiteY4" fmla="*/ 94922 h 100548"/>
                    <a:gd name="connsiteX5" fmla="*/ 82619 w 165238"/>
                    <a:gd name="connsiteY5" fmla="*/ 0 h 100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5238" h="100548">
                      <a:moveTo>
                        <a:pt x="82619" y="0"/>
                      </a:moveTo>
                      <a:cubicBezTo>
                        <a:pt x="128248" y="0"/>
                        <a:pt x="165238" y="42498"/>
                        <a:pt x="165238" y="94922"/>
                      </a:cubicBezTo>
                      <a:lnTo>
                        <a:pt x="164249" y="100548"/>
                      </a:lnTo>
                      <a:lnTo>
                        <a:pt x="989" y="100548"/>
                      </a:lnTo>
                      <a:lnTo>
                        <a:pt x="0" y="94922"/>
                      </a:lnTo>
                      <a:cubicBezTo>
                        <a:pt x="0" y="42498"/>
                        <a:pt x="36990" y="0"/>
                        <a:pt x="82619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AE9F7BD-18A6-BB91-EE75-AE873C52D4A1}"/>
                    </a:ext>
                  </a:extLst>
                </p:cNvPr>
                <p:cNvSpPr/>
                <p:nvPr/>
              </p:nvSpPr>
              <p:spPr>
                <a:xfrm>
                  <a:off x="2799528" y="2243491"/>
                  <a:ext cx="163260" cy="89296"/>
                </a:xfrm>
                <a:custGeom>
                  <a:avLst/>
                  <a:gdLst>
                    <a:gd name="connsiteX0" fmla="*/ 0 w 163260"/>
                    <a:gd name="connsiteY0" fmla="*/ 0 h 89296"/>
                    <a:gd name="connsiteX1" fmla="*/ 163260 w 163260"/>
                    <a:gd name="connsiteY1" fmla="*/ 0 h 89296"/>
                    <a:gd name="connsiteX2" fmla="*/ 157756 w 163260"/>
                    <a:gd name="connsiteY2" fmla="*/ 31322 h 89296"/>
                    <a:gd name="connsiteX3" fmla="*/ 81630 w 163260"/>
                    <a:gd name="connsiteY3" fmla="*/ 89296 h 89296"/>
                    <a:gd name="connsiteX4" fmla="*/ 5504 w 163260"/>
                    <a:gd name="connsiteY4" fmla="*/ 31322 h 89296"/>
                    <a:gd name="connsiteX5" fmla="*/ 0 w 163260"/>
                    <a:gd name="connsiteY5" fmla="*/ 0 h 89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3260" h="89296">
                      <a:moveTo>
                        <a:pt x="0" y="0"/>
                      </a:moveTo>
                      <a:lnTo>
                        <a:pt x="163260" y="0"/>
                      </a:lnTo>
                      <a:lnTo>
                        <a:pt x="157756" y="31322"/>
                      </a:lnTo>
                      <a:cubicBezTo>
                        <a:pt x="145214" y="65391"/>
                        <a:pt x="115852" y="89296"/>
                        <a:pt x="81630" y="89296"/>
                      </a:cubicBezTo>
                      <a:cubicBezTo>
                        <a:pt x="47408" y="89296"/>
                        <a:pt x="18046" y="65391"/>
                        <a:pt x="5504" y="3132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E71CB3F5-291B-1B72-8500-66FACCB5AF15}"/>
                    </a:ext>
                  </a:extLst>
                </p:cNvPr>
                <p:cNvSpPr/>
                <p:nvPr/>
              </p:nvSpPr>
              <p:spPr>
                <a:xfrm>
                  <a:off x="3127822" y="2240867"/>
                  <a:ext cx="163260" cy="89296"/>
                </a:xfrm>
                <a:custGeom>
                  <a:avLst/>
                  <a:gdLst>
                    <a:gd name="connsiteX0" fmla="*/ 0 w 163260"/>
                    <a:gd name="connsiteY0" fmla="*/ 0 h 89296"/>
                    <a:gd name="connsiteX1" fmla="*/ 163260 w 163260"/>
                    <a:gd name="connsiteY1" fmla="*/ 0 h 89296"/>
                    <a:gd name="connsiteX2" fmla="*/ 157756 w 163260"/>
                    <a:gd name="connsiteY2" fmla="*/ 31322 h 89296"/>
                    <a:gd name="connsiteX3" fmla="*/ 81630 w 163260"/>
                    <a:gd name="connsiteY3" fmla="*/ 89296 h 89296"/>
                    <a:gd name="connsiteX4" fmla="*/ 5504 w 163260"/>
                    <a:gd name="connsiteY4" fmla="*/ 31322 h 89296"/>
                    <a:gd name="connsiteX5" fmla="*/ 0 w 163260"/>
                    <a:gd name="connsiteY5" fmla="*/ 0 h 89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3260" h="89296">
                      <a:moveTo>
                        <a:pt x="0" y="0"/>
                      </a:moveTo>
                      <a:lnTo>
                        <a:pt x="163260" y="0"/>
                      </a:lnTo>
                      <a:lnTo>
                        <a:pt x="157756" y="31322"/>
                      </a:lnTo>
                      <a:cubicBezTo>
                        <a:pt x="145214" y="65391"/>
                        <a:pt x="115852" y="89296"/>
                        <a:pt x="81630" y="89296"/>
                      </a:cubicBezTo>
                      <a:cubicBezTo>
                        <a:pt x="47408" y="89296"/>
                        <a:pt x="18046" y="65391"/>
                        <a:pt x="5504" y="3132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9BB551DF-0878-8A49-8988-603F22AC39E0}"/>
                    </a:ext>
                  </a:extLst>
                </p:cNvPr>
                <p:cNvSpPr/>
                <p:nvPr/>
              </p:nvSpPr>
              <p:spPr>
                <a:xfrm rot="21056419">
                  <a:off x="3126632" y="2387241"/>
                  <a:ext cx="142875" cy="61946"/>
                </a:xfrm>
                <a:custGeom>
                  <a:avLst/>
                  <a:gdLst>
                    <a:gd name="connsiteX0" fmla="*/ 0 w 142875"/>
                    <a:gd name="connsiteY0" fmla="*/ 0 h 61946"/>
                    <a:gd name="connsiteX1" fmla="*/ 71437 w 142875"/>
                    <a:gd name="connsiteY1" fmla="*/ 61912 h 61946"/>
                    <a:gd name="connsiteX2" fmla="*/ 142875 w 142875"/>
                    <a:gd name="connsiteY2" fmla="*/ 9525 h 61946"/>
                    <a:gd name="connsiteX3" fmla="*/ 142875 w 142875"/>
                    <a:gd name="connsiteY3" fmla="*/ 9525 h 6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2875" h="61946">
                      <a:moveTo>
                        <a:pt x="0" y="0"/>
                      </a:moveTo>
                      <a:cubicBezTo>
                        <a:pt x="23812" y="30162"/>
                        <a:pt x="47624" y="60324"/>
                        <a:pt x="71437" y="61912"/>
                      </a:cubicBezTo>
                      <a:cubicBezTo>
                        <a:pt x="95250" y="63500"/>
                        <a:pt x="142875" y="9525"/>
                        <a:pt x="142875" y="9525"/>
                      </a:cubicBezTo>
                      <a:lnTo>
                        <a:pt x="142875" y="9525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641C2FF3-51B9-E174-0978-4041D1A56D24}"/>
                    </a:ext>
                  </a:extLst>
                </p:cNvPr>
                <p:cNvSpPr/>
                <p:nvPr/>
              </p:nvSpPr>
              <p:spPr>
                <a:xfrm>
                  <a:off x="2525052" y="1553551"/>
                  <a:ext cx="1163809" cy="393320"/>
                </a:xfrm>
                <a:custGeom>
                  <a:avLst/>
                  <a:gdLst>
                    <a:gd name="connsiteX0" fmla="*/ 452394 w 904788"/>
                    <a:gd name="connsiteY0" fmla="*/ 0 h 222102"/>
                    <a:gd name="connsiteX1" fmla="*/ 869976 w 904788"/>
                    <a:gd name="connsiteY1" fmla="*/ 178548 h 222102"/>
                    <a:gd name="connsiteX2" fmla="*/ 904788 w 904788"/>
                    <a:gd name="connsiteY2" fmla="*/ 222102 h 222102"/>
                    <a:gd name="connsiteX3" fmla="*/ 0 w 904788"/>
                    <a:gd name="connsiteY3" fmla="*/ 222102 h 222102"/>
                    <a:gd name="connsiteX4" fmla="*/ 34812 w 904788"/>
                    <a:gd name="connsiteY4" fmla="*/ 178548 h 222102"/>
                    <a:gd name="connsiteX5" fmla="*/ 452394 w 904788"/>
                    <a:gd name="connsiteY5" fmla="*/ 0 h 222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04788" h="222102">
                      <a:moveTo>
                        <a:pt x="452394" y="0"/>
                      </a:moveTo>
                      <a:cubicBezTo>
                        <a:pt x="615470" y="0"/>
                        <a:pt x="763108" y="68232"/>
                        <a:pt x="869976" y="178548"/>
                      </a:cubicBezTo>
                      <a:lnTo>
                        <a:pt x="904788" y="222102"/>
                      </a:lnTo>
                      <a:lnTo>
                        <a:pt x="0" y="222102"/>
                      </a:lnTo>
                      <a:lnTo>
                        <a:pt x="34812" y="178548"/>
                      </a:lnTo>
                      <a:cubicBezTo>
                        <a:pt x="141681" y="68232"/>
                        <a:pt x="289318" y="0"/>
                        <a:pt x="45239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29AFF874-0968-8D0A-80B0-0FEF0D967828}"/>
                    </a:ext>
                  </a:extLst>
                </p:cNvPr>
                <p:cNvSpPr/>
                <p:nvPr/>
              </p:nvSpPr>
              <p:spPr>
                <a:xfrm>
                  <a:off x="2898344" y="2064660"/>
                  <a:ext cx="165237" cy="18984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068249F6-1A4C-C6F0-3924-8378D627DCBB}"/>
                    </a:ext>
                  </a:extLst>
                </p:cNvPr>
                <p:cNvSpPr/>
                <p:nvPr/>
              </p:nvSpPr>
              <p:spPr>
                <a:xfrm>
                  <a:off x="2962788" y="2116331"/>
                  <a:ext cx="94404" cy="10332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2DD5FBD6-E7CB-59BE-7E4F-B1F76EEBDB01}"/>
                  </a:ext>
                </a:extLst>
              </p:cNvPr>
              <p:cNvSpPr/>
              <p:nvPr/>
            </p:nvSpPr>
            <p:spPr>
              <a:xfrm>
                <a:off x="4493696" y="4095599"/>
                <a:ext cx="1644819" cy="1589649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571B2C06-AD84-DDE4-5FA4-731FCC008D21}"/>
                  </a:ext>
                </a:extLst>
              </p:cNvPr>
              <p:cNvSpPr/>
              <p:nvPr/>
            </p:nvSpPr>
            <p:spPr>
              <a:xfrm rot="20489497">
                <a:off x="5917788" y="4248346"/>
                <a:ext cx="307240" cy="547316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211F668D-398E-A6BD-2319-AE236C8A6828}"/>
                  </a:ext>
                </a:extLst>
              </p:cNvPr>
              <p:cNvSpPr/>
              <p:nvPr/>
            </p:nvSpPr>
            <p:spPr>
              <a:xfrm>
                <a:off x="5296043" y="3890631"/>
                <a:ext cx="211915" cy="362567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: Top Corners Rounded 61">
                <a:extLst>
                  <a:ext uri="{FF2B5EF4-FFF2-40B4-BE49-F238E27FC236}">
                    <a16:creationId xmlns:a16="http://schemas.microsoft.com/office/drawing/2014/main" id="{B6AE4BE5-F1BD-62D4-55A0-898C4764272F}"/>
                  </a:ext>
                </a:extLst>
              </p:cNvPr>
              <p:cNvSpPr/>
              <p:nvPr/>
            </p:nvSpPr>
            <p:spPr>
              <a:xfrm>
                <a:off x="4707125" y="6457920"/>
                <a:ext cx="518715" cy="1854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Rectangle: Top Corners Rounded 62">
                <a:extLst>
                  <a:ext uri="{FF2B5EF4-FFF2-40B4-BE49-F238E27FC236}">
                    <a16:creationId xmlns:a16="http://schemas.microsoft.com/office/drawing/2014/main" id="{6F298F6A-37CE-A4D7-52FB-50BF8234760E}"/>
                  </a:ext>
                </a:extLst>
              </p:cNvPr>
              <p:cNvSpPr/>
              <p:nvPr/>
            </p:nvSpPr>
            <p:spPr>
              <a:xfrm>
                <a:off x="5621499" y="6457919"/>
                <a:ext cx="518715" cy="1854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059F892F-C344-E59E-1ECA-13EE9339308F}"/>
                  </a:ext>
                </a:extLst>
              </p:cNvPr>
              <p:cNvSpPr/>
              <p:nvPr/>
            </p:nvSpPr>
            <p:spPr>
              <a:xfrm>
                <a:off x="4492312" y="4081690"/>
                <a:ext cx="343213" cy="914400"/>
              </a:xfrm>
              <a:custGeom>
                <a:avLst/>
                <a:gdLst>
                  <a:gd name="connsiteX0" fmla="*/ 343213 w 468573"/>
                  <a:gd name="connsiteY0" fmla="*/ 0 h 914400"/>
                  <a:gd name="connsiteX1" fmla="*/ 467038 w 468573"/>
                  <a:gd name="connsiteY1" fmla="*/ 314325 h 914400"/>
                  <a:gd name="connsiteX2" fmla="*/ 267013 w 468573"/>
                  <a:gd name="connsiteY2" fmla="*/ 638175 h 914400"/>
                  <a:gd name="connsiteX3" fmla="*/ 38413 w 468573"/>
                  <a:gd name="connsiteY3" fmla="*/ 838200 h 914400"/>
                  <a:gd name="connsiteX4" fmla="*/ 313 w 468573"/>
                  <a:gd name="connsiteY4" fmla="*/ 914400 h 914400"/>
                  <a:gd name="connsiteX5" fmla="*/ 313 w 468573"/>
                  <a:gd name="connsiteY5" fmla="*/ 914400 h 914400"/>
                  <a:gd name="connsiteX6" fmla="*/ 313 w 468573"/>
                  <a:gd name="connsiteY6" fmla="*/ 914400 h 914400"/>
                  <a:gd name="connsiteX0" fmla="*/ 343213 w 343213"/>
                  <a:gd name="connsiteY0" fmla="*/ 0 h 914400"/>
                  <a:gd name="connsiteX1" fmla="*/ 267013 w 343213"/>
                  <a:gd name="connsiteY1" fmla="*/ 638175 h 914400"/>
                  <a:gd name="connsiteX2" fmla="*/ 38413 w 343213"/>
                  <a:gd name="connsiteY2" fmla="*/ 838200 h 914400"/>
                  <a:gd name="connsiteX3" fmla="*/ 313 w 343213"/>
                  <a:gd name="connsiteY3" fmla="*/ 914400 h 914400"/>
                  <a:gd name="connsiteX4" fmla="*/ 313 w 343213"/>
                  <a:gd name="connsiteY4" fmla="*/ 914400 h 914400"/>
                  <a:gd name="connsiteX5" fmla="*/ 313 w 343213"/>
                  <a:gd name="connsiteY5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213" h="914400">
                    <a:moveTo>
                      <a:pt x="343213" y="0"/>
                    </a:moveTo>
                    <a:cubicBezTo>
                      <a:pt x="327338" y="132953"/>
                      <a:pt x="317813" y="498475"/>
                      <a:pt x="267013" y="638175"/>
                    </a:cubicBezTo>
                    <a:cubicBezTo>
                      <a:pt x="216213" y="777875"/>
                      <a:pt x="82863" y="792163"/>
                      <a:pt x="38413" y="838200"/>
                    </a:cubicBezTo>
                    <a:cubicBezTo>
                      <a:pt x="-6037" y="884237"/>
                      <a:pt x="313" y="914400"/>
                      <a:pt x="313" y="914400"/>
                    </a:cubicBezTo>
                    <a:lnTo>
                      <a:pt x="313" y="914400"/>
                    </a:lnTo>
                    <a:lnTo>
                      <a:pt x="313" y="914400"/>
                    </a:lnTo>
                  </a:path>
                </a:pathLst>
              </a:cu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9266FC30-995C-5693-2421-AC8CDDA6EE54}"/>
                  </a:ext>
                </a:extLst>
              </p:cNvPr>
              <p:cNvGrpSpPr/>
              <p:nvPr/>
            </p:nvGrpSpPr>
            <p:grpSpPr>
              <a:xfrm rot="21192860" flipH="1">
                <a:off x="4263816" y="4295997"/>
                <a:ext cx="438405" cy="1356171"/>
                <a:chOff x="1115900" y="3035895"/>
                <a:chExt cx="438405" cy="1356171"/>
              </a:xfrm>
            </p:grpSpPr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F9199C6F-6484-3DE8-CB58-2B85B0335398}"/>
                    </a:ext>
                  </a:extLst>
                </p:cNvPr>
                <p:cNvSpPr/>
                <p:nvPr/>
              </p:nvSpPr>
              <p:spPr>
                <a:xfrm rot="19243910">
                  <a:off x="1115900" y="3035895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Rectangle: Rounded Corners 66">
                  <a:extLst>
                    <a:ext uri="{FF2B5EF4-FFF2-40B4-BE49-F238E27FC236}">
                      <a16:creationId xmlns:a16="http://schemas.microsoft.com/office/drawing/2014/main" id="{C4114D00-470A-1264-B997-2D3F711E2899}"/>
                    </a:ext>
                  </a:extLst>
                </p:cNvPr>
                <p:cNvSpPr/>
                <p:nvPr/>
              </p:nvSpPr>
              <p:spPr>
                <a:xfrm rot="21192860">
                  <a:off x="1367899" y="3336258"/>
                  <a:ext cx="186406" cy="1055808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3400E926-043D-D62F-112E-818C8CE791D7}"/>
                  </a:ext>
                </a:extLst>
              </p:cNvPr>
              <p:cNvSpPr/>
              <p:nvPr/>
            </p:nvSpPr>
            <p:spPr>
              <a:xfrm flipH="1">
                <a:off x="5777264" y="4099214"/>
                <a:ext cx="343213" cy="914400"/>
              </a:xfrm>
              <a:custGeom>
                <a:avLst/>
                <a:gdLst>
                  <a:gd name="connsiteX0" fmla="*/ 343213 w 468573"/>
                  <a:gd name="connsiteY0" fmla="*/ 0 h 914400"/>
                  <a:gd name="connsiteX1" fmla="*/ 467038 w 468573"/>
                  <a:gd name="connsiteY1" fmla="*/ 314325 h 914400"/>
                  <a:gd name="connsiteX2" fmla="*/ 267013 w 468573"/>
                  <a:gd name="connsiteY2" fmla="*/ 638175 h 914400"/>
                  <a:gd name="connsiteX3" fmla="*/ 38413 w 468573"/>
                  <a:gd name="connsiteY3" fmla="*/ 838200 h 914400"/>
                  <a:gd name="connsiteX4" fmla="*/ 313 w 468573"/>
                  <a:gd name="connsiteY4" fmla="*/ 914400 h 914400"/>
                  <a:gd name="connsiteX5" fmla="*/ 313 w 468573"/>
                  <a:gd name="connsiteY5" fmla="*/ 914400 h 914400"/>
                  <a:gd name="connsiteX6" fmla="*/ 313 w 468573"/>
                  <a:gd name="connsiteY6" fmla="*/ 914400 h 914400"/>
                  <a:gd name="connsiteX0" fmla="*/ 343213 w 343213"/>
                  <a:gd name="connsiteY0" fmla="*/ 0 h 914400"/>
                  <a:gd name="connsiteX1" fmla="*/ 267013 w 343213"/>
                  <a:gd name="connsiteY1" fmla="*/ 638175 h 914400"/>
                  <a:gd name="connsiteX2" fmla="*/ 38413 w 343213"/>
                  <a:gd name="connsiteY2" fmla="*/ 838200 h 914400"/>
                  <a:gd name="connsiteX3" fmla="*/ 313 w 343213"/>
                  <a:gd name="connsiteY3" fmla="*/ 914400 h 914400"/>
                  <a:gd name="connsiteX4" fmla="*/ 313 w 343213"/>
                  <a:gd name="connsiteY4" fmla="*/ 914400 h 914400"/>
                  <a:gd name="connsiteX5" fmla="*/ 313 w 343213"/>
                  <a:gd name="connsiteY5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213" h="914400">
                    <a:moveTo>
                      <a:pt x="343213" y="0"/>
                    </a:moveTo>
                    <a:cubicBezTo>
                      <a:pt x="327338" y="132953"/>
                      <a:pt x="317813" y="498475"/>
                      <a:pt x="267013" y="638175"/>
                    </a:cubicBezTo>
                    <a:cubicBezTo>
                      <a:pt x="216213" y="777875"/>
                      <a:pt x="82863" y="792163"/>
                      <a:pt x="38413" y="838200"/>
                    </a:cubicBezTo>
                    <a:cubicBezTo>
                      <a:pt x="-6037" y="884237"/>
                      <a:pt x="313" y="914400"/>
                      <a:pt x="313" y="914400"/>
                    </a:cubicBezTo>
                    <a:lnTo>
                      <a:pt x="313" y="914400"/>
                    </a:lnTo>
                    <a:lnTo>
                      <a:pt x="313" y="914400"/>
                    </a:lnTo>
                  </a:path>
                </a:pathLst>
              </a:cu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BE708D2E-2BDB-F382-F30D-A8CCCCF4DA40}"/>
                  </a:ext>
                </a:extLst>
              </p:cNvPr>
              <p:cNvSpPr/>
              <p:nvPr/>
            </p:nvSpPr>
            <p:spPr>
              <a:xfrm rot="21324364">
                <a:off x="6062319" y="4641693"/>
                <a:ext cx="186406" cy="966348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A6462BD-C8C4-CF14-52F4-C55BCE89D702}"/>
                </a:ext>
              </a:extLst>
            </p:cNvPr>
            <p:cNvSpPr/>
            <p:nvPr/>
          </p:nvSpPr>
          <p:spPr>
            <a:xfrm>
              <a:off x="4205795" y="3711590"/>
              <a:ext cx="1561127" cy="84673"/>
            </a:xfrm>
            <a:custGeom>
              <a:avLst/>
              <a:gdLst>
                <a:gd name="connsiteX0" fmla="*/ 887055 w 1774110"/>
                <a:gd name="connsiteY0" fmla="*/ 0 h 632889"/>
                <a:gd name="connsiteX1" fmla="*/ 1761965 w 1774110"/>
                <a:gd name="connsiteY1" fmla="*/ 598637 h 632889"/>
                <a:gd name="connsiteX2" fmla="*/ 1774110 w 1774110"/>
                <a:gd name="connsiteY2" fmla="*/ 632889 h 632889"/>
                <a:gd name="connsiteX3" fmla="*/ 0 w 1774110"/>
                <a:gd name="connsiteY3" fmla="*/ 632889 h 632889"/>
                <a:gd name="connsiteX4" fmla="*/ 12145 w 1774110"/>
                <a:gd name="connsiteY4" fmla="*/ 598637 h 632889"/>
                <a:gd name="connsiteX5" fmla="*/ 887055 w 1774110"/>
                <a:gd name="connsiteY5" fmla="*/ 0 h 63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4110" h="632889">
                  <a:moveTo>
                    <a:pt x="887055" y="0"/>
                  </a:moveTo>
                  <a:cubicBezTo>
                    <a:pt x="1280363" y="0"/>
                    <a:pt x="1617819" y="246843"/>
                    <a:pt x="1761965" y="598637"/>
                  </a:cubicBezTo>
                  <a:lnTo>
                    <a:pt x="1774110" y="632889"/>
                  </a:lnTo>
                  <a:lnTo>
                    <a:pt x="0" y="632889"/>
                  </a:lnTo>
                  <a:lnTo>
                    <a:pt x="12145" y="598637"/>
                  </a:lnTo>
                  <a:cubicBezTo>
                    <a:pt x="156291" y="246843"/>
                    <a:pt x="493748" y="0"/>
                    <a:pt x="88705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DD24844-8B56-90B4-92F5-D28240383013}"/>
              </a:ext>
            </a:extLst>
          </p:cNvPr>
          <p:cNvGrpSpPr/>
          <p:nvPr/>
        </p:nvGrpSpPr>
        <p:grpSpPr>
          <a:xfrm>
            <a:off x="6720512" y="3408857"/>
            <a:ext cx="1490037" cy="2874942"/>
            <a:chOff x="6720512" y="3408857"/>
            <a:chExt cx="1490037" cy="2874942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C585689-F038-EA58-0DC6-84F187047ABE}"/>
                </a:ext>
              </a:extLst>
            </p:cNvPr>
            <p:cNvSpPr/>
            <p:nvPr/>
          </p:nvSpPr>
          <p:spPr>
            <a:xfrm>
              <a:off x="6720512" y="3408857"/>
              <a:ext cx="1490037" cy="1014771"/>
            </a:xfrm>
            <a:custGeom>
              <a:avLst/>
              <a:gdLst>
                <a:gd name="connsiteX0" fmla="*/ 676546 w 1352630"/>
                <a:gd name="connsiteY0" fmla="*/ 0 h 786406"/>
                <a:gd name="connsiteX1" fmla="*/ 1339537 w 1352630"/>
                <a:gd name="connsiteY1" fmla="*/ 629701 h 786406"/>
                <a:gd name="connsiteX2" fmla="*/ 1352630 w 1352630"/>
                <a:gd name="connsiteY2" fmla="*/ 781060 h 786406"/>
                <a:gd name="connsiteX3" fmla="*/ 1346669 w 1352630"/>
                <a:gd name="connsiteY3" fmla="*/ 778591 h 786406"/>
                <a:gd name="connsiteX4" fmla="*/ 18865 w 1352630"/>
                <a:gd name="connsiteY4" fmla="*/ 778591 h 786406"/>
                <a:gd name="connsiteX5" fmla="*/ 0 w 1352630"/>
                <a:gd name="connsiteY5" fmla="*/ 786406 h 786406"/>
                <a:gd name="connsiteX6" fmla="*/ 13555 w 1352630"/>
                <a:gd name="connsiteY6" fmla="*/ 629701 h 786406"/>
                <a:gd name="connsiteX7" fmla="*/ 676546 w 1352630"/>
                <a:gd name="connsiteY7" fmla="*/ 0 h 786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2630" h="786406">
                  <a:moveTo>
                    <a:pt x="676546" y="0"/>
                  </a:moveTo>
                  <a:cubicBezTo>
                    <a:pt x="1003580" y="0"/>
                    <a:pt x="1276434" y="270331"/>
                    <a:pt x="1339537" y="629701"/>
                  </a:cubicBezTo>
                  <a:lnTo>
                    <a:pt x="1352630" y="781060"/>
                  </a:lnTo>
                  <a:lnTo>
                    <a:pt x="1346669" y="778591"/>
                  </a:lnTo>
                  <a:lnTo>
                    <a:pt x="18865" y="778591"/>
                  </a:lnTo>
                  <a:lnTo>
                    <a:pt x="0" y="786406"/>
                  </a:lnTo>
                  <a:lnTo>
                    <a:pt x="13555" y="629701"/>
                  </a:lnTo>
                  <a:cubicBezTo>
                    <a:pt x="76659" y="270331"/>
                    <a:pt x="349512" y="0"/>
                    <a:pt x="67654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DF2CD265-705B-18C2-7310-E0C75B1181A7}"/>
                </a:ext>
              </a:extLst>
            </p:cNvPr>
            <p:cNvGrpSpPr/>
            <p:nvPr/>
          </p:nvGrpSpPr>
          <p:grpSpPr>
            <a:xfrm>
              <a:off x="6806062" y="3437360"/>
              <a:ext cx="1226120" cy="2846439"/>
              <a:chOff x="5634395" y="966332"/>
              <a:chExt cx="2005104" cy="4654853"/>
            </a:xfrm>
          </p:grpSpPr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2E324FAB-F0DB-897A-BC82-E28F5A3B188B}"/>
                  </a:ext>
                </a:extLst>
              </p:cNvPr>
              <p:cNvSpPr/>
              <p:nvPr/>
            </p:nvSpPr>
            <p:spPr>
              <a:xfrm>
                <a:off x="6071110" y="4596240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EA20C28E-0BFD-836E-E0EC-4B68DC764357}"/>
                  </a:ext>
                </a:extLst>
              </p:cNvPr>
              <p:cNvSpPr/>
              <p:nvPr/>
            </p:nvSpPr>
            <p:spPr>
              <a:xfrm>
                <a:off x="6921616" y="4627704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1C3107D6-3501-9C79-FAC7-34D1165F586C}"/>
                  </a:ext>
                </a:extLst>
              </p:cNvPr>
              <p:cNvSpPr/>
              <p:nvPr/>
            </p:nvSpPr>
            <p:spPr>
              <a:xfrm>
                <a:off x="5777642" y="3057300"/>
                <a:ext cx="1644819" cy="1589649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2C6A0F98-0874-EFF1-8202-1A42D0E4B9C2}"/>
                  </a:ext>
                </a:extLst>
              </p:cNvPr>
              <p:cNvSpPr/>
              <p:nvPr/>
            </p:nvSpPr>
            <p:spPr>
              <a:xfrm>
                <a:off x="6579989" y="2852332"/>
                <a:ext cx="211915" cy="36256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Rectangle: Top Corners Rounded 82">
                <a:extLst>
                  <a:ext uri="{FF2B5EF4-FFF2-40B4-BE49-F238E27FC236}">
                    <a16:creationId xmlns:a16="http://schemas.microsoft.com/office/drawing/2014/main" id="{680BE512-381B-54BD-3BBE-0C2BD961D9CB}"/>
                  </a:ext>
                </a:extLst>
              </p:cNvPr>
              <p:cNvSpPr/>
              <p:nvPr/>
            </p:nvSpPr>
            <p:spPr>
              <a:xfrm rot="21028649">
                <a:off x="5740443" y="5405010"/>
                <a:ext cx="518715" cy="18549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Rectangle: Top Corners Rounded 83">
                <a:extLst>
                  <a:ext uri="{FF2B5EF4-FFF2-40B4-BE49-F238E27FC236}">
                    <a16:creationId xmlns:a16="http://schemas.microsoft.com/office/drawing/2014/main" id="{B738EBDF-E0F0-6D03-6DB4-CDAF974A1C22}"/>
                  </a:ext>
                </a:extLst>
              </p:cNvPr>
              <p:cNvSpPr/>
              <p:nvPr/>
            </p:nvSpPr>
            <p:spPr>
              <a:xfrm rot="20991914">
                <a:off x="6595998" y="5435692"/>
                <a:ext cx="518715" cy="18549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8130E882-DF6E-751B-EE67-F9293B2C3FC3}"/>
                  </a:ext>
                </a:extLst>
              </p:cNvPr>
              <p:cNvGrpSpPr/>
              <p:nvPr/>
            </p:nvGrpSpPr>
            <p:grpSpPr>
              <a:xfrm>
                <a:off x="5634395" y="3110233"/>
                <a:ext cx="446555" cy="1319316"/>
                <a:chOff x="5634395" y="3110233"/>
                <a:chExt cx="446555" cy="1319316"/>
              </a:xfrm>
            </p:grpSpPr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805E0868-B8A6-CD25-2308-A1ACA00C32C4}"/>
                    </a:ext>
                  </a:extLst>
                </p:cNvPr>
                <p:cNvGrpSpPr/>
                <p:nvPr/>
              </p:nvGrpSpPr>
              <p:grpSpPr>
                <a:xfrm rot="194516" flipH="1">
                  <a:off x="5729465" y="3110233"/>
                  <a:ext cx="351485" cy="1087896"/>
                  <a:chOff x="972317" y="2903685"/>
                  <a:chExt cx="351485" cy="1087896"/>
                </a:xfrm>
                <a:solidFill>
                  <a:schemeClr val="accent2">
                    <a:lumMod val="40000"/>
                    <a:lumOff val="60000"/>
                  </a:schemeClr>
                </a:solidFill>
              </p:grpSpPr>
              <p:sp>
                <p:nvSpPr>
                  <p:cNvPr id="88" name="Rectangle: Rounded Corners 87">
                    <a:extLst>
                      <a:ext uri="{FF2B5EF4-FFF2-40B4-BE49-F238E27FC236}">
                        <a16:creationId xmlns:a16="http://schemas.microsoft.com/office/drawing/2014/main" id="{B72E314A-1A38-FC7C-5E41-0075174AFB18}"/>
                      </a:ext>
                    </a:extLst>
                  </p:cNvPr>
                  <p:cNvSpPr/>
                  <p:nvPr/>
                </p:nvSpPr>
                <p:spPr>
                  <a:xfrm rot="20570225">
                    <a:off x="972317" y="2903685"/>
                    <a:ext cx="307240" cy="547316"/>
                  </a:xfrm>
                  <a:prstGeom prst="round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9" name="Rectangle: Rounded Corners 88">
                    <a:extLst>
                      <a:ext uri="{FF2B5EF4-FFF2-40B4-BE49-F238E27FC236}">
                        <a16:creationId xmlns:a16="http://schemas.microsoft.com/office/drawing/2014/main" id="{94079EAC-84C1-C89E-938D-C7F2CB28ED6B}"/>
                      </a:ext>
                    </a:extLst>
                  </p:cNvPr>
                  <p:cNvSpPr/>
                  <p:nvPr/>
                </p:nvSpPr>
                <p:spPr>
                  <a:xfrm rot="39616">
                    <a:off x="1137396" y="3309555"/>
                    <a:ext cx="186406" cy="682026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3F22CEE5-FB5A-F28D-F2CE-27312CF821D5}"/>
                    </a:ext>
                  </a:extLst>
                </p:cNvPr>
                <p:cNvSpPr/>
                <p:nvPr/>
              </p:nvSpPr>
              <p:spPr>
                <a:xfrm rot="1381924" flipH="1">
                  <a:off x="5634395" y="3990669"/>
                  <a:ext cx="308172" cy="438880"/>
                </a:xfrm>
                <a:custGeom>
                  <a:avLst/>
                  <a:gdLst>
                    <a:gd name="connsiteX0" fmla="*/ 455982 w 681406"/>
                    <a:gd name="connsiteY0" fmla="*/ 2223 h 709978"/>
                    <a:gd name="connsiteX1" fmla="*/ 417882 w 681406"/>
                    <a:gd name="connsiteY1" fmla="*/ 106998 h 709978"/>
                    <a:gd name="connsiteX2" fmla="*/ 294057 w 681406"/>
                    <a:gd name="connsiteY2" fmla="*/ 30798 h 709978"/>
                    <a:gd name="connsiteX3" fmla="*/ 141657 w 681406"/>
                    <a:gd name="connsiteY3" fmla="*/ 135573 h 709978"/>
                    <a:gd name="connsiteX4" fmla="*/ 94032 w 681406"/>
                    <a:gd name="connsiteY4" fmla="*/ 230823 h 709978"/>
                    <a:gd name="connsiteX5" fmla="*/ 65457 w 681406"/>
                    <a:gd name="connsiteY5" fmla="*/ 307023 h 709978"/>
                    <a:gd name="connsiteX6" fmla="*/ 132132 w 681406"/>
                    <a:gd name="connsiteY6" fmla="*/ 335598 h 709978"/>
                    <a:gd name="connsiteX7" fmla="*/ 198807 w 681406"/>
                    <a:gd name="connsiteY7" fmla="*/ 240348 h 709978"/>
                    <a:gd name="connsiteX8" fmla="*/ 103557 w 681406"/>
                    <a:gd name="connsiteY8" fmla="*/ 326073 h 709978"/>
                    <a:gd name="connsiteX9" fmla="*/ 8307 w 681406"/>
                    <a:gd name="connsiteY9" fmla="*/ 392748 h 709978"/>
                    <a:gd name="connsiteX10" fmla="*/ 17832 w 681406"/>
                    <a:gd name="connsiteY10" fmla="*/ 516573 h 709978"/>
                    <a:gd name="connsiteX11" fmla="*/ 122607 w 681406"/>
                    <a:gd name="connsiteY11" fmla="*/ 535623 h 709978"/>
                    <a:gd name="connsiteX12" fmla="*/ 227382 w 681406"/>
                    <a:gd name="connsiteY12" fmla="*/ 497523 h 709978"/>
                    <a:gd name="connsiteX13" fmla="*/ 122607 w 681406"/>
                    <a:gd name="connsiteY13" fmla="*/ 621348 h 709978"/>
                    <a:gd name="connsiteX14" fmla="*/ 170232 w 681406"/>
                    <a:gd name="connsiteY14" fmla="*/ 640398 h 709978"/>
                    <a:gd name="connsiteX15" fmla="*/ 303582 w 681406"/>
                    <a:gd name="connsiteY15" fmla="*/ 630873 h 709978"/>
                    <a:gd name="connsiteX16" fmla="*/ 351207 w 681406"/>
                    <a:gd name="connsiteY16" fmla="*/ 554673 h 709978"/>
                    <a:gd name="connsiteX17" fmla="*/ 246432 w 681406"/>
                    <a:gd name="connsiteY17" fmla="*/ 688023 h 709978"/>
                    <a:gd name="connsiteX18" fmla="*/ 379782 w 681406"/>
                    <a:gd name="connsiteY18" fmla="*/ 697548 h 709978"/>
                    <a:gd name="connsiteX19" fmla="*/ 589332 w 681406"/>
                    <a:gd name="connsiteY19" fmla="*/ 564198 h 709978"/>
                    <a:gd name="connsiteX20" fmla="*/ 675057 w 681406"/>
                    <a:gd name="connsiteY20" fmla="*/ 373698 h 709978"/>
                    <a:gd name="connsiteX21" fmla="*/ 675057 w 681406"/>
                    <a:gd name="connsiteY21" fmla="*/ 278448 h 709978"/>
                    <a:gd name="connsiteX22" fmla="*/ 675057 w 681406"/>
                    <a:gd name="connsiteY22" fmla="*/ 221298 h 709978"/>
                    <a:gd name="connsiteX23" fmla="*/ 636957 w 681406"/>
                    <a:gd name="connsiteY23" fmla="*/ 230823 h 709978"/>
                    <a:gd name="connsiteX24" fmla="*/ 665532 w 681406"/>
                    <a:gd name="connsiteY24" fmla="*/ 87948 h 709978"/>
                    <a:gd name="connsiteX25" fmla="*/ 598857 w 681406"/>
                    <a:gd name="connsiteY25" fmla="*/ 40323 h 709978"/>
                    <a:gd name="connsiteX26" fmla="*/ 455982 w 681406"/>
                    <a:gd name="connsiteY26" fmla="*/ 2223 h 709978"/>
                    <a:gd name="connsiteX0" fmla="*/ 455982 w 681406"/>
                    <a:gd name="connsiteY0" fmla="*/ 2223 h 709978"/>
                    <a:gd name="connsiteX1" fmla="*/ 417882 w 681406"/>
                    <a:gd name="connsiteY1" fmla="*/ 106998 h 709978"/>
                    <a:gd name="connsiteX2" fmla="*/ 294057 w 681406"/>
                    <a:gd name="connsiteY2" fmla="*/ 30798 h 709978"/>
                    <a:gd name="connsiteX3" fmla="*/ 141657 w 681406"/>
                    <a:gd name="connsiteY3" fmla="*/ 135573 h 709978"/>
                    <a:gd name="connsiteX4" fmla="*/ 94032 w 681406"/>
                    <a:gd name="connsiteY4" fmla="*/ 230823 h 709978"/>
                    <a:gd name="connsiteX5" fmla="*/ 65457 w 681406"/>
                    <a:gd name="connsiteY5" fmla="*/ 307023 h 709978"/>
                    <a:gd name="connsiteX6" fmla="*/ 132132 w 681406"/>
                    <a:gd name="connsiteY6" fmla="*/ 335598 h 709978"/>
                    <a:gd name="connsiteX7" fmla="*/ 198807 w 681406"/>
                    <a:gd name="connsiteY7" fmla="*/ 240348 h 709978"/>
                    <a:gd name="connsiteX8" fmla="*/ 158144 w 681406"/>
                    <a:gd name="connsiteY8" fmla="*/ 303539 h 709978"/>
                    <a:gd name="connsiteX9" fmla="*/ 103557 w 681406"/>
                    <a:gd name="connsiteY9" fmla="*/ 326073 h 709978"/>
                    <a:gd name="connsiteX10" fmla="*/ 8307 w 681406"/>
                    <a:gd name="connsiteY10" fmla="*/ 392748 h 709978"/>
                    <a:gd name="connsiteX11" fmla="*/ 17832 w 681406"/>
                    <a:gd name="connsiteY11" fmla="*/ 516573 h 709978"/>
                    <a:gd name="connsiteX12" fmla="*/ 122607 w 681406"/>
                    <a:gd name="connsiteY12" fmla="*/ 535623 h 709978"/>
                    <a:gd name="connsiteX13" fmla="*/ 227382 w 681406"/>
                    <a:gd name="connsiteY13" fmla="*/ 497523 h 709978"/>
                    <a:gd name="connsiteX14" fmla="*/ 122607 w 681406"/>
                    <a:gd name="connsiteY14" fmla="*/ 621348 h 709978"/>
                    <a:gd name="connsiteX15" fmla="*/ 170232 w 681406"/>
                    <a:gd name="connsiteY15" fmla="*/ 640398 h 709978"/>
                    <a:gd name="connsiteX16" fmla="*/ 303582 w 681406"/>
                    <a:gd name="connsiteY16" fmla="*/ 630873 h 709978"/>
                    <a:gd name="connsiteX17" fmla="*/ 351207 w 681406"/>
                    <a:gd name="connsiteY17" fmla="*/ 554673 h 709978"/>
                    <a:gd name="connsiteX18" fmla="*/ 246432 w 681406"/>
                    <a:gd name="connsiteY18" fmla="*/ 688023 h 709978"/>
                    <a:gd name="connsiteX19" fmla="*/ 379782 w 681406"/>
                    <a:gd name="connsiteY19" fmla="*/ 697548 h 709978"/>
                    <a:gd name="connsiteX20" fmla="*/ 589332 w 681406"/>
                    <a:gd name="connsiteY20" fmla="*/ 564198 h 709978"/>
                    <a:gd name="connsiteX21" fmla="*/ 675057 w 681406"/>
                    <a:gd name="connsiteY21" fmla="*/ 373698 h 709978"/>
                    <a:gd name="connsiteX22" fmla="*/ 675057 w 681406"/>
                    <a:gd name="connsiteY22" fmla="*/ 278448 h 709978"/>
                    <a:gd name="connsiteX23" fmla="*/ 675057 w 681406"/>
                    <a:gd name="connsiteY23" fmla="*/ 221298 h 709978"/>
                    <a:gd name="connsiteX24" fmla="*/ 636957 w 681406"/>
                    <a:gd name="connsiteY24" fmla="*/ 230823 h 709978"/>
                    <a:gd name="connsiteX25" fmla="*/ 665532 w 681406"/>
                    <a:gd name="connsiteY25" fmla="*/ 87948 h 709978"/>
                    <a:gd name="connsiteX26" fmla="*/ 598857 w 681406"/>
                    <a:gd name="connsiteY26" fmla="*/ 40323 h 709978"/>
                    <a:gd name="connsiteX27" fmla="*/ 455982 w 681406"/>
                    <a:gd name="connsiteY27" fmla="*/ 2223 h 709978"/>
                    <a:gd name="connsiteX0" fmla="*/ 455982 w 681406"/>
                    <a:gd name="connsiteY0" fmla="*/ 2223 h 709978"/>
                    <a:gd name="connsiteX1" fmla="*/ 417882 w 681406"/>
                    <a:gd name="connsiteY1" fmla="*/ 106998 h 709978"/>
                    <a:gd name="connsiteX2" fmla="*/ 294057 w 681406"/>
                    <a:gd name="connsiteY2" fmla="*/ 30798 h 709978"/>
                    <a:gd name="connsiteX3" fmla="*/ 141657 w 681406"/>
                    <a:gd name="connsiteY3" fmla="*/ 135573 h 709978"/>
                    <a:gd name="connsiteX4" fmla="*/ 74982 w 681406"/>
                    <a:gd name="connsiteY4" fmla="*/ 226061 h 709978"/>
                    <a:gd name="connsiteX5" fmla="*/ 65457 w 681406"/>
                    <a:gd name="connsiteY5" fmla="*/ 307023 h 709978"/>
                    <a:gd name="connsiteX6" fmla="*/ 132132 w 681406"/>
                    <a:gd name="connsiteY6" fmla="*/ 335598 h 709978"/>
                    <a:gd name="connsiteX7" fmla="*/ 198807 w 681406"/>
                    <a:gd name="connsiteY7" fmla="*/ 240348 h 709978"/>
                    <a:gd name="connsiteX8" fmla="*/ 158144 w 681406"/>
                    <a:gd name="connsiteY8" fmla="*/ 303539 h 709978"/>
                    <a:gd name="connsiteX9" fmla="*/ 103557 w 681406"/>
                    <a:gd name="connsiteY9" fmla="*/ 326073 h 709978"/>
                    <a:gd name="connsiteX10" fmla="*/ 8307 w 681406"/>
                    <a:gd name="connsiteY10" fmla="*/ 392748 h 709978"/>
                    <a:gd name="connsiteX11" fmla="*/ 17832 w 681406"/>
                    <a:gd name="connsiteY11" fmla="*/ 516573 h 709978"/>
                    <a:gd name="connsiteX12" fmla="*/ 122607 w 681406"/>
                    <a:gd name="connsiteY12" fmla="*/ 535623 h 709978"/>
                    <a:gd name="connsiteX13" fmla="*/ 227382 w 681406"/>
                    <a:gd name="connsiteY13" fmla="*/ 497523 h 709978"/>
                    <a:gd name="connsiteX14" fmla="*/ 122607 w 681406"/>
                    <a:gd name="connsiteY14" fmla="*/ 621348 h 709978"/>
                    <a:gd name="connsiteX15" fmla="*/ 170232 w 681406"/>
                    <a:gd name="connsiteY15" fmla="*/ 640398 h 709978"/>
                    <a:gd name="connsiteX16" fmla="*/ 303582 w 681406"/>
                    <a:gd name="connsiteY16" fmla="*/ 630873 h 709978"/>
                    <a:gd name="connsiteX17" fmla="*/ 351207 w 681406"/>
                    <a:gd name="connsiteY17" fmla="*/ 554673 h 709978"/>
                    <a:gd name="connsiteX18" fmla="*/ 246432 w 681406"/>
                    <a:gd name="connsiteY18" fmla="*/ 688023 h 709978"/>
                    <a:gd name="connsiteX19" fmla="*/ 379782 w 681406"/>
                    <a:gd name="connsiteY19" fmla="*/ 697548 h 709978"/>
                    <a:gd name="connsiteX20" fmla="*/ 589332 w 681406"/>
                    <a:gd name="connsiteY20" fmla="*/ 564198 h 709978"/>
                    <a:gd name="connsiteX21" fmla="*/ 675057 w 681406"/>
                    <a:gd name="connsiteY21" fmla="*/ 373698 h 709978"/>
                    <a:gd name="connsiteX22" fmla="*/ 675057 w 681406"/>
                    <a:gd name="connsiteY22" fmla="*/ 278448 h 709978"/>
                    <a:gd name="connsiteX23" fmla="*/ 675057 w 681406"/>
                    <a:gd name="connsiteY23" fmla="*/ 221298 h 709978"/>
                    <a:gd name="connsiteX24" fmla="*/ 636957 w 681406"/>
                    <a:gd name="connsiteY24" fmla="*/ 230823 h 709978"/>
                    <a:gd name="connsiteX25" fmla="*/ 665532 w 681406"/>
                    <a:gd name="connsiteY25" fmla="*/ 87948 h 709978"/>
                    <a:gd name="connsiteX26" fmla="*/ 598857 w 681406"/>
                    <a:gd name="connsiteY26" fmla="*/ 40323 h 709978"/>
                    <a:gd name="connsiteX27" fmla="*/ 455982 w 681406"/>
                    <a:gd name="connsiteY27" fmla="*/ 2223 h 709978"/>
                    <a:gd name="connsiteX0" fmla="*/ 455982 w 681406"/>
                    <a:gd name="connsiteY0" fmla="*/ 2223 h 709978"/>
                    <a:gd name="connsiteX1" fmla="*/ 417882 w 681406"/>
                    <a:gd name="connsiteY1" fmla="*/ 106998 h 709978"/>
                    <a:gd name="connsiteX2" fmla="*/ 294057 w 681406"/>
                    <a:gd name="connsiteY2" fmla="*/ 30798 h 709978"/>
                    <a:gd name="connsiteX3" fmla="*/ 141657 w 681406"/>
                    <a:gd name="connsiteY3" fmla="*/ 135573 h 709978"/>
                    <a:gd name="connsiteX4" fmla="*/ 74982 w 681406"/>
                    <a:gd name="connsiteY4" fmla="*/ 226061 h 709978"/>
                    <a:gd name="connsiteX5" fmla="*/ 65457 w 681406"/>
                    <a:gd name="connsiteY5" fmla="*/ 307023 h 709978"/>
                    <a:gd name="connsiteX6" fmla="*/ 132132 w 681406"/>
                    <a:gd name="connsiteY6" fmla="*/ 335598 h 709978"/>
                    <a:gd name="connsiteX7" fmla="*/ 198807 w 681406"/>
                    <a:gd name="connsiteY7" fmla="*/ 240348 h 709978"/>
                    <a:gd name="connsiteX8" fmla="*/ 158144 w 681406"/>
                    <a:gd name="connsiteY8" fmla="*/ 303539 h 709978"/>
                    <a:gd name="connsiteX9" fmla="*/ 103557 w 681406"/>
                    <a:gd name="connsiteY9" fmla="*/ 326073 h 709978"/>
                    <a:gd name="connsiteX10" fmla="*/ 8307 w 681406"/>
                    <a:gd name="connsiteY10" fmla="*/ 392748 h 709978"/>
                    <a:gd name="connsiteX11" fmla="*/ 17832 w 681406"/>
                    <a:gd name="connsiteY11" fmla="*/ 516573 h 709978"/>
                    <a:gd name="connsiteX12" fmla="*/ 122607 w 681406"/>
                    <a:gd name="connsiteY12" fmla="*/ 535623 h 709978"/>
                    <a:gd name="connsiteX13" fmla="*/ 208332 w 681406"/>
                    <a:gd name="connsiteY13" fmla="*/ 459423 h 709978"/>
                    <a:gd name="connsiteX14" fmla="*/ 122607 w 681406"/>
                    <a:gd name="connsiteY14" fmla="*/ 621348 h 709978"/>
                    <a:gd name="connsiteX15" fmla="*/ 170232 w 681406"/>
                    <a:gd name="connsiteY15" fmla="*/ 640398 h 709978"/>
                    <a:gd name="connsiteX16" fmla="*/ 303582 w 681406"/>
                    <a:gd name="connsiteY16" fmla="*/ 630873 h 709978"/>
                    <a:gd name="connsiteX17" fmla="*/ 351207 w 681406"/>
                    <a:gd name="connsiteY17" fmla="*/ 554673 h 709978"/>
                    <a:gd name="connsiteX18" fmla="*/ 246432 w 681406"/>
                    <a:gd name="connsiteY18" fmla="*/ 688023 h 709978"/>
                    <a:gd name="connsiteX19" fmla="*/ 379782 w 681406"/>
                    <a:gd name="connsiteY19" fmla="*/ 697548 h 709978"/>
                    <a:gd name="connsiteX20" fmla="*/ 589332 w 681406"/>
                    <a:gd name="connsiteY20" fmla="*/ 564198 h 709978"/>
                    <a:gd name="connsiteX21" fmla="*/ 675057 w 681406"/>
                    <a:gd name="connsiteY21" fmla="*/ 373698 h 709978"/>
                    <a:gd name="connsiteX22" fmla="*/ 675057 w 681406"/>
                    <a:gd name="connsiteY22" fmla="*/ 278448 h 709978"/>
                    <a:gd name="connsiteX23" fmla="*/ 675057 w 681406"/>
                    <a:gd name="connsiteY23" fmla="*/ 221298 h 709978"/>
                    <a:gd name="connsiteX24" fmla="*/ 636957 w 681406"/>
                    <a:gd name="connsiteY24" fmla="*/ 230823 h 709978"/>
                    <a:gd name="connsiteX25" fmla="*/ 665532 w 681406"/>
                    <a:gd name="connsiteY25" fmla="*/ 87948 h 709978"/>
                    <a:gd name="connsiteX26" fmla="*/ 598857 w 681406"/>
                    <a:gd name="connsiteY26" fmla="*/ 40323 h 709978"/>
                    <a:gd name="connsiteX27" fmla="*/ 455982 w 681406"/>
                    <a:gd name="connsiteY27" fmla="*/ 2223 h 709978"/>
                    <a:gd name="connsiteX0" fmla="*/ 454558 w 679982"/>
                    <a:gd name="connsiteY0" fmla="*/ 2223 h 709978"/>
                    <a:gd name="connsiteX1" fmla="*/ 416458 w 679982"/>
                    <a:gd name="connsiteY1" fmla="*/ 106998 h 709978"/>
                    <a:gd name="connsiteX2" fmla="*/ 292633 w 679982"/>
                    <a:gd name="connsiteY2" fmla="*/ 30798 h 709978"/>
                    <a:gd name="connsiteX3" fmla="*/ 140233 w 679982"/>
                    <a:gd name="connsiteY3" fmla="*/ 135573 h 709978"/>
                    <a:gd name="connsiteX4" fmla="*/ 73558 w 679982"/>
                    <a:gd name="connsiteY4" fmla="*/ 226061 h 709978"/>
                    <a:gd name="connsiteX5" fmla="*/ 64033 w 679982"/>
                    <a:gd name="connsiteY5" fmla="*/ 307023 h 709978"/>
                    <a:gd name="connsiteX6" fmla="*/ 130708 w 679982"/>
                    <a:gd name="connsiteY6" fmla="*/ 335598 h 709978"/>
                    <a:gd name="connsiteX7" fmla="*/ 197383 w 679982"/>
                    <a:gd name="connsiteY7" fmla="*/ 240348 h 709978"/>
                    <a:gd name="connsiteX8" fmla="*/ 156720 w 679982"/>
                    <a:gd name="connsiteY8" fmla="*/ 303539 h 709978"/>
                    <a:gd name="connsiteX9" fmla="*/ 102133 w 679982"/>
                    <a:gd name="connsiteY9" fmla="*/ 326073 h 709978"/>
                    <a:gd name="connsiteX10" fmla="*/ 6883 w 679982"/>
                    <a:gd name="connsiteY10" fmla="*/ 392748 h 709978"/>
                    <a:gd name="connsiteX11" fmla="*/ 16408 w 679982"/>
                    <a:gd name="connsiteY11" fmla="*/ 516573 h 709978"/>
                    <a:gd name="connsiteX12" fmla="*/ 87845 w 679982"/>
                    <a:gd name="connsiteY12" fmla="*/ 516573 h 709978"/>
                    <a:gd name="connsiteX13" fmla="*/ 206908 w 679982"/>
                    <a:gd name="connsiteY13" fmla="*/ 459423 h 709978"/>
                    <a:gd name="connsiteX14" fmla="*/ 121183 w 679982"/>
                    <a:gd name="connsiteY14" fmla="*/ 621348 h 709978"/>
                    <a:gd name="connsiteX15" fmla="*/ 168808 w 679982"/>
                    <a:gd name="connsiteY15" fmla="*/ 640398 h 709978"/>
                    <a:gd name="connsiteX16" fmla="*/ 302158 w 679982"/>
                    <a:gd name="connsiteY16" fmla="*/ 630873 h 709978"/>
                    <a:gd name="connsiteX17" fmla="*/ 349783 w 679982"/>
                    <a:gd name="connsiteY17" fmla="*/ 554673 h 709978"/>
                    <a:gd name="connsiteX18" fmla="*/ 245008 w 679982"/>
                    <a:gd name="connsiteY18" fmla="*/ 688023 h 709978"/>
                    <a:gd name="connsiteX19" fmla="*/ 378358 w 679982"/>
                    <a:gd name="connsiteY19" fmla="*/ 697548 h 709978"/>
                    <a:gd name="connsiteX20" fmla="*/ 587908 w 679982"/>
                    <a:gd name="connsiteY20" fmla="*/ 564198 h 709978"/>
                    <a:gd name="connsiteX21" fmla="*/ 673633 w 679982"/>
                    <a:gd name="connsiteY21" fmla="*/ 373698 h 709978"/>
                    <a:gd name="connsiteX22" fmla="*/ 673633 w 679982"/>
                    <a:gd name="connsiteY22" fmla="*/ 278448 h 709978"/>
                    <a:gd name="connsiteX23" fmla="*/ 673633 w 679982"/>
                    <a:gd name="connsiteY23" fmla="*/ 221298 h 709978"/>
                    <a:gd name="connsiteX24" fmla="*/ 635533 w 679982"/>
                    <a:gd name="connsiteY24" fmla="*/ 230823 h 709978"/>
                    <a:gd name="connsiteX25" fmla="*/ 664108 w 679982"/>
                    <a:gd name="connsiteY25" fmla="*/ 87948 h 709978"/>
                    <a:gd name="connsiteX26" fmla="*/ 597433 w 679982"/>
                    <a:gd name="connsiteY26" fmla="*/ 40323 h 709978"/>
                    <a:gd name="connsiteX27" fmla="*/ 454558 w 679982"/>
                    <a:gd name="connsiteY27" fmla="*/ 2223 h 709978"/>
                    <a:gd name="connsiteX0" fmla="*/ 455545 w 680969"/>
                    <a:gd name="connsiteY0" fmla="*/ 2223 h 709978"/>
                    <a:gd name="connsiteX1" fmla="*/ 417445 w 680969"/>
                    <a:gd name="connsiteY1" fmla="*/ 106998 h 709978"/>
                    <a:gd name="connsiteX2" fmla="*/ 293620 w 680969"/>
                    <a:gd name="connsiteY2" fmla="*/ 30798 h 709978"/>
                    <a:gd name="connsiteX3" fmla="*/ 141220 w 680969"/>
                    <a:gd name="connsiteY3" fmla="*/ 135573 h 709978"/>
                    <a:gd name="connsiteX4" fmla="*/ 74545 w 680969"/>
                    <a:gd name="connsiteY4" fmla="*/ 226061 h 709978"/>
                    <a:gd name="connsiteX5" fmla="*/ 65020 w 680969"/>
                    <a:gd name="connsiteY5" fmla="*/ 307023 h 709978"/>
                    <a:gd name="connsiteX6" fmla="*/ 131695 w 680969"/>
                    <a:gd name="connsiteY6" fmla="*/ 335598 h 709978"/>
                    <a:gd name="connsiteX7" fmla="*/ 198370 w 680969"/>
                    <a:gd name="connsiteY7" fmla="*/ 240348 h 709978"/>
                    <a:gd name="connsiteX8" fmla="*/ 157707 w 680969"/>
                    <a:gd name="connsiteY8" fmla="*/ 303539 h 709978"/>
                    <a:gd name="connsiteX9" fmla="*/ 103120 w 680969"/>
                    <a:gd name="connsiteY9" fmla="*/ 326073 h 709978"/>
                    <a:gd name="connsiteX10" fmla="*/ 7870 w 680969"/>
                    <a:gd name="connsiteY10" fmla="*/ 392748 h 709978"/>
                    <a:gd name="connsiteX11" fmla="*/ 17395 w 680969"/>
                    <a:gd name="connsiteY11" fmla="*/ 516573 h 709978"/>
                    <a:gd name="connsiteX12" fmla="*/ 112645 w 680969"/>
                    <a:gd name="connsiteY12" fmla="*/ 516573 h 709978"/>
                    <a:gd name="connsiteX13" fmla="*/ 207895 w 680969"/>
                    <a:gd name="connsiteY13" fmla="*/ 459423 h 709978"/>
                    <a:gd name="connsiteX14" fmla="*/ 122170 w 680969"/>
                    <a:gd name="connsiteY14" fmla="*/ 621348 h 709978"/>
                    <a:gd name="connsiteX15" fmla="*/ 169795 w 680969"/>
                    <a:gd name="connsiteY15" fmla="*/ 640398 h 709978"/>
                    <a:gd name="connsiteX16" fmla="*/ 303145 w 680969"/>
                    <a:gd name="connsiteY16" fmla="*/ 630873 h 709978"/>
                    <a:gd name="connsiteX17" fmla="*/ 350770 w 680969"/>
                    <a:gd name="connsiteY17" fmla="*/ 554673 h 709978"/>
                    <a:gd name="connsiteX18" fmla="*/ 245995 w 680969"/>
                    <a:gd name="connsiteY18" fmla="*/ 688023 h 709978"/>
                    <a:gd name="connsiteX19" fmla="*/ 379345 w 680969"/>
                    <a:gd name="connsiteY19" fmla="*/ 697548 h 709978"/>
                    <a:gd name="connsiteX20" fmla="*/ 588895 w 680969"/>
                    <a:gd name="connsiteY20" fmla="*/ 564198 h 709978"/>
                    <a:gd name="connsiteX21" fmla="*/ 674620 w 680969"/>
                    <a:gd name="connsiteY21" fmla="*/ 373698 h 709978"/>
                    <a:gd name="connsiteX22" fmla="*/ 674620 w 680969"/>
                    <a:gd name="connsiteY22" fmla="*/ 278448 h 709978"/>
                    <a:gd name="connsiteX23" fmla="*/ 674620 w 680969"/>
                    <a:gd name="connsiteY23" fmla="*/ 221298 h 709978"/>
                    <a:gd name="connsiteX24" fmla="*/ 636520 w 680969"/>
                    <a:gd name="connsiteY24" fmla="*/ 230823 h 709978"/>
                    <a:gd name="connsiteX25" fmla="*/ 665095 w 680969"/>
                    <a:gd name="connsiteY25" fmla="*/ 87948 h 709978"/>
                    <a:gd name="connsiteX26" fmla="*/ 598420 w 680969"/>
                    <a:gd name="connsiteY26" fmla="*/ 40323 h 709978"/>
                    <a:gd name="connsiteX27" fmla="*/ 455545 w 680969"/>
                    <a:gd name="connsiteY27" fmla="*/ 2223 h 709978"/>
                    <a:gd name="connsiteX0" fmla="*/ 460771 w 686195"/>
                    <a:gd name="connsiteY0" fmla="*/ 2223 h 709978"/>
                    <a:gd name="connsiteX1" fmla="*/ 422671 w 686195"/>
                    <a:gd name="connsiteY1" fmla="*/ 106998 h 709978"/>
                    <a:gd name="connsiteX2" fmla="*/ 298846 w 686195"/>
                    <a:gd name="connsiteY2" fmla="*/ 30798 h 709978"/>
                    <a:gd name="connsiteX3" fmla="*/ 146446 w 686195"/>
                    <a:gd name="connsiteY3" fmla="*/ 135573 h 709978"/>
                    <a:gd name="connsiteX4" fmla="*/ 79771 w 686195"/>
                    <a:gd name="connsiteY4" fmla="*/ 226061 h 709978"/>
                    <a:gd name="connsiteX5" fmla="*/ 70246 w 686195"/>
                    <a:gd name="connsiteY5" fmla="*/ 307023 h 709978"/>
                    <a:gd name="connsiteX6" fmla="*/ 136921 w 686195"/>
                    <a:gd name="connsiteY6" fmla="*/ 335598 h 709978"/>
                    <a:gd name="connsiteX7" fmla="*/ 203596 w 686195"/>
                    <a:gd name="connsiteY7" fmla="*/ 240348 h 709978"/>
                    <a:gd name="connsiteX8" fmla="*/ 162933 w 686195"/>
                    <a:gd name="connsiteY8" fmla="*/ 303539 h 709978"/>
                    <a:gd name="connsiteX9" fmla="*/ 108346 w 686195"/>
                    <a:gd name="connsiteY9" fmla="*/ 326073 h 709978"/>
                    <a:gd name="connsiteX10" fmla="*/ 13096 w 686195"/>
                    <a:gd name="connsiteY10" fmla="*/ 392748 h 709978"/>
                    <a:gd name="connsiteX11" fmla="*/ 22621 w 686195"/>
                    <a:gd name="connsiteY11" fmla="*/ 516573 h 709978"/>
                    <a:gd name="connsiteX12" fmla="*/ 213121 w 686195"/>
                    <a:gd name="connsiteY12" fmla="*/ 459423 h 709978"/>
                    <a:gd name="connsiteX13" fmla="*/ 127396 w 686195"/>
                    <a:gd name="connsiteY13" fmla="*/ 621348 h 709978"/>
                    <a:gd name="connsiteX14" fmla="*/ 175021 w 686195"/>
                    <a:gd name="connsiteY14" fmla="*/ 640398 h 709978"/>
                    <a:gd name="connsiteX15" fmla="*/ 308371 w 686195"/>
                    <a:gd name="connsiteY15" fmla="*/ 630873 h 709978"/>
                    <a:gd name="connsiteX16" fmla="*/ 355996 w 686195"/>
                    <a:gd name="connsiteY16" fmla="*/ 554673 h 709978"/>
                    <a:gd name="connsiteX17" fmla="*/ 251221 w 686195"/>
                    <a:gd name="connsiteY17" fmla="*/ 688023 h 709978"/>
                    <a:gd name="connsiteX18" fmla="*/ 384571 w 686195"/>
                    <a:gd name="connsiteY18" fmla="*/ 697548 h 709978"/>
                    <a:gd name="connsiteX19" fmla="*/ 594121 w 686195"/>
                    <a:gd name="connsiteY19" fmla="*/ 564198 h 709978"/>
                    <a:gd name="connsiteX20" fmla="*/ 679846 w 686195"/>
                    <a:gd name="connsiteY20" fmla="*/ 373698 h 709978"/>
                    <a:gd name="connsiteX21" fmla="*/ 679846 w 686195"/>
                    <a:gd name="connsiteY21" fmla="*/ 278448 h 709978"/>
                    <a:gd name="connsiteX22" fmla="*/ 679846 w 686195"/>
                    <a:gd name="connsiteY22" fmla="*/ 221298 h 709978"/>
                    <a:gd name="connsiteX23" fmla="*/ 641746 w 686195"/>
                    <a:gd name="connsiteY23" fmla="*/ 230823 h 709978"/>
                    <a:gd name="connsiteX24" fmla="*/ 670321 w 686195"/>
                    <a:gd name="connsiteY24" fmla="*/ 87948 h 709978"/>
                    <a:gd name="connsiteX25" fmla="*/ 603646 w 686195"/>
                    <a:gd name="connsiteY25" fmla="*/ 40323 h 709978"/>
                    <a:gd name="connsiteX26" fmla="*/ 460771 w 686195"/>
                    <a:gd name="connsiteY26" fmla="*/ 2223 h 709978"/>
                    <a:gd name="connsiteX0" fmla="*/ 449288 w 674712"/>
                    <a:gd name="connsiteY0" fmla="*/ 2223 h 709978"/>
                    <a:gd name="connsiteX1" fmla="*/ 411188 w 674712"/>
                    <a:gd name="connsiteY1" fmla="*/ 106998 h 709978"/>
                    <a:gd name="connsiteX2" fmla="*/ 287363 w 674712"/>
                    <a:gd name="connsiteY2" fmla="*/ 30798 h 709978"/>
                    <a:gd name="connsiteX3" fmla="*/ 134963 w 674712"/>
                    <a:gd name="connsiteY3" fmla="*/ 135573 h 709978"/>
                    <a:gd name="connsiteX4" fmla="*/ 68288 w 674712"/>
                    <a:gd name="connsiteY4" fmla="*/ 226061 h 709978"/>
                    <a:gd name="connsiteX5" fmla="*/ 58763 w 674712"/>
                    <a:gd name="connsiteY5" fmla="*/ 307023 h 709978"/>
                    <a:gd name="connsiteX6" fmla="*/ 125438 w 674712"/>
                    <a:gd name="connsiteY6" fmla="*/ 335598 h 709978"/>
                    <a:gd name="connsiteX7" fmla="*/ 192113 w 674712"/>
                    <a:gd name="connsiteY7" fmla="*/ 240348 h 709978"/>
                    <a:gd name="connsiteX8" fmla="*/ 151450 w 674712"/>
                    <a:gd name="connsiteY8" fmla="*/ 303539 h 709978"/>
                    <a:gd name="connsiteX9" fmla="*/ 96863 w 674712"/>
                    <a:gd name="connsiteY9" fmla="*/ 326073 h 709978"/>
                    <a:gd name="connsiteX10" fmla="*/ 1613 w 674712"/>
                    <a:gd name="connsiteY10" fmla="*/ 392748 h 709978"/>
                    <a:gd name="connsiteX11" fmla="*/ 49238 w 674712"/>
                    <a:gd name="connsiteY11" fmla="*/ 521335 h 709978"/>
                    <a:gd name="connsiteX12" fmla="*/ 201638 w 674712"/>
                    <a:gd name="connsiteY12" fmla="*/ 459423 h 709978"/>
                    <a:gd name="connsiteX13" fmla="*/ 115913 w 674712"/>
                    <a:gd name="connsiteY13" fmla="*/ 621348 h 709978"/>
                    <a:gd name="connsiteX14" fmla="*/ 163538 w 674712"/>
                    <a:gd name="connsiteY14" fmla="*/ 640398 h 709978"/>
                    <a:gd name="connsiteX15" fmla="*/ 296888 w 674712"/>
                    <a:gd name="connsiteY15" fmla="*/ 630873 h 709978"/>
                    <a:gd name="connsiteX16" fmla="*/ 344513 w 674712"/>
                    <a:gd name="connsiteY16" fmla="*/ 554673 h 709978"/>
                    <a:gd name="connsiteX17" fmla="*/ 239738 w 674712"/>
                    <a:gd name="connsiteY17" fmla="*/ 688023 h 709978"/>
                    <a:gd name="connsiteX18" fmla="*/ 373088 w 674712"/>
                    <a:gd name="connsiteY18" fmla="*/ 697548 h 709978"/>
                    <a:gd name="connsiteX19" fmla="*/ 582638 w 674712"/>
                    <a:gd name="connsiteY19" fmla="*/ 564198 h 709978"/>
                    <a:gd name="connsiteX20" fmla="*/ 668363 w 674712"/>
                    <a:gd name="connsiteY20" fmla="*/ 373698 h 709978"/>
                    <a:gd name="connsiteX21" fmla="*/ 668363 w 674712"/>
                    <a:gd name="connsiteY21" fmla="*/ 278448 h 709978"/>
                    <a:gd name="connsiteX22" fmla="*/ 668363 w 674712"/>
                    <a:gd name="connsiteY22" fmla="*/ 221298 h 709978"/>
                    <a:gd name="connsiteX23" fmla="*/ 630263 w 674712"/>
                    <a:gd name="connsiteY23" fmla="*/ 230823 h 709978"/>
                    <a:gd name="connsiteX24" fmla="*/ 658838 w 674712"/>
                    <a:gd name="connsiteY24" fmla="*/ 87948 h 709978"/>
                    <a:gd name="connsiteX25" fmla="*/ 592163 w 674712"/>
                    <a:gd name="connsiteY25" fmla="*/ 40323 h 709978"/>
                    <a:gd name="connsiteX26" fmla="*/ 449288 w 674712"/>
                    <a:gd name="connsiteY26" fmla="*/ 2223 h 709978"/>
                    <a:gd name="connsiteX0" fmla="*/ 449288 w 674712"/>
                    <a:gd name="connsiteY0" fmla="*/ 2223 h 709978"/>
                    <a:gd name="connsiteX1" fmla="*/ 411188 w 674712"/>
                    <a:gd name="connsiteY1" fmla="*/ 106998 h 709978"/>
                    <a:gd name="connsiteX2" fmla="*/ 287363 w 674712"/>
                    <a:gd name="connsiteY2" fmla="*/ 30798 h 709978"/>
                    <a:gd name="connsiteX3" fmla="*/ 134963 w 674712"/>
                    <a:gd name="connsiteY3" fmla="*/ 135573 h 709978"/>
                    <a:gd name="connsiteX4" fmla="*/ 68288 w 674712"/>
                    <a:gd name="connsiteY4" fmla="*/ 226061 h 709978"/>
                    <a:gd name="connsiteX5" fmla="*/ 58763 w 674712"/>
                    <a:gd name="connsiteY5" fmla="*/ 307023 h 709978"/>
                    <a:gd name="connsiteX6" fmla="*/ 125438 w 674712"/>
                    <a:gd name="connsiteY6" fmla="*/ 335598 h 709978"/>
                    <a:gd name="connsiteX7" fmla="*/ 192113 w 674712"/>
                    <a:gd name="connsiteY7" fmla="*/ 240348 h 709978"/>
                    <a:gd name="connsiteX8" fmla="*/ 151450 w 674712"/>
                    <a:gd name="connsiteY8" fmla="*/ 303539 h 709978"/>
                    <a:gd name="connsiteX9" fmla="*/ 96863 w 674712"/>
                    <a:gd name="connsiteY9" fmla="*/ 326073 h 709978"/>
                    <a:gd name="connsiteX10" fmla="*/ 1613 w 674712"/>
                    <a:gd name="connsiteY10" fmla="*/ 392748 h 709978"/>
                    <a:gd name="connsiteX11" fmla="*/ 49238 w 674712"/>
                    <a:gd name="connsiteY11" fmla="*/ 521335 h 709978"/>
                    <a:gd name="connsiteX12" fmla="*/ 201638 w 674712"/>
                    <a:gd name="connsiteY12" fmla="*/ 459423 h 709978"/>
                    <a:gd name="connsiteX13" fmla="*/ 111150 w 674712"/>
                    <a:gd name="connsiteY13" fmla="*/ 554673 h 709978"/>
                    <a:gd name="connsiteX14" fmla="*/ 163538 w 674712"/>
                    <a:gd name="connsiteY14" fmla="*/ 640398 h 709978"/>
                    <a:gd name="connsiteX15" fmla="*/ 296888 w 674712"/>
                    <a:gd name="connsiteY15" fmla="*/ 630873 h 709978"/>
                    <a:gd name="connsiteX16" fmla="*/ 344513 w 674712"/>
                    <a:gd name="connsiteY16" fmla="*/ 554673 h 709978"/>
                    <a:gd name="connsiteX17" fmla="*/ 239738 w 674712"/>
                    <a:gd name="connsiteY17" fmla="*/ 688023 h 709978"/>
                    <a:gd name="connsiteX18" fmla="*/ 373088 w 674712"/>
                    <a:gd name="connsiteY18" fmla="*/ 697548 h 709978"/>
                    <a:gd name="connsiteX19" fmla="*/ 582638 w 674712"/>
                    <a:gd name="connsiteY19" fmla="*/ 564198 h 709978"/>
                    <a:gd name="connsiteX20" fmla="*/ 668363 w 674712"/>
                    <a:gd name="connsiteY20" fmla="*/ 373698 h 709978"/>
                    <a:gd name="connsiteX21" fmla="*/ 668363 w 674712"/>
                    <a:gd name="connsiteY21" fmla="*/ 278448 h 709978"/>
                    <a:gd name="connsiteX22" fmla="*/ 668363 w 674712"/>
                    <a:gd name="connsiteY22" fmla="*/ 221298 h 709978"/>
                    <a:gd name="connsiteX23" fmla="*/ 630263 w 674712"/>
                    <a:gd name="connsiteY23" fmla="*/ 230823 h 709978"/>
                    <a:gd name="connsiteX24" fmla="*/ 658838 w 674712"/>
                    <a:gd name="connsiteY24" fmla="*/ 87948 h 709978"/>
                    <a:gd name="connsiteX25" fmla="*/ 592163 w 674712"/>
                    <a:gd name="connsiteY25" fmla="*/ 40323 h 709978"/>
                    <a:gd name="connsiteX26" fmla="*/ 449288 w 674712"/>
                    <a:gd name="connsiteY26" fmla="*/ 2223 h 709978"/>
                    <a:gd name="connsiteX0" fmla="*/ 449288 w 674712"/>
                    <a:gd name="connsiteY0" fmla="*/ 2223 h 709978"/>
                    <a:gd name="connsiteX1" fmla="*/ 411188 w 674712"/>
                    <a:gd name="connsiteY1" fmla="*/ 106998 h 709978"/>
                    <a:gd name="connsiteX2" fmla="*/ 287363 w 674712"/>
                    <a:gd name="connsiteY2" fmla="*/ 30798 h 709978"/>
                    <a:gd name="connsiteX3" fmla="*/ 134963 w 674712"/>
                    <a:gd name="connsiteY3" fmla="*/ 135573 h 709978"/>
                    <a:gd name="connsiteX4" fmla="*/ 68288 w 674712"/>
                    <a:gd name="connsiteY4" fmla="*/ 226061 h 709978"/>
                    <a:gd name="connsiteX5" fmla="*/ 58763 w 674712"/>
                    <a:gd name="connsiteY5" fmla="*/ 307023 h 709978"/>
                    <a:gd name="connsiteX6" fmla="*/ 125438 w 674712"/>
                    <a:gd name="connsiteY6" fmla="*/ 335598 h 709978"/>
                    <a:gd name="connsiteX7" fmla="*/ 192113 w 674712"/>
                    <a:gd name="connsiteY7" fmla="*/ 240348 h 709978"/>
                    <a:gd name="connsiteX8" fmla="*/ 151450 w 674712"/>
                    <a:gd name="connsiteY8" fmla="*/ 303539 h 709978"/>
                    <a:gd name="connsiteX9" fmla="*/ 96863 w 674712"/>
                    <a:gd name="connsiteY9" fmla="*/ 326073 h 709978"/>
                    <a:gd name="connsiteX10" fmla="*/ 1613 w 674712"/>
                    <a:gd name="connsiteY10" fmla="*/ 392748 h 709978"/>
                    <a:gd name="connsiteX11" fmla="*/ 49238 w 674712"/>
                    <a:gd name="connsiteY11" fmla="*/ 521335 h 709978"/>
                    <a:gd name="connsiteX12" fmla="*/ 201638 w 674712"/>
                    <a:gd name="connsiteY12" fmla="*/ 459423 h 709978"/>
                    <a:gd name="connsiteX13" fmla="*/ 111150 w 674712"/>
                    <a:gd name="connsiteY13" fmla="*/ 554673 h 709978"/>
                    <a:gd name="connsiteX14" fmla="*/ 163538 w 674712"/>
                    <a:gd name="connsiteY14" fmla="*/ 640398 h 709978"/>
                    <a:gd name="connsiteX15" fmla="*/ 292125 w 674712"/>
                    <a:gd name="connsiteY15" fmla="*/ 611823 h 709978"/>
                    <a:gd name="connsiteX16" fmla="*/ 344513 w 674712"/>
                    <a:gd name="connsiteY16" fmla="*/ 554673 h 709978"/>
                    <a:gd name="connsiteX17" fmla="*/ 239738 w 674712"/>
                    <a:gd name="connsiteY17" fmla="*/ 688023 h 709978"/>
                    <a:gd name="connsiteX18" fmla="*/ 373088 w 674712"/>
                    <a:gd name="connsiteY18" fmla="*/ 697548 h 709978"/>
                    <a:gd name="connsiteX19" fmla="*/ 582638 w 674712"/>
                    <a:gd name="connsiteY19" fmla="*/ 564198 h 709978"/>
                    <a:gd name="connsiteX20" fmla="*/ 668363 w 674712"/>
                    <a:gd name="connsiteY20" fmla="*/ 373698 h 709978"/>
                    <a:gd name="connsiteX21" fmla="*/ 668363 w 674712"/>
                    <a:gd name="connsiteY21" fmla="*/ 278448 h 709978"/>
                    <a:gd name="connsiteX22" fmla="*/ 668363 w 674712"/>
                    <a:gd name="connsiteY22" fmla="*/ 221298 h 709978"/>
                    <a:gd name="connsiteX23" fmla="*/ 630263 w 674712"/>
                    <a:gd name="connsiteY23" fmla="*/ 230823 h 709978"/>
                    <a:gd name="connsiteX24" fmla="*/ 658838 w 674712"/>
                    <a:gd name="connsiteY24" fmla="*/ 87948 h 709978"/>
                    <a:gd name="connsiteX25" fmla="*/ 592163 w 674712"/>
                    <a:gd name="connsiteY25" fmla="*/ 40323 h 709978"/>
                    <a:gd name="connsiteX26" fmla="*/ 449288 w 674712"/>
                    <a:gd name="connsiteY26" fmla="*/ 2223 h 709978"/>
                    <a:gd name="connsiteX0" fmla="*/ 449288 w 674712"/>
                    <a:gd name="connsiteY0" fmla="*/ 2223 h 706375"/>
                    <a:gd name="connsiteX1" fmla="*/ 411188 w 674712"/>
                    <a:gd name="connsiteY1" fmla="*/ 106998 h 706375"/>
                    <a:gd name="connsiteX2" fmla="*/ 287363 w 674712"/>
                    <a:gd name="connsiteY2" fmla="*/ 30798 h 706375"/>
                    <a:gd name="connsiteX3" fmla="*/ 134963 w 674712"/>
                    <a:gd name="connsiteY3" fmla="*/ 135573 h 706375"/>
                    <a:gd name="connsiteX4" fmla="*/ 68288 w 674712"/>
                    <a:gd name="connsiteY4" fmla="*/ 226061 h 706375"/>
                    <a:gd name="connsiteX5" fmla="*/ 58763 w 674712"/>
                    <a:gd name="connsiteY5" fmla="*/ 307023 h 706375"/>
                    <a:gd name="connsiteX6" fmla="*/ 125438 w 674712"/>
                    <a:gd name="connsiteY6" fmla="*/ 335598 h 706375"/>
                    <a:gd name="connsiteX7" fmla="*/ 192113 w 674712"/>
                    <a:gd name="connsiteY7" fmla="*/ 240348 h 706375"/>
                    <a:gd name="connsiteX8" fmla="*/ 151450 w 674712"/>
                    <a:gd name="connsiteY8" fmla="*/ 303539 h 706375"/>
                    <a:gd name="connsiteX9" fmla="*/ 96863 w 674712"/>
                    <a:gd name="connsiteY9" fmla="*/ 326073 h 706375"/>
                    <a:gd name="connsiteX10" fmla="*/ 1613 w 674712"/>
                    <a:gd name="connsiteY10" fmla="*/ 392748 h 706375"/>
                    <a:gd name="connsiteX11" fmla="*/ 49238 w 674712"/>
                    <a:gd name="connsiteY11" fmla="*/ 521335 h 706375"/>
                    <a:gd name="connsiteX12" fmla="*/ 201638 w 674712"/>
                    <a:gd name="connsiteY12" fmla="*/ 459423 h 706375"/>
                    <a:gd name="connsiteX13" fmla="*/ 111150 w 674712"/>
                    <a:gd name="connsiteY13" fmla="*/ 554673 h 706375"/>
                    <a:gd name="connsiteX14" fmla="*/ 163538 w 674712"/>
                    <a:gd name="connsiteY14" fmla="*/ 640398 h 706375"/>
                    <a:gd name="connsiteX15" fmla="*/ 292125 w 674712"/>
                    <a:gd name="connsiteY15" fmla="*/ 611823 h 706375"/>
                    <a:gd name="connsiteX16" fmla="*/ 344513 w 674712"/>
                    <a:gd name="connsiteY16" fmla="*/ 554673 h 706375"/>
                    <a:gd name="connsiteX17" fmla="*/ 258788 w 674712"/>
                    <a:gd name="connsiteY17" fmla="*/ 678498 h 706375"/>
                    <a:gd name="connsiteX18" fmla="*/ 373088 w 674712"/>
                    <a:gd name="connsiteY18" fmla="*/ 697548 h 706375"/>
                    <a:gd name="connsiteX19" fmla="*/ 582638 w 674712"/>
                    <a:gd name="connsiteY19" fmla="*/ 564198 h 706375"/>
                    <a:gd name="connsiteX20" fmla="*/ 668363 w 674712"/>
                    <a:gd name="connsiteY20" fmla="*/ 373698 h 706375"/>
                    <a:gd name="connsiteX21" fmla="*/ 668363 w 674712"/>
                    <a:gd name="connsiteY21" fmla="*/ 278448 h 706375"/>
                    <a:gd name="connsiteX22" fmla="*/ 668363 w 674712"/>
                    <a:gd name="connsiteY22" fmla="*/ 221298 h 706375"/>
                    <a:gd name="connsiteX23" fmla="*/ 630263 w 674712"/>
                    <a:gd name="connsiteY23" fmla="*/ 230823 h 706375"/>
                    <a:gd name="connsiteX24" fmla="*/ 658838 w 674712"/>
                    <a:gd name="connsiteY24" fmla="*/ 87948 h 706375"/>
                    <a:gd name="connsiteX25" fmla="*/ 592163 w 674712"/>
                    <a:gd name="connsiteY25" fmla="*/ 40323 h 706375"/>
                    <a:gd name="connsiteX26" fmla="*/ 449288 w 674712"/>
                    <a:gd name="connsiteY26" fmla="*/ 2223 h 706375"/>
                    <a:gd name="connsiteX0" fmla="*/ 452467 w 677891"/>
                    <a:gd name="connsiteY0" fmla="*/ 2223 h 706375"/>
                    <a:gd name="connsiteX1" fmla="*/ 414367 w 677891"/>
                    <a:gd name="connsiteY1" fmla="*/ 106998 h 706375"/>
                    <a:gd name="connsiteX2" fmla="*/ 290542 w 677891"/>
                    <a:gd name="connsiteY2" fmla="*/ 30798 h 706375"/>
                    <a:gd name="connsiteX3" fmla="*/ 138142 w 677891"/>
                    <a:gd name="connsiteY3" fmla="*/ 135573 h 706375"/>
                    <a:gd name="connsiteX4" fmla="*/ 71467 w 677891"/>
                    <a:gd name="connsiteY4" fmla="*/ 226061 h 706375"/>
                    <a:gd name="connsiteX5" fmla="*/ 61942 w 677891"/>
                    <a:gd name="connsiteY5" fmla="*/ 307023 h 706375"/>
                    <a:gd name="connsiteX6" fmla="*/ 128617 w 677891"/>
                    <a:gd name="connsiteY6" fmla="*/ 335598 h 706375"/>
                    <a:gd name="connsiteX7" fmla="*/ 195292 w 677891"/>
                    <a:gd name="connsiteY7" fmla="*/ 240348 h 706375"/>
                    <a:gd name="connsiteX8" fmla="*/ 154629 w 677891"/>
                    <a:gd name="connsiteY8" fmla="*/ 303539 h 706375"/>
                    <a:gd name="connsiteX9" fmla="*/ 4792 w 677891"/>
                    <a:gd name="connsiteY9" fmla="*/ 392748 h 706375"/>
                    <a:gd name="connsiteX10" fmla="*/ 52417 w 677891"/>
                    <a:gd name="connsiteY10" fmla="*/ 521335 h 706375"/>
                    <a:gd name="connsiteX11" fmla="*/ 204817 w 677891"/>
                    <a:gd name="connsiteY11" fmla="*/ 459423 h 706375"/>
                    <a:gd name="connsiteX12" fmla="*/ 114329 w 677891"/>
                    <a:gd name="connsiteY12" fmla="*/ 554673 h 706375"/>
                    <a:gd name="connsiteX13" fmla="*/ 166717 w 677891"/>
                    <a:gd name="connsiteY13" fmla="*/ 640398 h 706375"/>
                    <a:gd name="connsiteX14" fmla="*/ 295304 w 677891"/>
                    <a:gd name="connsiteY14" fmla="*/ 611823 h 706375"/>
                    <a:gd name="connsiteX15" fmla="*/ 347692 w 677891"/>
                    <a:gd name="connsiteY15" fmla="*/ 554673 h 706375"/>
                    <a:gd name="connsiteX16" fmla="*/ 261967 w 677891"/>
                    <a:gd name="connsiteY16" fmla="*/ 678498 h 706375"/>
                    <a:gd name="connsiteX17" fmla="*/ 376267 w 677891"/>
                    <a:gd name="connsiteY17" fmla="*/ 697548 h 706375"/>
                    <a:gd name="connsiteX18" fmla="*/ 585817 w 677891"/>
                    <a:gd name="connsiteY18" fmla="*/ 564198 h 706375"/>
                    <a:gd name="connsiteX19" fmla="*/ 671542 w 677891"/>
                    <a:gd name="connsiteY19" fmla="*/ 373698 h 706375"/>
                    <a:gd name="connsiteX20" fmla="*/ 671542 w 677891"/>
                    <a:gd name="connsiteY20" fmla="*/ 278448 h 706375"/>
                    <a:gd name="connsiteX21" fmla="*/ 671542 w 677891"/>
                    <a:gd name="connsiteY21" fmla="*/ 221298 h 706375"/>
                    <a:gd name="connsiteX22" fmla="*/ 633442 w 677891"/>
                    <a:gd name="connsiteY22" fmla="*/ 230823 h 706375"/>
                    <a:gd name="connsiteX23" fmla="*/ 662017 w 677891"/>
                    <a:gd name="connsiteY23" fmla="*/ 87948 h 706375"/>
                    <a:gd name="connsiteX24" fmla="*/ 595342 w 677891"/>
                    <a:gd name="connsiteY24" fmla="*/ 40323 h 706375"/>
                    <a:gd name="connsiteX25" fmla="*/ 452467 w 677891"/>
                    <a:gd name="connsiteY25" fmla="*/ 2223 h 706375"/>
                    <a:gd name="connsiteX0" fmla="*/ 447736 w 673160"/>
                    <a:gd name="connsiteY0" fmla="*/ 2223 h 706375"/>
                    <a:gd name="connsiteX1" fmla="*/ 409636 w 673160"/>
                    <a:gd name="connsiteY1" fmla="*/ 106998 h 706375"/>
                    <a:gd name="connsiteX2" fmla="*/ 285811 w 673160"/>
                    <a:gd name="connsiteY2" fmla="*/ 30798 h 706375"/>
                    <a:gd name="connsiteX3" fmla="*/ 133411 w 673160"/>
                    <a:gd name="connsiteY3" fmla="*/ 135573 h 706375"/>
                    <a:gd name="connsiteX4" fmla="*/ 66736 w 673160"/>
                    <a:gd name="connsiteY4" fmla="*/ 226061 h 706375"/>
                    <a:gd name="connsiteX5" fmla="*/ 57211 w 673160"/>
                    <a:gd name="connsiteY5" fmla="*/ 307023 h 706375"/>
                    <a:gd name="connsiteX6" fmla="*/ 123886 w 673160"/>
                    <a:gd name="connsiteY6" fmla="*/ 335598 h 706375"/>
                    <a:gd name="connsiteX7" fmla="*/ 190561 w 673160"/>
                    <a:gd name="connsiteY7" fmla="*/ 240348 h 706375"/>
                    <a:gd name="connsiteX8" fmla="*/ 149898 w 673160"/>
                    <a:gd name="connsiteY8" fmla="*/ 303539 h 706375"/>
                    <a:gd name="connsiteX9" fmla="*/ 54648 w 673160"/>
                    <a:gd name="connsiteY9" fmla="*/ 370215 h 706375"/>
                    <a:gd name="connsiteX10" fmla="*/ 61 w 673160"/>
                    <a:gd name="connsiteY10" fmla="*/ 392748 h 706375"/>
                    <a:gd name="connsiteX11" fmla="*/ 47686 w 673160"/>
                    <a:gd name="connsiteY11" fmla="*/ 521335 h 706375"/>
                    <a:gd name="connsiteX12" fmla="*/ 200086 w 673160"/>
                    <a:gd name="connsiteY12" fmla="*/ 459423 h 706375"/>
                    <a:gd name="connsiteX13" fmla="*/ 109598 w 673160"/>
                    <a:gd name="connsiteY13" fmla="*/ 554673 h 706375"/>
                    <a:gd name="connsiteX14" fmla="*/ 161986 w 673160"/>
                    <a:gd name="connsiteY14" fmla="*/ 640398 h 706375"/>
                    <a:gd name="connsiteX15" fmla="*/ 290573 w 673160"/>
                    <a:gd name="connsiteY15" fmla="*/ 611823 h 706375"/>
                    <a:gd name="connsiteX16" fmla="*/ 342961 w 673160"/>
                    <a:gd name="connsiteY16" fmla="*/ 554673 h 706375"/>
                    <a:gd name="connsiteX17" fmla="*/ 257236 w 673160"/>
                    <a:gd name="connsiteY17" fmla="*/ 678498 h 706375"/>
                    <a:gd name="connsiteX18" fmla="*/ 371536 w 673160"/>
                    <a:gd name="connsiteY18" fmla="*/ 697548 h 706375"/>
                    <a:gd name="connsiteX19" fmla="*/ 581086 w 673160"/>
                    <a:gd name="connsiteY19" fmla="*/ 564198 h 706375"/>
                    <a:gd name="connsiteX20" fmla="*/ 666811 w 673160"/>
                    <a:gd name="connsiteY20" fmla="*/ 373698 h 706375"/>
                    <a:gd name="connsiteX21" fmla="*/ 666811 w 673160"/>
                    <a:gd name="connsiteY21" fmla="*/ 278448 h 706375"/>
                    <a:gd name="connsiteX22" fmla="*/ 666811 w 673160"/>
                    <a:gd name="connsiteY22" fmla="*/ 221298 h 706375"/>
                    <a:gd name="connsiteX23" fmla="*/ 628711 w 673160"/>
                    <a:gd name="connsiteY23" fmla="*/ 230823 h 706375"/>
                    <a:gd name="connsiteX24" fmla="*/ 657286 w 673160"/>
                    <a:gd name="connsiteY24" fmla="*/ 87948 h 706375"/>
                    <a:gd name="connsiteX25" fmla="*/ 590611 w 673160"/>
                    <a:gd name="connsiteY25" fmla="*/ 40323 h 706375"/>
                    <a:gd name="connsiteX26" fmla="*/ 447736 w 673160"/>
                    <a:gd name="connsiteY26" fmla="*/ 2223 h 706375"/>
                    <a:gd name="connsiteX0" fmla="*/ 447736 w 673160"/>
                    <a:gd name="connsiteY0" fmla="*/ 2223 h 706375"/>
                    <a:gd name="connsiteX1" fmla="*/ 409636 w 673160"/>
                    <a:gd name="connsiteY1" fmla="*/ 106998 h 706375"/>
                    <a:gd name="connsiteX2" fmla="*/ 285811 w 673160"/>
                    <a:gd name="connsiteY2" fmla="*/ 30798 h 706375"/>
                    <a:gd name="connsiteX3" fmla="*/ 133411 w 673160"/>
                    <a:gd name="connsiteY3" fmla="*/ 135573 h 706375"/>
                    <a:gd name="connsiteX4" fmla="*/ 66736 w 673160"/>
                    <a:gd name="connsiteY4" fmla="*/ 226061 h 706375"/>
                    <a:gd name="connsiteX5" fmla="*/ 57211 w 673160"/>
                    <a:gd name="connsiteY5" fmla="*/ 307023 h 706375"/>
                    <a:gd name="connsiteX6" fmla="*/ 123886 w 673160"/>
                    <a:gd name="connsiteY6" fmla="*/ 335598 h 706375"/>
                    <a:gd name="connsiteX7" fmla="*/ 190561 w 673160"/>
                    <a:gd name="connsiteY7" fmla="*/ 240348 h 706375"/>
                    <a:gd name="connsiteX8" fmla="*/ 149898 w 673160"/>
                    <a:gd name="connsiteY8" fmla="*/ 303539 h 706375"/>
                    <a:gd name="connsiteX9" fmla="*/ 54648 w 673160"/>
                    <a:gd name="connsiteY9" fmla="*/ 384502 h 706375"/>
                    <a:gd name="connsiteX10" fmla="*/ 61 w 673160"/>
                    <a:gd name="connsiteY10" fmla="*/ 392748 h 706375"/>
                    <a:gd name="connsiteX11" fmla="*/ 47686 w 673160"/>
                    <a:gd name="connsiteY11" fmla="*/ 521335 h 706375"/>
                    <a:gd name="connsiteX12" fmla="*/ 200086 w 673160"/>
                    <a:gd name="connsiteY12" fmla="*/ 459423 h 706375"/>
                    <a:gd name="connsiteX13" fmla="*/ 109598 w 673160"/>
                    <a:gd name="connsiteY13" fmla="*/ 554673 h 706375"/>
                    <a:gd name="connsiteX14" fmla="*/ 161986 w 673160"/>
                    <a:gd name="connsiteY14" fmla="*/ 640398 h 706375"/>
                    <a:gd name="connsiteX15" fmla="*/ 290573 w 673160"/>
                    <a:gd name="connsiteY15" fmla="*/ 611823 h 706375"/>
                    <a:gd name="connsiteX16" fmla="*/ 342961 w 673160"/>
                    <a:gd name="connsiteY16" fmla="*/ 554673 h 706375"/>
                    <a:gd name="connsiteX17" fmla="*/ 257236 w 673160"/>
                    <a:gd name="connsiteY17" fmla="*/ 678498 h 706375"/>
                    <a:gd name="connsiteX18" fmla="*/ 371536 w 673160"/>
                    <a:gd name="connsiteY18" fmla="*/ 697548 h 706375"/>
                    <a:gd name="connsiteX19" fmla="*/ 581086 w 673160"/>
                    <a:gd name="connsiteY19" fmla="*/ 564198 h 706375"/>
                    <a:gd name="connsiteX20" fmla="*/ 666811 w 673160"/>
                    <a:gd name="connsiteY20" fmla="*/ 373698 h 706375"/>
                    <a:gd name="connsiteX21" fmla="*/ 666811 w 673160"/>
                    <a:gd name="connsiteY21" fmla="*/ 278448 h 706375"/>
                    <a:gd name="connsiteX22" fmla="*/ 666811 w 673160"/>
                    <a:gd name="connsiteY22" fmla="*/ 221298 h 706375"/>
                    <a:gd name="connsiteX23" fmla="*/ 628711 w 673160"/>
                    <a:gd name="connsiteY23" fmla="*/ 230823 h 706375"/>
                    <a:gd name="connsiteX24" fmla="*/ 657286 w 673160"/>
                    <a:gd name="connsiteY24" fmla="*/ 87948 h 706375"/>
                    <a:gd name="connsiteX25" fmla="*/ 590611 w 673160"/>
                    <a:gd name="connsiteY25" fmla="*/ 40323 h 706375"/>
                    <a:gd name="connsiteX26" fmla="*/ 447736 w 673160"/>
                    <a:gd name="connsiteY26" fmla="*/ 2223 h 706375"/>
                    <a:gd name="connsiteX0" fmla="*/ 412997 w 638421"/>
                    <a:gd name="connsiteY0" fmla="*/ 2223 h 706375"/>
                    <a:gd name="connsiteX1" fmla="*/ 374897 w 638421"/>
                    <a:gd name="connsiteY1" fmla="*/ 106998 h 706375"/>
                    <a:gd name="connsiteX2" fmla="*/ 251072 w 638421"/>
                    <a:gd name="connsiteY2" fmla="*/ 30798 h 706375"/>
                    <a:gd name="connsiteX3" fmla="*/ 98672 w 638421"/>
                    <a:gd name="connsiteY3" fmla="*/ 135573 h 706375"/>
                    <a:gd name="connsiteX4" fmla="*/ 31997 w 638421"/>
                    <a:gd name="connsiteY4" fmla="*/ 226061 h 706375"/>
                    <a:gd name="connsiteX5" fmla="*/ 22472 w 638421"/>
                    <a:gd name="connsiteY5" fmla="*/ 307023 h 706375"/>
                    <a:gd name="connsiteX6" fmla="*/ 89147 w 638421"/>
                    <a:gd name="connsiteY6" fmla="*/ 335598 h 706375"/>
                    <a:gd name="connsiteX7" fmla="*/ 155822 w 638421"/>
                    <a:gd name="connsiteY7" fmla="*/ 240348 h 706375"/>
                    <a:gd name="connsiteX8" fmla="*/ 115159 w 638421"/>
                    <a:gd name="connsiteY8" fmla="*/ 303539 h 706375"/>
                    <a:gd name="connsiteX9" fmla="*/ 19909 w 638421"/>
                    <a:gd name="connsiteY9" fmla="*/ 384502 h 706375"/>
                    <a:gd name="connsiteX10" fmla="*/ 12947 w 638421"/>
                    <a:gd name="connsiteY10" fmla="*/ 521335 h 706375"/>
                    <a:gd name="connsiteX11" fmla="*/ 165347 w 638421"/>
                    <a:gd name="connsiteY11" fmla="*/ 459423 h 706375"/>
                    <a:gd name="connsiteX12" fmla="*/ 74859 w 638421"/>
                    <a:gd name="connsiteY12" fmla="*/ 554673 h 706375"/>
                    <a:gd name="connsiteX13" fmla="*/ 127247 w 638421"/>
                    <a:gd name="connsiteY13" fmla="*/ 640398 h 706375"/>
                    <a:gd name="connsiteX14" fmla="*/ 255834 w 638421"/>
                    <a:gd name="connsiteY14" fmla="*/ 611823 h 706375"/>
                    <a:gd name="connsiteX15" fmla="*/ 308222 w 638421"/>
                    <a:gd name="connsiteY15" fmla="*/ 554673 h 706375"/>
                    <a:gd name="connsiteX16" fmla="*/ 222497 w 638421"/>
                    <a:gd name="connsiteY16" fmla="*/ 678498 h 706375"/>
                    <a:gd name="connsiteX17" fmla="*/ 336797 w 638421"/>
                    <a:gd name="connsiteY17" fmla="*/ 697548 h 706375"/>
                    <a:gd name="connsiteX18" fmla="*/ 546347 w 638421"/>
                    <a:gd name="connsiteY18" fmla="*/ 564198 h 706375"/>
                    <a:gd name="connsiteX19" fmla="*/ 632072 w 638421"/>
                    <a:gd name="connsiteY19" fmla="*/ 373698 h 706375"/>
                    <a:gd name="connsiteX20" fmla="*/ 632072 w 638421"/>
                    <a:gd name="connsiteY20" fmla="*/ 278448 h 706375"/>
                    <a:gd name="connsiteX21" fmla="*/ 632072 w 638421"/>
                    <a:gd name="connsiteY21" fmla="*/ 221298 h 706375"/>
                    <a:gd name="connsiteX22" fmla="*/ 593972 w 638421"/>
                    <a:gd name="connsiteY22" fmla="*/ 230823 h 706375"/>
                    <a:gd name="connsiteX23" fmla="*/ 622547 w 638421"/>
                    <a:gd name="connsiteY23" fmla="*/ 87948 h 706375"/>
                    <a:gd name="connsiteX24" fmla="*/ 555872 w 638421"/>
                    <a:gd name="connsiteY24" fmla="*/ 40323 h 706375"/>
                    <a:gd name="connsiteX25" fmla="*/ 412997 w 638421"/>
                    <a:gd name="connsiteY25" fmla="*/ 2223 h 706375"/>
                    <a:gd name="connsiteX0" fmla="*/ 415057 w 640481"/>
                    <a:gd name="connsiteY0" fmla="*/ 2223 h 706375"/>
                    <a:gd name="connsiteX1" fmla="*/ 376957 w 640481"/>
                    <a:gd name="connsiteY1" fmla="*/ 106998 h 706375"/>
                    <a:gd name="connsiteX2" fmla="*/ 253132 w 640481"/>
                    <a:gd name="connsiteY2" fmla="*/ 30798 h 706375"/>
                    <a:gd name="connsiteX3" fmla="*/ 100732 w 640481"/>
                    <a:gd name="connsiteY3" fmla="*/ 135573 h 706375"/>
                    <a:gd name="connsiteX4" fmla="*/ 34057 w 640481"/>
                    <a:gd name="connsiteY4" fmla="*/ 226061 h 706375"/>
                    <a:gd name="connsiteX5" fmla="*/ 24532 w 640481"/>
                    <a:gd name="connsiteY5" fmla="*/ 307023 h 706375"/>
                    <a:gd name="connsiteX6" fmla="*/ 91207 w 640481"/>
                    <a:gd name="connsiteY6" fmla="*/ 335598 h 706375"/>
                    <a:gd name="connsiteX7" fmla="*/ 157882 w 640481"/>
                    <a:gd name="connsiteY7" fmla="*/ 240348 h 706375"/>
                    <a:gd name="connsiteX8" fmla="*/ 117219 w 640481"/>
                    <a:gd name="connsiteY8" fmla="*/ 303539 h 706375"/>
                    <a:gd name="connsiteX9" fmla="*/ 17207 w 640481"/>
                    <a:gd name="connsiteY9" fmla="*/ 451177 h 706375"/>
                    <a:gd name="connsiteX10" fmla="*/ 15007 w 640481"/>
                    <a:gd name="connsiteY10" fmla="*/ 521335 h 706375"/>
                    <a:gd name="connsiteX11" fmla="*/ 167407 w 640481"/>
                    <a:gd name="connsiteY11" fmla="*/ 459423 h 706375"/>
                    <a:gd name="connsiteX12" fmla="*/ 76919 w 640481"/>
                    <a:gd name="connsiteY12" fmla="*/ 554673 h 706375"/>
                    <a:gd name="connsiteX13" fmla="*/ 129307 w 640481"/>
                    <a:gd name="connsiteY13" fmla="*/ 640398 h 706375"/>
                    <a:gd name="connsiteX14" fmla="*/ 257894 w 640481"/>
                    <a:gd name="connsiteY14" fmla="*/ 611823 h 706375"/>
                    <a:gd name="connsiteX15" fmla="*/ 310282 w 640481"/>
                    <a:gd name="connsiteY15" fmla="*/ 554673 h 706375"/>
                    <a:gd name="connsiteX16" fmla="*/ 224557 w 640481"/>
                    <a:gd name="connsiteY16" fmla="*/ 678498 h 706375"/>
                    <a:gd name="connsiteX17" fmla="*/ 338857 w 640481"/>
                    <a:gd name="connsiteY17" fmla="*/ 697548 h 706375"/>
                    <a:gd name="connsiteX18" fmla="*/ 548407 w 640481"/>
                    <a:gd name="connsiteY18" fmla="*/ 564198 h 706375"/>
                    <a:gd name="connsiteX19" fmla="*/ 634132 w 640481"/>
                    <a:gd name="connsiteY19" fmla="*/ 373698 h 706375"/>
                    <a:gd name="connsiteX20" fmla="*/ 634132 w 640481"/>
                    <a:gd name="connsiteY20" fmla="*/ 278448 h 706375"/>
                    <a:gd name="connsiteX21" fmla="*/ 634132 w 640481"/>
                    <a:gd name="connsiteY21" fmla="*/ 221298 h 706375"/>
                    <a:gd name="connsiteX22" fmla="*/ 596032 w 640481"/>
                    <a:gd name="connsiteY22" fmla="*/ 230823 h 706375"/>
                    <a:gd name="connsiteX23" fmla="*/ 624607 w 640481"/>
                    <a:gd name="connsiteY23" fmla="*/ 87948 h 706375"/>
                    <a:gd name="connsiteX24" fmla="*/ 557932 w 640481"/>
                    <a:gd name="connsiteY24" fmla="*/ 40323 h 706375"/>
                    <a:gd name="connsiteX25" fmla="*/ 415057 w 640481"/>
                    <a:gd name="connsiteY25" fmla="*/ 2223 h 706375"/>
                    <a:gd name="connsiteX0" fmla="*/ 423166 w 648590"/>
                    <a:gd name="connsiteY0" fmla="*/ 2223 h 706375"/>
                    <a:gd name="connsiteX1" fmla="*/ 385066 w 648590"/>
                    <a:gd name="connsiteY1" fmla="*/ 106998 h 706375"/>
                    <a:gd name="connsiteX2" fmla="*/ 261241 w 648590"/>
                    <a:gd name="connsiteY2" fmla="*/ 30798 h 706375"/>
                    <a:gd name="connsiteX3" fmla="*/ 108841 w 648590"/>
                    <a:gd name="connsiteY3" fmla="*/ 135573 h 706375"/>
                    <a:gd name="connsiteX4" fmla="*/ 42166 w 648590"/>
                    <a:gd name="connsiteY4" fmla="*/ 226061 h 706375"/>
                    <a:gd name="connsiteX5" fmla="*/ 32641 w 648590"/>
                    <a:gd name="connsiteY5" fmla="*/ 307023 h 706375"/>
                    <a:gd name="connsiteX6" fmla="*/ 99316 w 648590"/>
                    <a:gd name="connsiteY6" fmla="*/ 335598 h 706375"/>
                    <a:gd name="connsiteX7" fmla="*/ 165991 w 648590"/>
                    <a:gd name="connsiteY7" fmla="*/ 240348 h 706375"/>
                    <a:gd name="connsiteX8" fmla="*/ 125328 w 648590"/>
                    <a:gd name="connsiteY8" fmla="*/ 303539 h 706375"/>
                    <a:gd name="connsiteX9" fmla="*/ 11029 w 648590"/>
                    <a:gd name="connsiteY9" fmla="*/ 441652 h 706375"/>
                    <a:gd name="connsiteX10" fmla="*/ 23116 w 648590"/>
                    <a:gd name="connsiteY10" fmla="*/ 521335 h 706375"/>
                    <a:gd name="connsiteX11" fmla="*/ 175516 w 648590"/>
                    <a:gd name="connsiteY11" fmla="*/ 459423 h 706375"/>
                    <a:gd name="connsiteX12" fmla="*/ 85028 w 648590"/>
                    <a:gd name="connsiteY12" fmla="*/ 554673 h 706375"/>
                    <a:gd name="connsiteX13" fmla="*/ 137416 w 648590"/>
                    <a:gd name="connsiteY13" fmla="*/ 640398 h 706375"/>
                    <a:gd name="connsiteX14" fmla="*/ 266003 w 648590"/>
                    <a:gd name="connsiteY14" fmla="*/ 611823 h 706375"/>
                    <a:gd name="connsiteX15" fmla="*/ 318391 w 648590"/>
                    <a:gd name="connsiteY15" fmla="*/ 554673 h 706375"/>
                    <a:gd name="connsiteX16" fmla="*/ 232666 w 648590"/>
                    <a:gd name="connsiteY16" fmla="*/ 678498 h 706375"/>
                    <a:gd name="connsiteX17" fmla="*/ 346966 w 648590"/>
                    <a:gd name="connsiteY17" fmla="*/ 697548 h 706375"/>
                    <a:gd name="connsiteX18" fmla="*/ 556516 w 648590"/>
                    <a:gd name="connsiteY18" fmla="*/ 564198 h 706375"/>
                    <a:gd name="connsiteX19" fmla="*/ 642241 w 648590"/>
                    <a:gd name="connsiteY19" fmla="*/ 373698 h 706375"/>
                    <a:gd name="connsiteX20" fmla="*/ 642241 w 648590"/>
                    <a:gd name="connsiteY20" fmla="*/ 278448 h 706375"/>
                    <a:gd name="connsiteX21" fmla="*/ 642241 w 648590"/>
                    <a:gd name="connsiteY21" fmla="*/ 221298 h 706375"/>
                    <a:gd name="connsiteX22" fmla="*/ 604141 w 648590"/>
                    <a:gd name="connsiteY22" fmla="*/ 230823 h 706375"/>
                    <a:gd name="connsiteX23" fmla="*/ 632716 w 648590"/>
                    <a:gd name="connsiteY23" fmla="*/ 87948 h 706375"/>
                    <a:gd name="connsiteX24" fmla="*/ 566041 w 648590"/>
                    <a:gd name="connsiteY24" fmla="*/ 40323 h 706375"/>
                    <a:gd name="connsiteX25" fmla="*/ 423166 w 648590"/>
                    <a:gd name="connsiteY25" fmla="*/ 2223 h 706375"/>
                    <a:gd name="connsiteX0" fmla="*/ 416239 w 641663"/>
                    <a:gd name="connsiteY0" fmla="*/ 2223 h 706375"/>
                    <a:gd name="connsiteX1" fmla="*/ 378139 w 641663"/>
                    <a:gd name="connsiteY1" fmla="*/ 106998 h 706375"/>
                    <a:gd name="connsiteX2" fmla="*/ 254314 w 641663"/>
                    <a:gd name="connsiteY2" fmla="*/ 30798 h 706375"/>
                    <a:gd name="connsiteX3" fmla="*/ 101914 w 641663"/>
                    <a:gd name="connsiteY3" fmla="*/ 135573 h 706375"/>
                    <a:gd name="connsiteX4" fmla="*/ 35239 w 641663"/>
                    <a:gd name="connsiteY4" fmla="*/ 226061 h 706375"/>
                    <a:gd name="connsiteX5" fmla="*/ 25714 w 641663"/>
                    <a:gd name="connsiteY5" fmla="*/ 307023 h 706375"/>
                    <a:gd name="connsiteX6" fmla="*/ 92389 w 641663"/>
                    <a:gd name="connsiteY6" fmla="*/ 335598 h 706375"/>
                    <a:gd name="connsiteX7" fmla="*/ 159064 w 641663"/>
                    <a:gd name="connsiteY7" fmla="*/ 240348 h 706375"/>
                    <a:gd name="connsiteX8" fmla="*/ 118401 w 641663"/>
                    <a:gd name="connsiteY8" fmla="*/ 303539 h 706375"/>
                    <a:gd name="connsiteX9" fmla="*/ 4102 w 641663"/>
                    <a:gd name="connsiteY9" fmla="*/ 441652 h 706375"/>
                    <a:gd name="connsiteX10" fmla="*/ 54289 w 641663"/>
                    <a:gd name="connsiteY10" fmla="*/ 535622 h 706375"/>
                    <a:gd name="connsiteX11" fmla="*/ 168589 w 641663"/>
                    <a:gd name="connsiteY11" fmla="*/ 459423 h 706375"/>
                    <a:gd name="connsiteX12" fmla="*/ 78101 w 641663"/>
                    <a:gd name="connsiteY12" fmla="*/ 554673 h 706375"/>
                    <a:gd name="connsiteX13" fmla="*/ 130489 w 641663"/>
                    <a:gd name="connsiteY13" fmla="*/ 640398 h 706375"/>
                    <a:gd name="connsiteX14" fmla="*/ 259076 w 641663"/>
                    <a:gd name="connsiteY14" fmla="*/ 611823 h 706375"/>
                    <a:gd name="connsiteX15" fmla="*/ 311464 w 641663"/>
                    <a:gd name="connsiteY15" fmla="*/ 554673 h 706375"/>
                    <a:gd name="connsiteX16" fmla="*/ 225739 w 641663"/>
                    <a:gd name="connsiteY16" fmla="*/ 678498 h 706375"/>
                    <a:gd name="connsiteX17" fmla="*/ 340039 w 641663"/>
                    <a:gd name="connsiteY17" fmla="*/ 697548 h 706375"/>
                    <a:gd name="connsiteX18" fmla="*/ 549589 w 641663"/>
                    <a:gd name="connsiteY18" fmla="*/ 564198 h 706375"/>
                    <a:gd name="connsiteX19" fmla="*/ 635314 w 641663"/>
                    <a:gd name="connsiteY19" fmla="*/ 373698 h 706375"/>
                    <a:gd name="connsiteX20" fmla="*/ 635314 w 641663"/>
                    <a:gd name="connsiteY20" fmla="*/ 278448 h 706375"/>
                    <a:gd name="connsiteX21" fmla="*/ 635314 w 641663"/>
                    <a:gd name="connsiteY21" fmla="*/ 221298 h 706375"/>
                    <a:gd name="connsiteX22" fmla="*/ 597214 w 641663"/>
                    <a:gd name="connsiteY22" fmla="*/ 230823 h 706375"/>
                    <a:gd name="connsiteX23" fmla="*/ 625789 w 641663"/>
                    <a:gd name="connsiteY23" fmla="*/ 87948 h 706375"/>
                    <a:gd name="connsiteX24" fmla="*/ 559114 w 641663"/>
                    <a:gd name="connsiteY24" fmla="*/ 40323 h 706375"/>
                    <a:gd name="connsiteX25" fmla="*/ 416239 w 641663"/>
                    <a:gd name="connsiteY25" fmla="*/ 2223 h 706375"/>
                    <a:gd name="connsiteX0" fmla="*/ 416239 w 641663"/>
                    <a:gd name="connsiteY0" fmla="*/ 2223 h 706375"/>
                    <a:gd name="connsiteX1" fmla="*/ 378139 w 641663"/>
                    <a:gd name="connsiteY1" fmla="*/ 106998 h 706375"/>
                    <a:gd name="connsiteX2" fmla="*/ 254314 w 641663"/>
                    <a:gd name="connsiteY2" fmla="*/ 30798 h 706375"/>
                    <a:gd name="connsiteX3" fmla="*/ 101914 w 641663"/>
                    <a:gd name="connsiteY3" fmla="*/ 135573 h 706375"/>
                    <a:gd name="connsiteX4" fmla="*/ 35239 w 641663"/>
                    <a:gd name="connsiteY4" fmla="*/ 226061 h 706375"/>
                    <a:gd name="connsiteX5" fmla="*/ 25714 w 641663"/>
                    <a:gd name="connsiteY5" fmla="*/ 307023 h 706375"/>
                    <a:gd name="connsiteX6" fmla="*/ 92389 w 641663"/>
                    <a:gd name="connsiteY6" fmla="*/ 335598 h 706375"/>
                    <a:gd name="connsiteX7" fmla="*/ 159064 w 641663"/>
                    <a:gd name="connsiteY7" fmla="*/ 240348 h 706375"/>
                    <a:gd name="connsiteX8" fmla="*/ 118401 w 641663"/>
                    <a:gd name="connsiteY8" fmla="*/ 303539 h 706375"/>
                    <a:gd name="connsiteX9" fmla="*/ 4102 w 641663"/>
                    <a:gd name="connsiteY9" fmla="*/ 441652 h 706375"/>
                    <a:gd name="connsiteX10" fmla="*/ 54289 w 641663"/>
                    <a:gd name="connsiteY10" fmla="*/ 535622 h 706375"/>
                    <a:gd name="connsiteX11" fmla="*/ 168589 w 641663"/>
                    <a:gd name="connsiteY11" fmla="*/ 459423 h 706375"/>
                    <a:gd name="connsiteX12" fmla="*/ 78101 w 641663"/>
                    <a:gd name="connsiteY12" fmla="*/ 554673 h 706375"/>
                    <a:gd name="connsiteX13" fmla="*/ 130489 w 641663"/>
                    <a:gd name="connsiteY13" fmla="*/ 640398 h 706375"/>
                    <a:gd name="connsiteX14" fmla="*/ 259076 w 641663"/>
                    <a:gd name="connsiteY14" fmla="*/ 611823 h 706375"/>
                    <a:gd name="connsiteX15" fmla="*/ 311464 w 641663"/>
                    <a:gd name="connsiteY15" fmla="*/ 554673 h 706375"/>
                    <a:gd name="connsiteX16" fmla="*/ 225739 w 641663"/>
                    <a:gd name="connsiteY16" fmla="*/ 678498 h 706375"/>
                    <a:gd name="connsiteX17" fmla="*/ 340039 w 641663"/>
                    <a:gd name="connsiteY17" fmla="*/ 697548 h 706375"/>
                    <a:gd name="connsiteX18" fmla="*/ 549589 w 641663"/>
                    <a:gd name="connsiteY18" fmla="*/ 564198 h 706375"/>
                    <a:gd name="connsiteX19" fmla="*/ 635314 w 641663"/>
                    <a:gd name="connsiteY19" fmla="*/ 373698 h 706375"/>
                    <a:gd name="connsiteX20" fmla="*/ 635314 w 641663"/>
                    <a:gd name="connsiteY20" fmla="*/ 278448 h 706375"/>
                    <a:gd name="connsiteX21" fmla="*/ 635314 w 641663"/>
                    <a:gd name="connsiteY21" fmla="*/ 221298 h 706375"/>
                    <a:gd name="connsiteX22" fmla="*/ 618041 w 641663"/>
                    <a:gd name="connsiteY22" fmla="*/ 199422 h 706375"/>
                    <a:gd name="connsiteX23" fmla="*/ 625789 w 641663"/>
                    <a:gd name="connsiteY23" fmla="*/ 87948 h 706375"/>
                    <a:gd name="connsiteX24" fmla="*/ 559114 w 641663"/>
                    <a:gd name="connsiteY24" fmla="*/ 40323 h 706375"/>
                    <a:gd name="connsiteX25" fmla="*/ 416239 w 641663"/>
                    <a:gd name="connsiteY25" fmla="*/ 2223 h 706375"/>
                    <a:gd name="connsiteX0" fmla="*/ 416239 w 641663"/>
                    <a:gd name="connsiteY0" fmla="*/ 905 h 705057"/>
                    <a:gd name="connsiteX1" fmla="*/ 367856 w 641663"/>
                    <a:gd name="connsiteY1" fmla="*/ 77087 h 705057"/>
                    <a:gd name="connsiteX2" fmla="*/ 254314 w 641663"/>
                    <a:gd name="connsiteY2" fmla="*/ 29480 h 705057"/>
                    <a:gd name="connsiteX3" fmla="*/ 101914 w 641663"/>
                    <a:gd name="connsiteY3" fmla="*/ 134255 h 705057"/>
                    <a:gd name="connsiteX4" fmla="*/ 35239 w 641663"/>
                    <a:gd name="connsiteY4" fmla="*/ 224743 h 705057"/>
                    <a:gd name="connsiteX5" fmla="*/ 25714 w 641663"/>
                    <a:gd name="connsiteY5" fmla="*/ 305705 h 705057"/>
                    <a:gd name="connsiteX6" fmla="*/ 92389 w 641663"/>
                    <a:gd name="connsiteY6" fmla="*/ 334280 h 705057"/>
                    <a:gd name="connsiteX7" fmla="*/ 159064 w 641663"/>
                    <a:gd name="connsiteY7" fmla="*/ 239030 h 705057"/>
                    <a:gd name="connsiteX8" fmla="*/ 118401 w 641663"/>
                    <a:gd name="connsiteY8" fmla="*/ 302221 h 705057"/>
                    <a:gd name="connsiteX9" fmla="*/ 4102 w 641663"/>
                    <a:gd name="connsiteY9" fmla="*/ 440334 h 705057"/>
                    <a:gd name="connsiteX10" fmla="*/ 54289 w 641663"/>
                    <a:gd name="connsiteY10" fmla="*/ 534304 h 705057"/>
                    <a:gd name="connsiteX11" fmla="*/ 168589 w 641663"/>
                    <a:gd name="connsiteY11" fmla="*/ 458105 h 705057"/>
                    <a:gd name="connsiteX12" fmla="*/ 78101 w 641663"/>
                    <a:gd name="connsiteY12" fmla="*/ 553355 h 705057"/>
                    <a:gd name="connsiteX13" fmla="*/ 130489 w 641663"/>
                    <a:gd name="connsiteY13" fmla="*/ 639080 h 705057"/>
                    <a:gd name="connsiteX14" fmla="*/ 259076 w 641663"/>
                    <a:gd name="connsiteY14" fmla="*/ 610505 h 705057"/>
                    <a:gd name="connsiteX15" fmla="*/ 311464 w 641663"/>
                    <a:gd name="connsiteY15" fmla="*/ 553355 h 705057"/>
                    <a:gd name="connsiteX16" fmla="*/ 225739 w 641663"/>
                    <a:gd name="connsiteY16" fmla="*/ 677180 h 705057"/>
                    <a:gd name="connsiteX17" fmla="*/ 340039 w 641663"/>
                    <a:gd name="connsiteY17" fmla="*/ 696230 h 705057"/>
                    <a:gd name="connsiteX18" fmla="*/ 549589 w 641663"/>
                    <a:gd name="connsiteY18" fmla="*/ 562880 h 705057"/>
                    <a:gd name="connsiteX19" fmla="*/ 635314 w 641663"/>
                    <a:gd name="connsiteY19" fmla="*/ 372380 h 705057"/>
                    <a:gd name="connsiteX20" fmla="*/ 635314 w 641663"/>
                    <a:gd name="connsiteY20" fmla="*/ 277130 h 705057"/>
                    <a:gd name="connsiteX21" fmla="*/ 635314 w 641663"/>
                    <a:gd name="connsiteY21" fmla="*/ 219980 h 705057"/>
                    <a:gd name="connsiteX22" fmla="*/ 618041 w 641663"/>
                    <a:gd name="connsiteY22" fmla="*/ 198104 h 705057"/>
                    <a:gd name="connsiteX23" fmla="*/ 625789 w 641663"/>
                    <a:gd name="connsiteY23" fmla="*/ 86630 h 705057"/>
                    <a:gd name="connsiteX24" fmla="*/ 559114 w 641663"/>
                    <a:gd name="connsiteY24" fmla="*/ 39005 h 705057"/>
                    <a:gd name="connsiteX25" fmla="*/ 416239 w 641663"/>
                    <a:gd name="connsiteY25" fmla="*/ 905 h 705057"/>
                    <a:gd name="connsiteX0" fmla="*/ 416239 w 641663"/>
                    <a:gd name="connsiteY0" fmla="*/ 65 h 704217"/>
                    <a:gd name="connsiteX1" fmla="*/ 365350 w 641663"/>
                    <a:gd name="connsiteY1" fmla="*/ 46949 h 704217"/>
                    <a:gd name="connsiteX2" fmla="*/ 254314 w 641663"/>
                    <a:gd name="connsiteY2" fmla="*/ 28640 h 704217"/>
                    <a:gd name="connsiteX3" fmla="*/ 101914 w 641663"/>
                    <a:gd name="connsiteY3" fmla="*/ 133415 h 704217"/>
                    <a:gd name="connsiteX4" fmla="*/ 35239 w 641663"/>
                    <a:gd name="connsiteY4" fmla="*/ 223903 h 704217"/>
                    <a:gd name="connsiteX5" fmla="*/ 25714 w 641663"/>
                    <a:gd name="connsiteY5" fmla="*/ 304865 h 704217"/>
                    <a:gd name="connsiteX6" fmla="*/ 92389 w 641663"/>
                    <a:gd name="connsiteY6" fmla="*/ 333440 h 704217"/>
                    <a:gd name="connsiteX7" fmla="*/ 159064 w 641663"/>
                    <a:gd name="connsiteY7" fmla="*/ 238190 h 704217"/>
                    <a:gd name="connsiteX8" fmla="*/ 118401 w 641663"/>
                    <a:gd name="connsiteY8" fmla="*/ 301381 h 704217"/>
                    <a:gd name="connsiteX9" fmla="*/ 4102 w 641663"/>
                    <a:gd name="connsiteY9" fmla="*/ 439494 h 704217"/>
                    <a:gd name="connsiteX10" fmla="*/ 54289 w 641663"/>
                    <a:gd name="connsiteY10" fmla="*/ 533464 h 704217"/>
                    <a:gd name="connsiteX11" fmla="*/ 168589 w 641663"/>
                    <a:gd name="connsiteY11" fmla="*/ 457265 h 704217"/>
                    <a:gd name="connsiteX12" fmla="*/ 78101 w 641663"/>
                    <a:gd name="connsiteY12" fmla="*/ 552515 h 704217"/>
                    <a:gd name="connsiteX13" fmla="*/ 130489 w 641663"/>
                    <a:gd name="connsiteY13" fmla="*/ 638240 h 704217"/>
                    <a:gd name="connsiteX14" fmla="*/ 259076 w 641663"/>
                    <a:gd name="connsiteY14" fmla="*/ 609665 h 704217"/>
                    <a:gd name="connsiteX15" fmla="*/ 311464 w 641663"/>
                    <a:gd name="connsiteY15" fmla="*/ 552515 h 704217"/>
                    <a:gd name="connsiteX16" fmla="*/ 225739 w 641663"/>
                    <a:gd name="connsiteY16" fmla="*/ 676340 h 704217"/>
                    <a:gd name="connsiteX17" fmla="*/ 340039 w 641663"/>
                    <a:gd name="connsiteY17" fmla="*/ 695390 h 704217"/>
                    <a:gd name="connsiteX18" fmla="*/ 549589 w 641663"/>
                    <a:gd name="connsiteY18" fmla="*/ 562040 h 704217"/>
                    <a:gd name="connsiteX19" fmla="*/ 635314 w 641663"/>
                    <a:gd name="connsiteY19" fmla="*/ 371540 h 704217"/>
                    <a:gd name="connsiteX20" fmla="*/ 635314 w 641663"/>
                    <a:gd name="connsiteY20" fmla="*/ 276290 h 704217"/>
                    <a:gd name="connsiteX21" fmla="*/ 635314 w 641663"/>
                    <a:gd name="connsiteY21" fmla="*/ 219140 h 704217"/>
                    <a:gd name="connsiteX22" fmla="*/ 618041 w 641663"/>
                    <a:gd name="connsiteY22" fmla="*/ 197264 h 704217"/>
                    <a:gd name="connsiteX23" fmla="*/ 625789 w 641663"/>
                    <a:gd name="connsiteY23" fmla="*/ 85790 h 704217"/>
                    <a:gd name="connsiteX24" fmla="*/ 559114 w 641663"/>
                    <a:gd name="connsiteY24" fmla="*/ 38165 h 704217"/>
                    <a:gd name="connsiteX25" fmla="*/ 416239 w 641663"/>
                    <a:gd name="connsiteY25" fmla="*/ 65 h 704217"/>
                    <a:gd name="connsiteX0" fmla="*/ 416239 w 641663"/>
                    <a:gd name="connsiteY0" fmla="*/ 152 h 704304"/>
                    <a:gd name="connsiteX1" fmla="*/ 371306 w 641663"/>
                    <a:gd name="connsiteY1" fmla="*/ 25028 h 704304"/>
                    <a:gd name="connsiteX2" fmla="*/ 254314 w 641663"/>
                    <a:gd name="connsiteY2" fmla="*/ 28727 h 704304"/>
                    <a:gd name="connsiteX3" fmla="*/ 101914 w 641663"/>
                    <a:gd name="connsiteY3" fmla="*/ 133502 h 704304"/>
                    <a:gd name="connsiteX4" fmla="*/ 35239 w 641663"/>
                    <a:gd name="connsiteY4" fmla="*/ 223990 h 704304"/>
                    <a:gd name="connsiteX5" fmla="*/ 25714 w 641663"/>
                    <a:gd name="connsiteY5" fmla="*/ 304952 h 704304"/>
                    <a:gd name="connsiteX6" fmla="*/ 92389 w 641663"/>
                    <a:gd name="connsiteY6" fmla="*/ 333527 h 704304"/>
                    <a:gd name="connsiteX7" fmla="*/ 159064 w 641663"/>
                    <a:gd name="connsiteY7" fmla="*/ 238277 h 704304"/>
                    <a:gd name="connsiteX8" fmla="*/ 118401 w 641663"/>
                    <a:gd name="connsiteY8" fmla="*/ 301468 h 704304"/>
                    <a:gd name="connsiteX9" fmla="*/ 4102 w 641663"/>
                    <a:gd name="connsiteY9" fmla="*/ 439581 h 704304"/>
                    <a:gd name="connsiteX10" fmla="*/ 54289 w 641663"/>
                    <a:gd name="connsiteY10" fmla="*/ 533551 h 704304"/>
                    <a:gd name="connsiteX11" fmla="*/ 168589 w 641663"/>
                    <a:gd name="connsiteY11" fmla="*/ 457352 h 704304"/>
                    <a:gd name="connsiteX12" fmla="*/ 78101 w 641663"/>
                    <a:gd name="connsiteY12" fmla="*/ 552602 h 704304"/>
                    <a:gd name="connsiteX13" fmla="*/ 130489 w 641663"/>
                    <a:gd name="connsiteY13" fmla="*/ 638327 h 704304"/>
                    <a:gd name="connsiteX14" fmla="*/ 259076 w 641663"/>
                    <a:gd name="connsiteY14" fmla="*/ 609752 h 704304"/>
                    <a:gd name="connsiteX15" fmla="*/ 311464 w 641663"/>
                    <a:gd name="connsiteY15" fmla="*/ 552602 h 704304"/>
                    <a:gd name="connsiteX16" fmla="*/ 225739 w 641663"/>
                    <a:gd name="connsiteY16" fmla="*/ 676427 h 704304"/>
                    <a:gd name="connsiteX17" fmla="*/ 340039 w 641663"/>
                    <a:gd name="connsiteY17" fmla="*/ 695477 h 704304"/>
                    <a:gd name="connsiteX18" fmla="*/ 549589 w 641663"/>
                    <a:gd name="connsiteY18" fmla="*/ 562127 h 704304"/>
                    <a:gd name="connsiteX19" fmla="*/ 635314 w 641663"/>
                    <a:gd name="connsiteY19" fmla="*/ 371627 h 704304"/>
                    <a:gd name="connsiteX20" fmla="*/ 635314 w 641663"/>
                    <a:gd name="connsiteY20" fmla="*/ 276377 h 704304"/>
                    <a:gd name="connsiteX21" fmla="*/ 635314 w 641663"/>
                    <a:gd name="connsiteY21" fmla="*/ 219227 h 704304"/>
                    <a:gd name="connsiteX22" fmla="*/ 618041 w 641663"/>
                    <a:gd name="connsiteY22" fmla="*/ 197351 h 704304"/>
                    <a:gd name="connsiteX23" fmla="*/ 625789 w 641663"/>
                    <a:gd name="connsiteY23" fmla="*/ 85877 h 704304"/>
                    <a:gd name="connsiteX24" fmla="*/ 559114 w 641663"/>
                    <a:gd name="connsiteY24" fmla="*/ 38252 h 704304"/>
                    <a:gd name="connsiteX25" fmla="*/ 416239 w 641663"/>
                    <a:gd name="connsiteY25" fmla="*/ 152 h 704304"/>
                    <a:gd name="connsiteX0" fmla="*/ 416239 w 641663"/>
                    <a:gd name="connsiteY0" fmla="*/ 489 h 704641"/>
                    <a:gd name="connsiteX1" fmla="*/ 336693 w 641663"/>
                    <a:gd name="connsiteY1" fmla="*/ 17754 h 704641"/>
                    <a:gd name="connsiteX2" fmla="*/ 254314 w 641663"/>
                    <a:gd name="connsiteY2" fmla="*/ 29064 h 704641"/>
                    <a:gd name="connsiteX3" fmla="*/ 101914 w 641663"/>
                    <a:gd name="connsiteY3" fmla="*/ 133839 h 704641"/>
                    <a:gd name="connsiteX4" fmla="*/ 35239 w 641663"/>
                    <a:gd name="connsiteY4" fmla="*/ 224327 h 704641"/>
                    <a:gd name="connsiteX5" fmla="*/ 25714 w 641663"/>
                    <a:gd name="connsiteY5" fmla="*/ 305289 h 704641"/>
                    <a:gd name="connsiteX6" fmla="*/ 92389 w 641663"/>
                    <a:gd name="connsiteY6" fmla="*/ 333864 h 704641"/>
                    <a:gd name="connsiteX7" fmla="*/ 159064 w 641663"/>
                    <a:gd name="connsiteY7" fmla="*/ 238614 h 704641"/>
                    <a:gd name="connsiteX8" fmla="*/ 118401 w 641663"/>
                    <a:gd name="connsiteY8" fmla="*/ 301805 h 704641"/>
                    <a:gd name="connsiteX9" fmla="*/ 4102 w 641663"/>
                    <a:gd name="connsiteY9" fmla="*/ 439918 h 704641"/>
                    <a:gd name="connsiteX10" fmla="*/ 54289 w 641663"/>
                    <a:gd name="connsiteY10" fmla="*/ 533888 h 704641"/>
                    <a:gd name="connsiteX11" fmla="*/ 168589 w 641663"/>
                    <a:gd name="connsiteY11" fmla="*/ 457689 h 704641"/>
                    <a:gd name="connsiteX12" fmla="*/ 78101 w 641663"/>
                    <a:gd name="connsiteY12" fmla="*/ 552939 h 704641"/>
                    <a:gd name="connsiteX13" fmla="*/ 130489 w 641663"/>
                    <a:gd name="connsiteY13" fmla="*/ 638664 h 704641"/>
                    <a:gd name="connsiteX14" fmla="*/ 259076 w 641663"/>
                    <a:gd name="connsiteY14" fmla="*/ 610089 h 704641"/>
                    <a:gd name="connsiteX15" fmla="*/ 311464 w 641663"/>
                    <a:gd name="connsiteY15" fmla="*/ 552939 h 704641"/>
                    <a:gd name="connsiteX16" fmla="*/ 225739 w 641663"/>
                    <a:gd name="connsiteY16" fmla="*/ 676764 h 704641"/>
                    <a:gd name="connsiteX17" fmla="*/ 340039 w 641663"/>
                    <a:gd name="connsiteY17" fmla="*/ 695814 h 704641"/>
                    <a:gd name="connsiteX18" fmla="*/ 549589 w 641663"/>
                    <a:gd name="connsiteY18" fmla="*/ 562464 h 704641"/>
                    <a:gd name="connsiteX19" fmla="*/ 635314 w 641663"/>
                    <a:gd name="connsiteY19" fmla="*/ 371964 h 704641"/>
                    <a:gd name="connsiteX20" fmla="*/ 635314 w 641663"/>
                    <a:gd name="connsiteY20" fmla="*/ 276714 h 704641"/>
                    <a:gd name="connsiteX21" fmla="*/ 635314 w 641663"/>
                    <a:gd name="connsiteY21" fmla="*/ 219564 h 704641"/>
                    <a:gd name="connsiteX22" fmla="*/ 618041 w 641663"/>
                    <a:gd name="connsiteY22" fmla="*/ 197688 h 704641"/>
                    <a:gd name="connsiteX23" fmla="*/ 625789 w 641663"/>
                    <a:gd name="connsiteY23" fmla="*/ 86214 h 704641"/>
                    <a:gd name="connsiteX24" fmla="*/ 559114 w 641663"/>
                    <a:gd name="connsiteY24" fmla="*/ 38589 h 704641"/>
                    <a:gd name="connsiteX25" fmla="*/ 416239 w 641663"/>
                    <a:gd name="connsiteY25" fmla="*/ 489 h 704641"/>
                    <a:gd name="connsiteX0" fmla="*/ 416239 w 641663"/>
                    <a:gd name="connsiteY0" fmla="*/ 1850 h 706002"/>
                    <a:gd name="connsiteX1" fmla="*/ 335783 w 641663"/>
                    <a:gd name="connsiteY1" fmla="*/ 8462 h 706002"/>
                    <a:gd name="connsiteX2" fmla="*/ 254314 w 641663"/>
                    <a:gd name="connsiteY2" fmla="*/ 30425 h 706002"/>
                    <a:gd name="connsiteX3" fmla="*/ 101914 w 641663"/>
                    <a:gd name="connsiteY3" fmla="*/ 135200 h 706002"/>
                    <a:gd name="connsiteX4" fmla="*/ 35239 w 641663"/>
                    <a:gd name="connsiteY4" fmla="*/ 225688 h 706002"/>
                    <a:gd name="connsiteX5" fmla="*/ 25714 w 641663"/>
                    <a:gd name="connsiteY5" fmla="*/ 306650 h 706002"/>
                    <a:gd name="connsiteX6" fmla="*/ 92389 w 641663"/>
                    <a:gd name="connsiteY6" fmla="*/ 335225 h 706002"/>
                    <a:gd name="connsiteX7" fmla="*/ 159064 w 641663"/>
                    <a:gd name="connsiteY7" fmla="*/ 239975 h 706002"/>
                    <a:gd name="connsiteX8" fmla="*/ 118401 w 641663"/>
                    <a:gd name="connsiteY8" fmla="*/ 303166 h 706002"/>
                    <a:gd name="connsiteX9" fmla="*/ 4102 w 641663"/>
                    <a:gd name="connsiteY9" fmla="*/ 441279 h 706002"/>
                    <a:gd name="connsiteX10" fmla="*/ 54289 w 641663"/>
                    <a:gd name="connsiteY10" fmla="*/ 535249 h 706002"/>
                    <a:gd name="connsiteX11" fmla="*/ 168589 w 641663"/>
                    <a:gd name="connsiteY11" fmla="*/ 459050 h 706002"/>
                    <a:gd name="connsiteX12" fmla="*/ 78101 w 641663"/>
                    <a:gd name="connsiteY12" fmla="*/ 554300 h 706002"/>
                    <a:gd name="connsiteX13" fmla="*/ 130489 w 641663"/>
                    <a:gd name="connsiteY13" fmla="*/ 640025 h 706002"/>
                    <a:gd name="connsiteX14" fmla="*/ 259076 w 641663"/>
                    <a:gd name="connsiteY14" fmla="*/ 611450 h 706002"/>
                    <a:gd name="connsiteX15" fmla="*/ 311464 w 641663"/>
                    <a:gd name="connsiteY15" fmla="*/ 554300 h 706002"/>
                    <a:gd name="connsiteX16" fmla="*/ 225739 w 641663"/>
                    <a:gd name="connsiteY16" fmla="*/ 678125 h 706002"/>
                    <a:gd name="connsiteX17" fmla="*/ 340039 w 641663"/>
                    <a:gd name="connsiteY17" fmla="*/ 697175 h 706002"/>
                    <a:gd name="connsiteX18" fmla="*/ 549589 w 641663"/>
                    <a:gd name="connsiteY18" fmla="*/ 563825 h 706002"/>
                    <a:gd name="connsiteX19" fmla="*/ 635314 w 641663"/>
                    <a:gd name="connsiteY19" fmla="*/ 373325 h 706002"/>
                    <a:gd name="connsiteX20" fmla="*/ 635314 w 641663"/>
                    <a:gd name="connsiteY20" fmla="*/ 278075 h 706002"/>
                    <a:gd name="connsiteX21" fmla="*/ 635314 w 641663"/>
                    <a:gd name="connsiteY21" fmla="*/ 220925 h 706002"/>
                    <a:gd name="connsiteX22" fmla="*/ 618041 w 641663"/>
                    <a:gd name="connsiteY22" fmla="*/ 199049 h 706002"/>
                    <a:gd name="connsiteX23" fmla="*/ 625789 w 641663"/>
                    <a:gd name="connsiteY23" fmla="*/ 87575 h 706002"/>
                    <a:gd name="connsiteX24" fmla="*/ 559114 w 641663"/>
                    <a:gd name="connsiteY24" fmla="*/ 39950 h 706002"/>
                    <a:gd name="connsiteX25" fmla="*/ 416239 w 641663"/>
                    <a:gd name="connsiteY25" fmla="*/ 1850 h 706002"/>
                    <a:gd name="connsiteX0" fmla="*/ 486463 w 641663"/>
                    <a:gd name="connsiteY0" fmla="*/ 1463 h 709270"/>
                    <a:gd name="connsiteX1" fmla="*/ 335783 w 641663"/>
                    <a:gd name="connsiteY1" fmla="*/ 11730 h 709270"/>
                    <a:gd name="connsiteX2" fmla="*/ 254314 w 641663"/>
                    <a:gd name="connsiteY2" fmla="*/ 33693 h 709270"/>
                    <a:gd name="connsiteX3" fmla="*/ 101914 w 641663"/>
                    <a:gd name="connsiteY3" fmla="*/ 138468 h 709270"/>
                    <a:gd name="connsiteX4" fmla="*/ 35239 w 641663"/>
                    <a:gd name="connsiteY4" fmla="*/ 228956 h 709270"/>
                    <a:gd name="connsiteX5" fmla="*/ 25714 w 641663"/>
                    <a:gd name="connsiteY5" fmla="*/ 309918 h 709270"/>
                    <a:gd name="connsiteX6" fmla="*/ 92389 w 641663"/>
                    <a:gd name="connsiteY6" fmla="*/ 338493 h 709270"/>
                    <a:gd name="connsiteX7" fmla="*/ 159064 w 641663"/>
                    <a:gd name="connsiteY7" fmla="*/ 243243 h 709270"/>
                    <a:gd name="connsiteX8" fmla="*/ 118401 w 641663"/>
                    <a:gd name="connsiteY8" fmla="*/ 306434 h 709270"/>
                    <a:gd name="connsiteX9" fmla="*/ 4102 w 641663"/>
                    <a:gd name="connsiteY9" fmla="*/ 444547 h 709270"/>
                    <a:gd name="connsiteX10" fmla="*/ 54289 w 641663"/>
                    <a:gd name="connsiteY10" fmla="*/ 538517 h 709270"/>
                    <a:gd name="connsiteX11" fmla="*/ 168589 w 641663"/>
                    <a:gd name="connsiteY11" fmla="*/ 462318 h 709270"/>
                    <a:gd name="connsiteX12" fmla="*/ 78101 w 641663"/>
                    <a:gd name="connsiteY12" fmla="*/ 557568 h 709270"/>
                    <a:gd name="connsiteX13" fmla="*/ 130489 w 641663"/>
                    <a:gd name="connsiteY13" fmla="*/ 643293 h 709270"/>
                    <a:gd name="connsiteX14" fmla="*/ 259076 w 641663"/>
                    <a:gd name="connsiteY14" fmla="*/ 614718 h 709270"/>
                    <a:gd name="connsiteX15" fmla="*/ 311464 w 641663"/>
                    <a:gd name="connsiteY15" fmla="*/ 557568 h 709270"/>
                    <a:gd name="connsiteX16" fmla="*/ 225739 w 641663"/>
                    <a:gd name="connsiteY16" fmla="*/ 681393 h 709270"/>
                    <a:gd name="connsiteX17" fmla="*/ 340039 w 641663"/>
                    <a:gd name="connsiteY17" fmla="*/ 700443 h 709270"/>
                    <a:gd name="connsiteX18" fmla="*/ 549589 w 641663"/>
                    <a:gd name="connsiteY18" fmla="*/ 567093 h 709270"/>
                    <a:gd name="connsiteX19" fmla="*/ 635314 w 641663"/>
                    <a:gd name="connsiteY19" fmla="*/ 376593 h 709270"/>
                    <a:gd name="connsiteX20" fmla="*/ 635314 w 641663"/>
                    <a:gd name="connsiteY20" fmla="*/ 281343 h 709270"/>
                    <a:gd name="connsiteX21" fmla="*/ 635314 w 641663"/>
                    <a:gd name="connsiteY21" fmla="*/ 224193 h 709270"/>
                    <a:gd name="connsiteX22" fmla="*/ 618041 w 641663"/>
                    <a:gd name="connsiteY22" fmla="*/ 202317 h 709270"/>
                    <a:gd name="connsiteX23" fmla="*/ 625789 w 641663"/>
                    <a:gd name="connsiteY23" fmla="*/ 90843 h 709270"/>
                    <a:gd name="connsiteX24" fmla="*/ 559114 w 641663"/>
                    <a:gd name="connsiteY24" fmla="*/ 43218 h 709270"/>
                    <a:gd name="connsiteX25" fmla="*/ 486463 w 641663"/>
                    <a:gd name="connsiteY25" fmla="*/ 1463 h 709270"/>
                    <a:gd name="connsiteX0" fmla="*/ 486463 w 641663"/>
                    <a:gd name="connsiteY0" fmla="*/ 1463 h 709270"/>
                    <a:gd name="connsiteX1" fmla="*/ 335783 w 641663"/>
                    <a:gd name="connsiteY1" fmla="*/ 11730 h 709270"/>
                    <a:gd name="connsiteX2" fmla="*/ 254314 w 641663"/>
                    <a:gd name="connsiteY2" fmla="*/ 33693 h 709270"/>
                    <a:gd name="connsiteX3" fmla="*/ 101914 w 641663"/>
                    <a:gd name="connsiteY3" fmla="*/ 138468 h 709270"/>
                    <a:gd name="connsiteX4" fmla="*/ 35239 w 641663"/>
                    <a:gd name="connsiteY4" fmla="*/ 228956 h 709270"/>
                    <a:gd name="connsiteX5" fmla="*/ 25714 w 641663"/>
                    <a:gd name="connsiteY5" fmla="*/ 309918 h 709270"/>
                    <a:gd name="connsiteX6" fmla="*/ 92389 w 641663"/>
                    <a:gd name="connsiteY6" fmla="*/ 338493 h 709270"/>
                    <a:gd name="connsiteX7" fmla="*/ 159064 w 641663"/>
                    <a:gd name="connsiteY7" fmla="*/ 243243 h 709270"/>
                    <a:gd name="connsiteX8" fmla="*/ 118401 w 641663"/>
                    <a:gd name="connsiteY8" fmla="*/ 306434 h 709270"/>
                    <a:gd name="connsiteX9" fmla="*/ 4102 w 641663"/>
                    <a:gd name="connsiteY9" fmla="*/ 444547 h 709270"/>
                    <a:gd name="connsiteX10" fmla="*/ 54289 w 641663"/>
                    <a:gd name="connsiteY10" fmla="*/ 538517 h 709270"/>
                    <a:gd name="connsiteX11" fmla="*/ 168589 w 641663"/>
                    <a:gd name="connsiteY11" fmla="*/ 462318 h 709270"/>
                    <a:gd name="connsiteX12" fmla="*/ 78101 w 641663"/>
                    <a:gd name="connsiteY12" fmla="*/ 557568 h 709270"/>
                    <a:gd name="connsiteX13" fmla="*/ 130489 w 641663"/>
                    <a:gd name="connsiteY13" fmla="*/ 643293 h 709270"/>
                    <a:gd name="connsiteX14" fmla="*/ 259076 w 641663"/>
                    <a:gd name="connsiteY14" fmla="*/ 614718 h 709270"/>
                    <a:gd name="connsiteX15" fmla="*/ 311464 w 641663"/>
                    <a:gd name="connsiteY15" fmla="*/ 557568 h 709270"/>
                    <a:gd name="connsiteX16" fmla="*/ 225739 w 641663"/>
                    <a:gd name="connsiteY16" fmla="*/ 681393 h 709270"/>
                    <a:gd name="connsiteX17" fmla="*/ 340039 w 641663"/>
                    <a:gd name="connsiteY17" fmla="*/ 700443 h 709270"/>
                    <a:gd name="connsiteX18" fmla="*/ 549589 w 641663"/>
                    <a:gd name="connsiteY18" fmla="*/ 567093 h 709270"/>
                    <a:gd name="connsiteX19" fmla="*/ 635314 w 641663"/>
                    <a:gd name="connsiteY19" fmla="*/ 376593 h 709270"/>
                    <a:gd name="connsiteX20" fmla="*/ 635314 w 641663"/>
                    <a:gd name="connsiteY20" fmla="*/ 281343 h 709270"/>
                    <a:gd name="connsiteX21" fmla="*/ 635314 w 641663"/>
                    <a:gd name="connsiteY21" fmla="*/ 224193 h 709270"/>
                    <a:gd name="connsiteX22" fmla="*/ 625789 w 641663"/>
                    <a:gd name="connsiteY22" fmla="*/ 90843 h 709270"/>
                    <a:gd name="connsiteX23" fmla="*/ 559114 w 641663"/>
                    <a:gd name="connsiteY23" fmla="*/ 43218 h 709270"/>
                    <a:gd name="connsiteX24" fmla="*/ 486463 w 641663"/>
                    <a:gd name="connsiteY24" fmla="*/ 1463 h 709270"/>
                    <a:gd name="connsiteX0" fmla="*/ 486463 w 641663"/>
                    <a:gd name="connsiteY0" fmla="*/ 1463 h 709270"/>
                    <a:gd name="connsiteX1" fmla="*/ 335783 w 641663"/>
                    <a:gd name="connsiteY1" fmla="*/ 11730 h 709270"/>
                    <a:gd name="connsiteX2" fmla="*/ 254314 w 641663"/>
                    <a:gd name="connsiteY2" fmla="*/ 33693 h 709270"/>
                    <a:gd name="connsiteX3" fmla="*/ 101914 w 641663"/>
                    <a:gd name="connsiteY3" fmla="*/ 138468 h 709270"/>
                    <a:gd name="connsiteX4" fmla="*/ 35239 w 641663"/>
                    <a:gd name="connsiteY4" fmla="*/ 228956 h 709270"/>
                    <a:gd name="connsiteX5" fmla="*/ 25714 w 641663"/>
                    <a:gd name="connsiteY5" fmla="*/ 309918 h 709270"/>
                    <a:gd name="connsiteX6" fmla="*/ 92389 w 641663"/>
                    <a:gd name="connsiteY6" fmla="*/ 338493 h 709270"/>
                    <a:gd name="connsiteX7" fmla="*/ 159064 w 641663"/>
                    <a:gd name="connsiteY7" fmla="*/ 243243 h 709270"/>
                    <a:gd name="connsiteX8" fmla="*/ 118401 w 641663"/>
                    <a:gd name="connsiteY8" fmla="*/ 306434 h 709270"/>
                    <a:gd name="connsiteX9" fmla="*/ 4102 w 641663"/>
                    <a:gd name="connsiteY9" fmla="*/ 444547 h 709270"/>
                    <a:gd name="connsiteX10" fmla="*/ 54289 w 641663"/>
                    <a:gd name="connsiteY10" fmla="*/ 538517 h 709270"/>
                    <a:gd name="connsiteX11" fmla="*/ 168589 w 641663"/>
                    <a:gd name="connsiteY11" fmla="*/ 462318 h 709270"/>
                    <a:gd name="connsiteX12" fmla="*/ 78101 w 641663"/>
                    <a:gd name="connsiteY12" fmla="*/ 557568 h 709270"/>
                    <a:gd name="connsiteX13" fmla="*/ 130489 w 641663"/>
                    <a:gd name="connsiteY13" fmla="*/ 643293 h 709270"/>
                    <a:gd name="connsiteX14" fmla="*/ 259076 w 641663"/>
                    <a:gd name="connsiteY14" fmla="*/ 614718 h 709270"/>
                    <a:gd name="connsiteX15" fmla="*/ 311464 w 641663"/>
                    <a:gd name="connsiteY15" fmla="*/ 557568 h 709270"/>
                    <a:gd name="connsiteX16" fmla="*/ 225739 w 641663"/>
                    <a:gd name="connsiteY16" fmla="*/ 681393 h 709270"/>
                    <a:gd name="connsiteX17" fmla="*/ 340039 w 641663"/>
                    <a:gd name="connsiteY17" fmla="*/ 700443 h 709270"/>
                    <a:gd name="connsiteX18" fmla="*/ 549589 w 641663"/>
                    <a:gd name="connsiteY18" fmla="*/ 567093 h 709270"/>
                    <a:gd name="connsiteX19" fmla="*/ 635314 w 641663"/>
                    <a:gd name="connsiteY19" fmla="*/ 376593 h 709270"/>
                    <a:gd name="connsiteX20" fmla="*/ 635314 w 641663"/>
                    <a:gd name="connsiteY20" fmla="*/ 281343 h 709270"/>
                    <a:gd name="connsiteX21" fmla="*/ 633947 w 641663"/>
                    <a:gd name="connsiteY21" fmla="*/ 208216 h 709270"/>
                    <a:gd name="connsiteX22" fmla="*/ 625789 w 641663"/>
                    <a:gd name="connsiteY22" fmla="*/ 90843 h 709270"/>
                    <a:gd name="connsiteX23" fmla="*/ 559114 w 641663"/>
                    <a:gd name="connsiteY23" fmla="*/ 43218 h 709270"/>
                    <a:gd name="connsiteX24" fmla="*/ 486463 w 641663"/>
                    <a:gd name="connsiteY24" fmla="*/ 1463 h 709270"/>
                    <a:gd name="connsiteX0" fmla="*/ 486463 w 639618"/>
                    <a:gd name="connsiteY0" fmla="*/ 1463 h 709270"/>
                    <a:gd name="connsiteX1" fmla="*/ 335783 w 639618"/>
                    <a:gd name="connsiteY1" fmla="*/ 11730 h 709270"/>
                    <a:gd name="connsiteX2" fmla="*/ 254314 w 639618"/>
                    <a:gd name="connsiteY2" fmla="*/ 33693 h 709270"/>
                    <a:gd name="connsiteX3" fmla="*/ 101914 w 639618"/>
                    <a:gd name="connsiteY3" fmla="*/ 138468 h 709270"/>
                    <a:gd name="connsiteX4" fmla="*/ 35239 w 639618"/>
                    <a:gd name="connsiteY4" fmla="*/ 228956 h 709270"/>
                    <a:gd name="connsiteX5" fmla="*/ 25714 w 639618"/>
                    <a:gd name="connsiteY5" fmla="*/ 309918 h 709270"/>
                    <a:gd name="connsiteX6" fmla="*/ 92389 w 639618"/>
                    <a:gd name="connsiteY6" fmla="*/ 338493 h 709270"/>
                    <a:gd name="connsiteX7" fmla="*/ 159064 w 639618"/>
                    <a:gd name="connsiteY7" fmla="*/ 243243 h 709270"/>
                    <a:gd name="connsiteX8" fmla="*/ 118401 w 639618"/>
                    <a:gd name="connsiteY8" fmla="*/ 306434 h 709270"/>
                    <a:gd name="connsiteX9" fmla="*/ 4102 w 639618"/>
                    <a:gd name="connsiteY9" fmla="*/ 444547 h 709270"/>
                    <a:gd name="connsiteX10" fmla="*/ 54289 w 639618"/>
                    <a:gd name="connsiteY10" fmla="*/ 538517 h 709270"/>
                    <a:gd name="connsiteX11" fmla="*/ 168589 w 639618"/>
                    <a:gd name="connsiteY11" fmla="*/ 462318 h 709270"/>
                    <a:gd name="connsiteX12" fmla="*/ 78101 w 639618"/>
                    <a:gd name="connsiteY12" fmla="*/ 557568 h 709270"/>
                    <a:gd name="connsiteX13" fmla="*/ 130489 w 639618"/>
                    <a:gd name="connsiteY13" fmla="*/ 643293 h 709270"/>
                    <a:gd name="connsiteX14" fmla="*/ 259076 w 639618"/>
                    <a:gd name="connsiteY14" fmla="*/ 614718 h 709270"/>
                    <a:gd name="connsiteX15" fmla="*/ 311464 w 639618"/>
                    <a:gd name="connsiteY15" fmla="*/ 557568 h 709270"/>
                    <a:gd name="connsiteX16" fmla="*/ 225739 w 639618"/>
                    <a:gd name="connsiteY16" fmla="*/ 681393 h 709270"/>
                    <a:gd name="connsiteX17" fmla="*/ 340039 w 639618"/>
                    <a:gd name="connsiteY17" fmla="*/ 700443 h 709270"/>
                    <a:gd name="connsiteX18" fmla="*/ 549589 w 639618"/>
                    <a:gd name="connsiteY18" fmla="*/ 567093 h 709270"/>
                    <a:gd name="connsiteX19" fmla="*/ 635314 w 639618"/>
                    <a:gd name="connsiteY19" fmla="*/ 376593 h 709270"/>
                    <a:gd name="connsiteX20" fmla="*/ 627677 w 639618"/>
                    <a:gd name="connsiteY20" fmla="*/ 314238 h 709270"/>
                    <a:gd name="connsiteX21" fmla="*/ 633947 w 639618"/>
                    <a:gd name="connsiteY21" fmla="*/ 208216 h 709270"/>
                    <a:gd name="connsiteX22" fmla="*/ 625789 w 639618"/>
                    <a:gd name="connsiteY22" fmla="*/ 90843 h 709270"/>
                    <a:gd name="connsiteX23" fmla="*/ 559114 w 639618"/>
                    <a:gd name="connsiteY23" fmla="*/ 43218 h 709270"/>
                    <a:gd name="connsiteX24" fmla="*/ 486463 w 639618"/>
                    <a:gd name="connsiteY24" fmla="*/ 1463 h 709270"/>
                    <a:gd name="connsiteX0" fmla="*/ 486463 w 634072"/>
                    <a:gd name="connsiteY0" fmla="*/ 1463 h 709270"/>
                    <a:gd name="connsiteX1" fmla="*/ 335783 w 634072"/>
                    <a:gd name="connsiteY1" fmla="*/ 11730 h 709270"/>
                    <a:gd name="connsiteX2" fmla="*/ 254314 w 634072"/>
                    <a:gd name="connsiteY2" fmla="*/ 33693 h 709270"/>
                    <a:gd name="connsiteX3" fmla="*/ 101914 w 634072"/>
                    <a:gd name="connsiteY3" fmla="*/ 138468 h 709270"/>
                    <a:gd name="connsiteX4" fmla="*/ 35239 w 634072"/>
                    <a:gd name="connsiteY4" fmla="*/ 228956 h 709270"/>
                    <a:gd name="connsiteX5" fmla="*/ 25714 w 634072"/>
                    <a:gd name="connsiteY5" fmla="*/ 309918 h 709270"/>
                    <a:gd name="connsiteX6" fmla="*/ 92389 w 634072"/>
                    <a:gd name="connsiteY6" fmla="*/ 338493 h 709270"/>
                    <a:gd name="connsiteX7" fmla="*/ 159064 w 634072"/>
                    <a:gd name="connsiteY7" fmla="*/ 243243 h 709270"/>
                    <a:gd name="connsiteX8" fmla="*/ 118401 w 634072"/>
                    <a:gd name="connsiteY8" fmla="*/ 306434 h 709270"/>
                    <a:gd name="connsiteX9" fmla="*/ 4102 w 634072"/>
                    <a:gd name="connsiteY9" fmla="*/ 444547 h 709270"/>
                    <a:gd name="connsiteX10" fmla="*/ 54289 w 634072"/>
                    <a:gd name="connsiteY10" fmla="*/ 538517 h 709270"/>
                    <a:gd name="connsiteX11" fmla="*/ 168589 w 634072"/>
                    <a:gd name="connsiteY11" fmla="*/ 462318 h 709270"/>
                    <a:gd name="connsiteX12" fmla="*/ 78101 w 634072"/>
                    <a:gd name="connsiteY12" fmla="*/ 557568 h 709270"/>
                    <a:gd name="connsiteX13" fmla="*/ 130489 w 634072"/>
                    <a:gd name="connsiteY13" fmla="*/ 643293 h 709270"/>
                    <a:gd name="connsiteX14" fmla="*/ 259076 w 634072"/>
                    <a:gd name="connsiteY14" fmla="*/ 614718 h 709270"/>
                    <a:gd name="connsiteX15" fmla="*/ 311464 w 634072"/>
                    <a:gd name="connsiteY15" fmla="*/ 557568 h 709270"/>
                    <a:gd name="connsiteX16" fmla="*/ 225739 w 634072"/>
                    <a:gd name="connsiteY16" fmla="*/ 681393 h 709270"/>
                    <a:gd name="connsiteX17" fmla="*/ 340039 w 634072"/>
                    <a:gd name="connsiteY17" fmla="*/ 700443 h 709270"/>
                    <a:gd name="connsiteX18" fmla="*/ 549589 w 634072"/>
                    <a:gd name="connsiteY18" fmla="*/ 567093 h 709270"/>
                    <a:gd name="connsiteX19" fmla="*/ 619759 w 634072"/>
                    <a:gd name="connsiteY19" fmla="*/ 377997 h 709270"/>
                    <a:gd name="connsiteX20" fmla="*/ 627677 w 634072"/>
                    <a:gd name="connsiteY20" fmla="*/ 314238 h 709270"/>
                    <a:gd name="connsiteX21" fmla="*/ 633947 w 634072"/>
                    <a:gd name="connsiteY21" fmla="*/ 208216 h 709270"/>
                    <a:gd name="connsiteX22" fmla="*/ 625789 w 634072"/>
                    <a:gd name="connsiteY22" fmla="*/ 90843 h 709270"/>
                    <a:gd name="connsiteX23" fmla="*/ 559114 w 634072"/>
                    <a:gd name="connsiteY23" fmla="*/ 43218 h 709270"/>
                    <a:gd name="connsiteX24" fmla="*/ 486463 w 634072"/>
                    <a:gd name="connsiteY24" fmla="*/ 1463 h 709270"/>
                    <a:gd name="connsiteX0" fmla="*/ 486463 w 634072"/>
                    <a:gd name="connsiteY0" fmla="*/ 3196 h 711003"/>
                    <a:gd name="connsiteX1" fmla="*/ 353475 w 634072"/>
                    <a:gd name="connsiteY1" fmla="*/ 6498 h 711003"/>
                    <a:gd name="connsiteX2" fmla="*/ 254314 w 634072"/>
                    <a:gd name="connsiteY2" fmla="*/ 35426 h 711003"/>
                    <a:gd name="connsiteX3" fmla="*/ 101914 w 634072"/>
                    <a:gd name="connsiteY3" fmla="*/ 140201 h 711003"/>
                    <a:gd name="connsiteX4" fmla="*/ 35239 w 634072"/>
                    <a:gd name="connsiteY4" fmla="*/ 230689 h 711003"/>
                    <a:gd name="connsiteX5" fmla="*/ 25714 w 634072"/>
                    <a:gd name="connsiteY5" fmla="*/ 311651 h 711003"/>
                    <a:gd name="connsiteX6" fmla="*/ 92389 w 634072"/>
                    <a:gd name="connsiteY6" fmla="*/ 340226 h 711003"/>
                    <a:gd name="connsiteX7" fmla="*/ 159064 w 634072"/>
                    <a:gd name="connsiteY7" fmla="*/ 244976 h 711003"/>
                    <a:gd name="connsiteX8" fmla="*/ 118401 w 634072"/>
                    <a:gd name="connsiteY8" fmla="*/ 308167 h 711003"/>
                    <a:gd name="connsiteX9" fmla="*/ 4102 w 634072"/>
                    <a:gd name="connsiteY9" fmla="*/ 446280 h 711003"/>
                    <a:gd name="connsiteX10" fmla="*/ 54289 w 634072"/>
                    <a:gd name="connsiteY10" fmla="*/ 540250 h 711003"/>
                    <a:gd name="connsiteX11" fmla="*/ 168589 w 634072"/>
                    <a:gd name="connsiteY11" fmla="*/ 464051 h 711003"/>
                    <a:gd name="connsiteX12" fmla="*/ 78101 w 634072"/>
                    <a:gd name="connsiteY12" fmla="*/ 559301 h 711003"/>
                    <a:gd name="connsiteX13" fmla="*/ 130489 w 634072"/>
                    <a:gd name="connsiteY13" fmla="*/ 645026 h 711003"/>
                    <a:gd name="connsiteX14" fmla="*/ 259076 w 634072"/>
                    <a:gd name="connsiteY14" fmla="*/ 616451 h 711003"/>
                    <a:gd name="connsiteX15" fmla="*/ 311464 w 634072"/>
                    <a:gd name="connsiteY15" fmla="*/ 559301 h 711003"/>
                    <a:gd name="connsiteX16" fmla="*/ 225739 w 634072"/>
                    <a:gd name="connsiteY16" fmla="*/ 683126 h 711003"/>
                    <a:gd name="connsiteX17" fmla="*/ 340039 w 634072"/>
                    <a:gd name="connsiteY17" fmla="*/ 702176 h 711003"/>
                    <a:gd name="connsiteX18" fmla="*/ 549589 w 634072"/>
                    <a:gd name="connsiteY18" fmla="*/ 568826 h 711003"/>
                    <a:gd name="connsiteX19" fmla="*/ 619759 w 634072"/>
                    <a:gd name="connsiteY19" fmla="*/ 379730 h 711003"/>
                    <a:gd name="connsiteX20" fmla="*/ 627677 w 634072"/>
                    <a:gd name="connsiteY20" fmla="*/ 315971 h 711003"/>
                    <a:gd name="connsiteX21" fmla="*/ 633947 w 634072"/>
                    <a:gd name="connsiteY21" fmla="*/ 209949 h 711003"/>
                    <a:gd name="connsiteX22" fmla="*/ 625789 w 634072"/>
                    <a:gd name="connsiteY22" fmla="*/ 92576 h 711003"/>
                    <a:gd name="connsiteX23" fmla="*/ 559114 w 634072"/>
                    <a:gd name="connsiteY23" fmla="*/ 44951 h 711003"/>
                    <a:gd name="connsiteX24" fmla="*/ 486463 w 634072"/>
                    <a:gd name="connsiteY24" fmla="*/ 3196 h 711003"/>
                    <a:gd name="connsiteX0" fmla="*/ 486463 w 634072"/>
                    <a:gd name="connsiteY0" fmla="*/ 10201 h 718008"/>
                    <a:gd name="connsiteX1" fmla="*/ 353475 w 634072"/>
                    <a:gd name="connsiteY1" fmla="*/ 13503 h 718008"/>
                    <a:gd name="connsiteX2" fmla="*/ 254314 w 634072"/>
                    <a:gd name="connsiteY2" fmla="*/ 42431 h 718008"/>
                    <a:gd name="connsiteX3" fmla="*/ 101914 w 634072"/>
                    <a:gd name="connsiteY3" fmla="*/ 147206 h 718008"/>
                    <a:gd name="connsiteX4" fmla="*/ 35239 w 634072"/>
                    <a:gd name="connsiteY4" fmla="*/ 237694 h 718008"/>
                    <a:gd name="connsiteX5" fmla="*/ 25714 w 634072"/>
                    <a:gd name="connsiteY5" fmla="*/ 318656 h 718008"/>
                    <a:gd name="connsiteX6" fmla="*/ 92389 w 634072"/>
                    <a:gd name="connsiteY6" fmla="*/ 347231 h 718008"/>
                    <a:gd name="connsiteX7" fmla="*/ 159064 w 634072"/>
                    <a:gd name="connsiteY7" fmla="*/ 251981 h 718008"/>
                    <a:gd name="connsiteX8" fmla="*/ 118401 w 634072"/>
                    <a:gd name="connsiteY8" fmla="*/ 315172 h 718008"/>
                    <a:gd name="connsiteX9" fmla="*/ 4102 w 634072"/>
                    <a:gd name="connsiteY9" fmla="*/ 453285 h 718008"/>
                    <a:gd name="connsiteX10" fmla="*/ 54289 w 634072"/>
                    <a:gd name="connsiteY10" fmla="*/ 547255 h 718008"/>
                    <a:gd name="connsiteX11" fmla="*/ 168589 w 634072"/>
                    <a:gd name="connsiteY11" fmla="*/ 471056 h 718008"/>
                    <a:gd name="connsiteX12" fmla="*/ 78101 w 634072"/>
                    <a:gd name="connsiteY12" fmla="*/ 566306 h 718008"/>
                    <a:gd name="connsiteX13" fmla="*/ 130489 w 634072"/>
                    <a:gd name="connsiteY13" fmla="*/ 652031 h 718008"/>
                    <a:gd name="connsiteX14" fmla="*/ 259076 w 634072"/>
                    <a:gd name="connsiteY14" fmla="*/ 623456 h 718008"/>
                    <a:gd name="connsiteX15" fmla="*/ 311464 w 634072"/>
                    <a:gd name="connsiteY15" fmla="*/ 566306 h 718008"/>
                    <a:gd name="connsiteX16" fmla="*/ 225739 w 634072"/>
                    <a:gd name="connsiteY16" fmla="*/ 690131 h 718008"/>
                    <a:gd name="connsiteX17" fmla="*/ 340039 w 634072"/>
                    <a:gd name="connsiteY17" fmla="*/ 709181 h 718008"/>
                    <a:gd name="connsiteX18" fmla="*/ 549589 w 634072"/>
                    <a:gd name="connsiteY18" fmla="*/ 575831 h 718008"/>
                    <a:gd name="connsiteX19" fmla="*/ 619759 w 634072"/>
                    <a:gd name="connsiteY19" fmla="*/ 386735 h 718008"/>
                    <a:gd name="connsiteX20" fmla="*/ 627677 w 634072"/>
                    <a:gd name="connsiteY20" fmla="*/ 322976 h 718008"/>
                    <a:gd name="connsiteX21" fmla="*/ 633947 w 634072"/>
                    <a:gd name="connsiteY21" fmla="*/ 216954 h 718008"/>
                    <a:gd name="connsiteX22" fmla="*/ 625789 w 634072"/>
                    <a:gd name="connsiteY22" fmla="*/ 99581 h 718008"/>
                    <a:gd name="connsiteX23" fmla="*/ 559114 w 634072"/>
                    <a:gd name="connsiteY23" fmla="*/ 51956 h 718008"/>
                    <a:gd name="connsiteX24" fmla="*/ 486463 w 634072"/>
                    <a:gd name="connsiteY24" fmla="*/ 10201 h 718008"/>
                    <a:gd name="connsiteX0" fmla="*/ 486463 w 634072"/>
                    <a:gd name="connsiteY0" fmla="*/ 3374 h 711181"/>
                    <a:gd name="connsiteX1" fmla="*/ 353475 w 634072"/>
                    <a:gd name="connsiteY1" fmla="*/ 6676 h 711181"/>
                    <a:gd name="connsiteX2" fmla="*/ 254314 w 634072"/>
                    <a:gd name="connsiteY2" fmla="*/ 35604 h 711181"/>
                    <a:gd name="connsiteX3" fmla="*/ 101914 w 634072"/>
                    <a:gd name="connsiteY3" fmla="*/ 140379 h 711181"/>
                    <a:gd name="connsiteX4" fmla="*/ 35239 w 634072"/>
                    <a:gd name="connsiteY4" fmla="*/ 230867 h 711181"/>
                    <a:gd name="connsiteX5" fmla="*/ 25714 w 634072"/>
                    <a:gd name="connsiteY5" fmla="*/ 311829 h 711181"/>
                    <a:gd name="connsiteX6" fmla="*/ 92389 w 634072"/>
                    <a:gd name="connsiteY6" fmla="*/ 340404 h 711181"/>
                    <a:gd name="connsiteX7" fmla="*/ 159064 w 634072"/>
                    <a:gd name="connsiteY7" fmla="*/ 245154 h 711181"/>
                    <a:gd name="connsiteX8" fmla="*/ 118401 w 634072"/>
                    <a:gd name="connsiteY8" fmla="*/ 308345 h 711181"/>
                    <a:gd name="connsiteX9" fmla="*/ 4102 w 634072"/>
                    <a:gd name="connsiteY9" fmla="*/ 446458 h 711181"/>
                    <a:gd name="connsiteX10" fmla="*/ 54289 w 634072"/>
                    <a:gd name="connsiteY10" fmla="*/ 540428 h 711181"/>
                    <a:gd name="connsiteX11" fmla="*/ 168589 w 634072"/>
                    <a:gd name="connsiteY11" fmla="*/ 464229 h 711181"/>
                    <a:gd name="connsiteX12" fmla="*/ 78101 w 634072"/>
                    <a:gd name="connsiteY12" fmla="*/ 559479 h 711181"/>
                    <a:gd name="connsiteX13" fmla="*/ 130489 w 634072"/>
                    <a:gd name="connsiteY13" fmla="*/ 645204 h 711181"/>
                    <a:gd name="connsiteX14" fmla="*/ 259076 w 634072"/>
                    <a:gd name="connsiteY14" fmla="*/ 616629 h 711181"/>
                    <a:gd name="connsiteX15" fmla="*/ 311464 w 634072"/>
                    <a:gd name="connsiteY15" fmla="*/ 559479 h 711181"/>
                    <a:gd name="connsiteX16" fmla="*/ 225739 w 634072"/>
                    <a:gd name="connsiteY16" fmla="*/ 683304 h 711181"/>
                    <a:gd name="connsiteX17" fmla="*/ 340039 w 634072"/>
                    <a:gd name="connsiteY17" fmla="*/ 702354 h 711181"/>
                    <a:gd name="connsiteX18" fmla="*/ 549589 w 634072"/>
                    <a:gd name="connsiteY18" fmla="*/ 569004 h 711181"/>
                    <a:gd name="connsiteX19" fmla="*/ 619759 w 634072"/>
                    <a:gd name="connsiteY19" fmla="*/ 379908 h 711181"/>
                    <a:gd name="connsiteX20" fmla="*/ 627677 w 634072"/>
                    <a:gd name="connsiteY20" fmla="*/ 316149 h 711181"/>
                    <a:gd name="connsiteX21" fmla="*/ 633947 w 634072"/>
                    <a:gd name="connsiteY21" fmla="*/ 210127 h 711181"/>
                    <a:gd name="connsiteX22" fmla="*/ 625789 w 634072"/>
                    <a:gd name="connsiteY22" fmla="*/ 92754 h 711181"/>
                    <a:gd name="connsiteX23" fmla="*/ 559114 w 634072"/>
                    <a:gd name="connsiteY23" fmla="*/ 45129 h 711181"/>
                    <a:gd name="connsiteX24" fmla="*/ 486463 w 634072"/>
                    <a:gd name="connsiteY24" fmla="*/ 3374 h 711181"/>
                    <a:gd name="connsiteX0" fmla="*/ 486463 w 634072"/>
                    <a:gd name="connsiteY0" fmla="*/ 5125 h 712932"/>
                    <a:gd name="connsiteX1" fmla="*/ 353475 w 634072"/>
                    <a:gd name="connsiteY1" fmla="*/ 8427 h 712932"/>
                    <a:gd name="connsiteX2" fmla="*/ 254314 w 634072"/>
                    <a:gd name="connsiteY2" fmla="*/ 37355 h 712932"/>
                    <a:gd name="connsiteX3" fmla="*/ 101914 w 634072"/>
                    <a:gd name="connsiteY3" fmla="*/ 142130 h 712932"/>
                    <a:gd name="connsiteX4" fmla="*/ 35239 w 634072"/>
                    <a:gd name="connsiteY4" fmla="*/ 232618 h 712932"/>
                    <a:gd name="connsiteX5" fmla="*/ 25714 w 634072"/>
                    <a:gd name="connsiteY5" fmla="*/ 313580 h 712932"/>
                    <a:gd name="connsiteX6" fmla="*/ 92389 w 634072"/>
                    <a:gd name="connsiteY6" fmla="*/ 342155 h 712932"/>
                    <a:gd name="connsiteX7" fmla="*/ 159064 w 634072"/>
                    <a:gd name="connsiteY7" fmla="*/ 246905 h 712932"/>
                    <a:gd name="connsiteX8" fmla="*/ 118401 w 634072"/>
                    <a:gd name="connsiteY8" fmla="*/ 310096 h 712932"/>
                    <a:gd name="connsiteX9" fmla="*/ 4102 w 634072"/>
                    <a:gd name="connsiteY9" fmla="*/ 448209 h 712932"/>
                    <a:gd name="connsiteX10" fmla="*/ 54289 w 634072"/>
                    <a:gd name="connsiteY10" fmla="*/ 542179 h 712932"/>
                    <a:gd name="connsiteX11" fmla="*/ 168589 w 634072"/>
                    <a:gd name="connsiteY11" fmla="*/ 465980 h 712932"/>
                    <a:gd name="connsiteX12" fmla="*/ 78101 w 634072"/>
                    <a:gd name="connsiteY12" fmla="*/ 561230 h 712932"/>
                    <a:gd name="connsiteX13" fmla="*/ 130489 w 634072"/>
                    <a:gd name="connsiteY13" fmla="*/ 646955 h 712932"/>
                    <a:gd name="connsiteX14" fmla="*/ 259076 w 634072"/>
                    <a:gd name="connsiteY14" fmla="*/ 618380 h 712932"/>
                    <a:gd name="connsiteX15" fmla="*/ 311464 w 634072"/>
                    <a:gd name="connsiteY15" fmla="*/ 561230 h 712932"/>
                    <a:gd name="connsiteX16" fmla="*/ 225739 w 634072"/>
                    <a:gd name="connsiteY16" fmla="*/ 685055 h 712932"/>
                    <a:gd name="connsiteX17" fmla="*/ 340039 w 634072"/>
                    <a:gd name="connsiteY17" fmla="*/ 704105 h 712932"/>
                    <a:gd name="connsiteX18" fmla="*/ 549589 w 634072"/>
                    <a:gd name="connsiteY18" fmla="*/ 570755 h 712932"/>
                    <a:gd name="connsiteX19" fmla="*/ 619759 w 634072"/>
                    <a:gd name="connsiteY19" fmla="*/ 381659 h 712932"/>
                    <a:gd name="connsiteX20" fmla="*/ 627677 w 634072"/>
                    <a:gd name="connsiteY20" fmla="*/ 317900 h 712932"/>
                    <a:gd name="connsiteX21" fmla="*/ 633947 w 634072"/>
                    <a:gd name="connsiteY21" fmla="*/ 211878 h 712932"/>
                    <a:gd name="connsiteX22" fmla="*/ 625789 w 634072"/>
                    <a:gd name="connsiteY22" fmla="*/ 94505 h 712932"/>
                    <a:gd name="connsiteX23" fmla="*/ 559114 w 634072"/>
                    <a:gd name="connsiteY23" fmla="*/ 46880 h 712932"/>
                    <a:gd name="connsiteX24" fmla="*/ 486463 w 634072"/>
                    <a:gd name="connsiteY24" fmla="*/ 5125 h 712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634072" h="712932">
                      <a:moveTo>
                        <a:pt x="486463" y="5125"/>
                      </a:moveTo>
                      <a:cubicBezTo>
                        <a:pt x="452190" y="-1284"/>
                        <a:pt x="402079" y="-3208"/>
                        <a:pt x="353475" y="8427"/>
                      </a:cubicBezTo>
                      <a:cubicBezTo>
                        <a:pt x="304871" y="20062"/>
                        <a:pt x="296241" y="15071"/>
                        <a:pt x="254314" y="37355"/>
                      </a:cubicBezTo>
                      <a:cubicBezTo>
                        <a:pt x="212387" y="59639"/>
                        <a:pt x="138426" y="109586"/>
                        <a:pt x="101914" y="142130"/>
                      </a:cubicBezTo>
                      <a:cubicBezTo>
                        <a:pt x="65402" y="174674"/>
                        <a:pt x="47939" y="204043"/>
                        <a:pt x="35239" y="232618"/>
                      </a:cubicBezTo>
                      <a:cubicBezTo>
                        <a:pt x="22539" y="261193"/>
                        <a:pt x="16189" y="295324"/>
                        <a:pt x="25714" y="313580"/>
                      </a:cubicBezTo>
                      <a:cubicBezTo>
                        <a:pt x="35239" y="331836"/>
                        <a:pt x="70164" y="353267"/>
                        <a:pt x="92389" y="342155"/>
                      </a:cubicBezTo>
                      <a:cubicBezTo>
                        <a:pt x="114614" y="331043"/>
                        <a:pt x="154729" y="252248"/>
                        <a:pt x="159064" y="246905"/>
                      </a:cubicBezTo>
                      <a:cubicBezTo>
                        <a:pt x="163399" y="241562"/>
                        <a:pt x="142641" y="291627"/>
                        <a:pt x="118401" y="310096"/>
                      </a:cubicBezTo>
                      <a:cubicBezTo>
                        <a:pt x="94161" y="328566"/>
                        <a:pt x="21137" y="411910"/>
                        <a:pt x="4102" y="448209"/>
                      </a:cubicBezTo>
                      <a:cubicBezTo>
                        <a:pt x="-12933" y="484508"/>
                        <a:pt x="26874" y="539217"/>
                        <a:pt x="54289" y="542179"/>
                      </a:cubicBezTo>
                      <a:cubicBezTo>
                        <a:pt x="81704" y="545141"/>
                        <a:pt x="164620" y="462805"/>
                        <a:pt x="168589" y="465980"/>
                      </a:cubicBezTo>
                      <a:cubicBezTo>
                        <a:pt x="172558" y="469155"/>
                        <a:pt x="84451" y="531068"/>
                        <a:pt x="78101" y="561230"/>
                      </a:cubicBezTo>
                      <a:cubicBezTo>
                        <a:pt x="71751" y="591392"/>
                        <a:pt x="100327" y="637430"/>
                        <a:pt x="130489" y="646955"/>
                      </a:cubicBezTo>
                      <a:cubicBezTo>
                        <a:pt x="160651" y="656480"/>
                        <a:pt x="228914" y="632667"/>
                        <a:pt x="259076" y="618380"/>
                      </a:cubicBezTo>
                      <a:cubicBezTo>
                        <a:pt x="289238" y="604093"/>
                        <a:pt x="317020" y="550118"/>
                        <a:pt x="311464" y="561230"/>
                      </a:cubicBezTo>
                      <a:cubicBezTo>
                        <a:pt x="305908" y="572343"/>
                        <a:pt x="220977" y="661243"/>
                        <a:pt x="225739" y="685055"/>
                      </a:cubicBezTo>
                      <a:cubicBezTo>
                        <a:pt x="230501" y="708867"/>
                        <a:pt x="286064" y="723155"/>
                        <a:pt x="340039" y="704105"/>
                      </a:cubicBezTo>
                      <a:cubicBezTo>
                        <a:pt x="394014" y="685055"/>
                        <a:pt x="502969" y="624496"/>
                        <a:pt x="549589" y="570755"/>
                      </a:cubicBezTo>
                      <a:cubicBezTo>
                        <a:pt x="596209" y="517014"/>
                        <a:pt x="606744" y="423802"/>
                        <a:pt x="619759" y="381659"/>
                      </a:cubicBezTo>
                      <a:cubicBezTo>
                        <a:pt x="632774" y="339517"/>
                        <a:pt x="627677" y="317900"/>
                        <a:pt x="627677" y="317900"/>
                      </a:cubicBezTo>
                      <a:cubicBezTo>
                        <a:pt x="627221" y="293524"/>
                        <a:pt x="634403" y="236254"/>
                        <a:pt x="633947" y="211878"/>
                      </a:cubicBezTo>
                      <a:cubicBezTo>
                        <a:pt x="632359" y="180128"/>
                        <a:pt x="638489" y="124668"/>
                        <a:pt x="625789" y="94505"/>
                      </a:cubicBezTo>
                      <a:cubicBezTo>
                        <a:pt x="613089" y="64343"/>
                        <a:pt x="582335" y="61777"/>
                        <a:pt x="559114" y="46880"/>
                      </a:cubicBezTo>
                      <a:cubicBezTo>
                        <a:pt x="535893" y="31983"/>
                        <a:pt x="520736" y="11534"/>
                        <a:pt x="486463" y="5125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06BFECAD-2F41-5262-0784-915658DB915E}"/>
                  </a:ext>
                </a:extLst>
              </p:cNvPr>
              <p:cNvGrpSpPr/>
              <p:nvPr/>
            </p:nvGrpSpPr>
            <p:grpSpPr>
              <a:xfrm rot="21045049">
                <a:off x="6957417" y="3168503"/>
                <a:ext cx="607003" cy="1324619"/>
                <a:chOff x="7011369" y="3210686"/>
                <a:chExt cx="564711" cy="1385554"/>
              </a:xfrm>
            </p:grpSpPr>
            <p:sp>
              <p:nvSpPr>
                <p:cNvPr id="91" name="Rectangle: Rounded Corners 90">
                  <a:extLst>
                    <a:ext uri="{FF2B5EF4-FFF2-40B4-BE49-F238E27FC236}">
                      <a16:creationId xmlns:a16="http://schemas.microsoft.com/office/drawing/2014/main" id="{76466ACF-FFA4-AC05-4611-F20E37DFA965}"/>
                    </a:ext>
                  </a:extLst>
                </p:cNvPr>
                <p:cNvSpPr/>
                <p:nvPr/>
              </p:nvSpPr>
              <p:spPr>
                <a:xfrm rot="20699288">
                  <a:off x="7268841" y="3210686"/>
                  <a:ext cx="307239" cy="547316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Rectangle: Rounded Corners 91">
                  <a:extLst>
                    <a:ext uri="{FF2B5EF4-FFF2-40B4-BE49-F238E27FC236}">
                      <a16:creationId xmlns:a16="http://schemas.microsoft.com/office/drawing/2014/main" id="{05B67713-767E-4F22-1C56-AECE2A01BA3E}"/>
                    </a:ext>
                  </a:extLst>
                </p:cNvPr>
                <p:cNvSpPr/>
                <p:nvPr/>
              </p:nvSpPr>
              <p:spPr>
                <a:xfrm rot="1555079">
                  <a:off x="7256003" y="3597627"/>
                  <a:ext cx="186406" cy="80721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B8D60BF4-3262-241D-CE7D-774E7783F632}"/>
                    </a:ext>
                  </a:extLst>
                </p:cNvPr>
                <p:cNvSpPr/>
                <p:nvPr/>
              </p:nvSpPr>
              <p:spPr>
                <a:xfrm rot="554951">
                  <a:off x="7011369" y="4184334"/>
                  <a:ext cx="295978" cy="411906"/>
                </a:xfrm>
                <a:custGeom>
                  <a:avLst/>
                  <a:gdLst>
                    <a:gd name="connsiteX0" fmla="*/ 455982 w 681406"/>
                    <a:gd name="connsiteY0" fmla="*/ 2223 h 709978"/>
                    <a:gd name="connsiteX1" fmla="*/ 417882 w 681406"/>
                    <a:gd name="connsiteY1" fmla="*/ 106998 h 709978"/>
                    <a:gd name="connsiteX2" fmla="*/ 294057 w 681406"/>
                    <a:gd name="connsiteY2" fmla="*/ 30798 h 709978"/>
                    <a:gd name="connsiteX3" fmla="*/ 141657 w 681406"/>
                    <a:gd name="connsiteY3" fmla="*/ 135573 h 709978"/>
                    <a:gd name="connsiteX4" fmla="*/ 94032 w 681406"/>
                    <a:gd name="connsiteY4" fmla="*/ 230823 h 709978"/>
                    <a:gd name="connsiteX5" fmla="*/ 65457 w 681406"/>
                    <a:gd name="connsiteY5" fmla="*/ 307023 h 709978"/>
                    <a:gd name="connsiteX6" fmla="*/ 132132 w 681406"/>
                    <a:gd name="connsiteY6" fmla="*/ 335598 h 709978"/>
                    <a:gd name="connsiteX7" fmla="*/ 198807 w 681406"/>
                    <a:gd name="connsiteY7" fmla="*/ 240348 h 709978"/>
                    <a:gd name="connsiteX8" fmla="*/ 103557 w 681406"/>
                    <a:gd name="connsiteY8" fmla="*/ 326073 h 709978"/>
                    <a:gd name="connsiteX9" fmla="*/ 8307 w 681406"/>
                    <a:gd name="connsiteY9" fmla="*/ 392748 h 709978"/>
                    <a:gd name="connsiteX10" fmla="*/ 17832 w 681406"/>
                    <a:gd name="connsiteY10" fmla="*/ 516573 h 709978"/>
                    <a:gd name="connsiteX11" fmla="*/ 122607 w 681406"/>
                    <a:gd name="connsiteY11" fmla="*/ 535623 h 709978"/>
                    <a:gd name="connsiteX12" fmla="*/ 227382 w 681406"/>
                    <a:gd name="connsiteY12" fmla="*/ 497523 h 709978"/>
                    <a:gd name="connsiteX13" fmla="*/ 122607 w 681406"/>
                    <a:gd name="connsiteY13" fmla="*/ 621348 h 709978"/>
                    <a:gd name="connsiteX14" fmla="*/ 170232 w 681406"/>
                    <a:gd name="connsiteY14" fmla="*/ 640398 h 709978"/>
                    <a:gd name="connsiteX15" fmla="*/ 303582 w 681406"/>
                    <a:gd name="connsiteY15" fmla="*/ 630873 h 709978"/>
                    <a:gd name="connsiteX16" fmla="*/ 351207 w 681406"/>
                    <a:gd name="connsiteY16" fmla="*/ 554673 h 709978"/>
                    <a:gd name="connsiteX17" fmla="*/ 246432 w 681406"/>
                    <a:gd name="connsiteY17" fmla="*/ 688023 h 709978"/>
                    <a:gd name="connsiteX18" fmla="*/ 379782 w 681406"/>
                    <a:gd name="connsiteY18" fmla="*/ 697548 h 709978"/>
                    <a:gd name="connsiteX19" fmla="*/ 589332 w 681406"/>
                    <a:gd name="connsiteY19" fmla="*/ 564198 h 709978"/>
                    <a:gd name="connsiteX20" fmla="*/ 675057 w 681406"/>
                    <a:gd name="connsiteY20" fmla="*/ 373698 h 709978"/>
                    <a:gd name="connsiteX21" fmla="*/ 675057 w 681406"/>
                    <a:gd name="connsiteY21" fmla="*/ 278448 h 709978"/>
                    <a:gd name="connsiteX22" fmla="*/ 675057 w 681406"/>
                    <a:gd name="connsiteY22" fmla="*/ 221298 h 709978"/>
                    <a:gd name="connsiteX23" fmla="*/ 636957 w 681406"/>
                    <a:gd name="connsiteY23" fmla="*/ 230823 h 709978"/>
                    <a:gd name="connsiteX24" fmla="*/ 665532 w 681406"/>
                    <a:gd name="connsiteY24" fmla="*/ 87948 h 709978"/>
                    <a:gd name="connsiteX25" fmla="*/ 598857 w 681406"/>
                    <a:gd name="connsiteY25" fmla="*/ 40323 h 709978"/>
                    <a:gd name="connsiteX26" fmla="*/ 455982 w 681406"/>
                    <a:gd name="connsiteY26" fmla="*/ 2223 h 709978"/>
                    <a:gd name="connsiteX0" fmla="*/ 455982 w 681406"/>
                    <a:gd name="connsiteY0" fmla="*/ 2223 h 709978"/>
                    <a:gd name="connsiteX1" fmla="*/ 417882 w 681406"/>
                    <a:gd name="connsiteY1" fmla="*/ 106998 h 709978"/>
                    <a:gd name="connsiteX2" fmla="*/ 294057 w 681406"/>
                    <a:gd name="connsiteY2" fmla="*/ 30798 h 709978"/>
                    <a:gd name="connsiteX3" fmla="*/ 141657 w 681406"/>
                    <a:gd name="connsiteY3" fmla="*/ 135573 h 709978"/>
                    <a:gd name="connsiteX4" fmla="*/ 94032 w 681406"/>
                    <a:gd name="connsiteY4" fmla="*/ 230823 h 709978"/>
                    <a:gd name="connsiteX5" fmla="*/ 65457 w 681406"/>
                    <a:gd name="connsiteY5" fmla="*/ 307023 h 709978"/>
                    <a:gd name="connsiteX6" fmla="*/ 132132 w 681406"/>
                    <a:gd name="connsiteY6" fmla="*/ 335598 h 709978"/>
                    <a:gd name="connsiteX7" fmla="*/ 198807 w 681406"/>
                    <a:gd name="connsiteY7" fmla="*/ 240348 h 709978"/>
                    <a:gd name="connsiteX8" fmla="*/ 158144 w 681406"/>
                    <a:gd name="connsiteY8" fmla="*/ 303539 h 709978"/>
                    <a:gd name="connsiteX9" fmla="*/ 103557 w 681406"/>
                    <a:gd name="connsiteY9" fmla="*/ 326073 h 709978"/>
                    <a:gd name="connsiteX10" fmla="*/ 8307 w 681406"/>
                    <a:gd name="connsiteY10" fmla="*/ 392748 h 709978"/>
                    <a:gd name="connsiteX11" fmla="*/ 17832 w 681406"/>
                    <a:gd name="connsiteY11" fmla="*/ 516573 h 709978"/>
                    <a:gd name="connsiteX12" fmla="*/ 122607 w 681406"/>
                    <a:gd name="connsiteY12" fmla="*/ 535623 h 709978"/>
                    <a:gd name="connsiteX13" fmla="*/ 227382 w 681406"/>
                    <a:gd name="connsiteY13" fmla="*/ 497523 h 709978"/>
                    <a:gd name="connsiteX14" fmla="*/ 122607 w 681406"/>
                    <a:gd name="connsiteY14" fmla="*/ 621348 h 709978"/>
                    <a:gd name="connsiteX15" fmla="*/ 170232 w 681406"/>
                    <a:gd name="connsiteY15" fmla="*/ 640398 h 709978"/>
                    <a:gd name="connsiteX16" fmla="*/ 303582 w 681406"/>
                    <a:gd name="connsiteY16" fmla="*/ 630873 h 709978"/>
                    <a:gd name="connsiteX17" fmla="*/ 351207 w 681406"/>
                    <a:gd name="connsiteY17" fmla="*/ 554673 h 709978"/>
                    <a:gd name="connsiteX18" fmla="*/ 246432 w 681406"/>
                    <a:gd name="connsiteY18" fmla="*/ 688023 h 709978"/>
                    <a:gd name="connsiteX19" fmla="*/ 379782 w 681406"/>
                    <a:gd name="connsiteY19" fmla="*/ 697548 h 709978"/>
                    <a:gd name="connsiteX20" fmla="*/ 589332 w 681406"/>
                    <a:gd name="connsiteY20" fmla="*/ 564198 h 709978"/>
                    <a:gd name="connsiteX21" fmla="*/ 675057 w 681406"/>
                    <a:gd name="connsiteY21" fmla="*/ 373698 h 709978"/>
                    <a:gd name="connsiteX22" fmla="*/ 675057 w 681406"/>
                    <a:gd name="connsiteY22" fmla="*/ 278448 h 709978"/>
                    <a:gd name="connsiteX23" fmla="*/ 675057 w 681406"/>
                    <a:gd name="connsiteY23" fmla="*/ 221298 h 709978"/>
                    <a:gd name="connsiteX24" fmla="*/ 636957 w 681406"/>
                    <a:gd name="connsiteY24" fmla="*/ 230823 h 709978"/>
                    <a:gd name="connsiteX25" fmla="*/ 665532 w 681406"/>
                    <a:gd name="connsiteY25" fmla="*/ 87948 h 709978"/>
                    <a:gd name="connsiteX26" fmla="*/ 598857 w 681406"/>
                    <a:gd name="connsiteY26" fmla="*/ 40323 h 709978"/>
                    <a:gd name="connsiteX27" fmla="*/ 455982 w 681406"/>
                    <a:gd name="connsiteY27" fmla="*/ 2223 h 709978"/>
                    <a:gd name="connsiteX0" fmla="*/ 455982 w 681406"/>
                    <a:gd name="connsiteY0" fmla="*/ 2223 h 709978"/>
                    <a:gd name="connsiteX1" fmla="*/ 417882 w 681406"/>
                    <a:gd name="connsiteY1" fmla="*/ 106998 h 709978"/>
                    <a:gd name="connsiteX2" fmla="*/ 294057 w 681406"/>
                    <a:gd name="connsiteY2" fmla="*/ 30798 h 709978"/>
                    <a:gd name="connsiteX3" fmla="*/ 141657 w 681406"/>
                    <a:gd name="connsiteY3" fmla="*/ 135573 h 709978"/>
                    <a:gd name="connsiteX4" fmla="*/ 74982 w 681406"/>
                    <a:gd name="connsiteY4" fmla="*/ 226061 h 709978"/>
                    <a:gd name="connsiteX5" fmla="*/ 65457 w 681406"/>
                    <a:gd name="connsiteY5" fmla="*/ 307023 h 709978"/>
                    <a:gd name="connsiteX6" fmla="*/ 132132 w 681406"/>
                    <a:gd name="connsiteY6" fmla="*/ 335598 h 709978"/>
                    <a:gd name="connsiteX7" fmla="*/ 198807 w 681406"/>
                    <a:gd name="connsiteY7" fmla="*/ 240348 h 709978"/>
                    <a:gd name="connsiteX8" fmla="*/ 158144 w 681406"/>
                    <a:gd name="connsiteY8" fmla="*/ 303539 h 709978"/>
                    <a:gd name="connsiteX9" fmla="*/ 103557 w 681406"/>
                    <a:gd name="connsiteY9" fmla="*/ 326073 h 709978"/>
                    <a:gd name="connsiteX10" fmla="*/ 8307 w 681406"/>
                    <a:gd name="connsiteY10" fmla="*/ 392748 h 709978"/>
                    <a:gd name="connsiteX11" fmla="*/ 17832 w 681406"/>
                    <a:gd name="connsiteY11" fmla="*/ 516573 h 709978"/>
                    <a:gd name="connsiteX12" fmla="*/ 122607 w 681406"/>
                    <a:gd name="connsiteY12" fmla="*/ 535623 h 709978"/>
                    <a:gd name="connsiteX13" fmla="*/ 227382 w 681406"/>
                    <a:gd name="connsiteY13" fmla="*/ 497523 h 709978"/>
                    <a:gd name="connsiteX14" fmla="*/ 122607 w 681406"/>
                    <a:gd name="connsiteY14" fmla="*/ 621348 h 709978"/>
                    <a:gd name="connsiteX15" fmla="*/ 170232 w 681406"/>
                    <a:gd name="connsiteY15" fmla="*/ 640398 h 709978"/>
                    <a:gd name="connsiteX16" fmla="*/ 303582 w 681406"/>
                    <a:gd name="connsiteY16" fmla="*/ 630873 h 709978"/>
                    <a:gd name="connsiteX17" fmla="*/ 351207 w 681406"/>
                    <a:gd name="connsiteY17" fmla="*/ 554673 h 709978"/>
                    <a:gd name="connsiteX18" fmla="*/ 246432 w 681406"/>
                    <a:gd name="connsiteY18" fmla="*/ 688023 h 709978"/>
                    <a:gd name="connsiteX19" fmla="*/ 379782 w 681406"/>
                    <a:gd name="connsiteY19" fmla="*/ 697548 h 709978"/>
                    <a:gd name="connsiteX20" fmla="*/ 589332 w 681406"/>
                    <a:gd name="connsiteY20" fmla="*/ 564198 h 709978"/>
                    <a:gd name="connsiteX21" fmla="*/ 675057 w 681406"/>
                    <a:gd name="connsiteY21" fmla="*/ 373698 h 709978"/>
                    <a:gd name="connsiteX22" fmla="*/ 675057 w 681406"/>
                    <a:gd name="connsiteY22" fmla="*/ 278448 h 709978"/>
                    <a:gd name="connsiteX23" fmla="*/ 675057 w 681406"/>
                    <a:gd name="connsiteY23" fmla="*/ 221298 h 709978"/>
                    <a:gd name="connsiteX24" fmla="*/ 636957 w 681406"/>
                    <a:gd name="connsiteY24" fmla="*/ 230823 h 709978"/>
                    <a:gd name="connsiteX25" fmla="*/ 665532 w 681406"/>
                    <a:gd name="connsiteY25" fmla="*/ 87948 h 709978"/>
                    <a:gd name="connsiteX26" fmla="*/ 598857 w 681406"/>
                    <a:gd name="connsiteY26" fmla="*/ 40323 h 709978"/>
                    <a:gd name="connsiteX27" fmla="*/ 455982 w 681406"/>
                    <a:gd name="connsiteY27" fmla="*/ 2223 h 709978"/>
                    <a:gd name="connsiteX0" fmla="*/ 455982 w 681406"/>
                    <a:gd name="connsiteY0" fmla="*/ 2223 h 709978"/>
                    <a:gd name="connsiteX1" fmla="*/ 417882 w 681406"/>
                    <a:gd name="connsiteY1" fmla="*/ 106998 h 709978"/>
                    <a:gd name="connsiteX2" fmla="*/ 294057 w 681406"/>
                    <a:gd name="connsiteY2" fmla="*/ 30798 h 709978"/>
                    <a:gd name="connsiteX3" fmla="*/ 141657 w 681406"/>
                    <a:gd name="connsiteY3" fmla="*/ 135573 h 709978"/>
                    <a:gd name="connsiteX4" fmla="*/ 74982 w 681406"/>
                    <a:gd name="connsiteY4" fmla="*/ 226061 h 709978"/>
                    <a:gd name="connsiteX5" fmla="*/ 65457 w 681406"/>
                    <a:gd name="connsiteY5" fmla="*/ 307023 h 709978"/>
                    <a:gd name="connsiteX6" fmla="*/ 132132 w 681406"/>
                    <a:gd name="connsiteY6" fmla="*/ 335598 h 709978"/>
                    <a:gd name="connsiteX7" fmla="*/ 198807 w 681406"/>
                    <a:gd name="connsiteY7" fmla="*/ 240348 h 709978"/>
                    <a:gd name="connsiteX8" fmla="*/ 158144 w 681406"/>
                    <a:gd name="connsiteY8" fmla="*/ 303539 h 709978"/>
                    <a:gd name="connsiteX9" fmla="*/ 103557 w 681406"/>
                    <a:gd name="connsiteY9" fmla="*/ 326073 h 709978"/>
                    <a:gd name="connsiteX10" fmla="*/ 8307 w 681406"/>
                    <a:gd name="connsiteY10" fmla="*/ 392748 h 709978"/>
                    <a:gd name="connsiteX11" fmla="*/ 17832 w 681406"/>
                    <a:gd name="connsiteY11" fmla="*/ 516573 h 709978"/>
                    <a:gd name="connsiteX12" fmla="*/ 122607 w 681406"/>
                    <a:gd name="connsiteY12" fmla="*/ 535623 h 709978"/>
                    <a:gd name="connsiteX13" fmla="*/ 208332 w 681406"/>
                    <a:gd name="connsiteY13" fmla="*/ 459423 h 709978"/>
                    <a:gd name="connsiteX14" fmla="*/ 122607 w 681406"/>
                    <a:gd name="connsiteY14" fmla="*/ 621348 h 709978"/>
                    <a:gd name="connsiteX15" fmla="*/ 170232 w 681406"/>
                    <a:gd name="connsiteY15" fmla="*/ 640398 h 709978"/>
                    <a:gd name="connsiteX16" fmla="*/ 303582 w 681406"/>
                    <a:gd name="connsiteY16" fmla="*/ 630873 h 709978"/>
                    <a:gd name="connsiteX17" fmla="*/ 351207 w 681406"/>
                    <a:gd name="connsiteY17" fmla="*/ 554673 h 709978"/>
                    <a:gd name="connsiteX18" fmla="*/ 246432 w 681406"/>
                    <a:gd name="connsiteY18" fmla="*/ 688023 h 709978"/>
                    <a:gd name="connsiteX19" fmla="*/ 379782 w 681406"/>
                    <a:gd name="connsiteY19" fmla="*/ 697548 h 709978"/>
                    <a:gd name="connsiteX20" fmla="*/ 589332 w 681406"/>
                    <a:gd name="connsiteY20" fmla="*/ 564198 h 709978"/>
                    <a:gd name="connsiteX21" fmla="*/ 675057 w 681406"/>
                    <a:gd name="connsiteY21" fmla="*/ 373698 h 709978"/>
                    <a:gd name="connsiteX22" fmla="*/ 675057 w 681406"/>
                    <a:gd name="connsiteY22" fmla="*/ 278448 h 709978"/>
                    <a:gd name="connsiteX23" fmla="*/ 675057 w 681406"/>
                    <a:gd name="connsiteY23" fmla="*/ 221298 h 709978"/>
                    <a:gd name="connsiteX24" fmla="*/ 636957 w 681406"/>
                    <a:gd name="connsiteY24" fmla="*/ 230823 h 709978"/>
                    <a:gd name="connsiteX25" fmla="*/ 665532 w 681406"/>
                    <a:gd name="connsiteY25" fmla="*/ 87948 h 709978"/>
                    <a:gd name="connsiteX26" fmla="*/ 598857 w 681406"/>
                    <a:gd name="connsiteY26" fmla="*/ 40323 h 709978"/>
                    <a:gd name="connsiteX27" fmla="*/ 455982 w 681406"/>
                    <a:gd name="connsiteY27" fmla="*/ 2223 h 709978"/>
                    <a:gd name="connsiteX0" fmla="*/ 454558 w 679982"/>
                    <a:gd name="connsiteY0" fmla="*/ 2223 h 709978"/>
                    <a:gd name="connsiteX1" fmla="*/ 416458 w 679982"/>
                    <a:gd name="connsiteY1" fmla="*/ 106998 h 709978"/>
                    <a:gd name="connsiteX2" fmla="*/ 292633 w 679982"/>
                    <a:gd name="connsiteY2" fmla="*/ 30798 h 709978"/>
                    <a:gd name="connsiteX3" fmla="*/ 140233 w 679982"/>
                    <a:gd name="connsiteY3" fmla="*/ 135573 h 709978"/>
                    <a:gd name="connsiteX4" fmla="*/ 73558 w 679982"/>
                    <a:gd name="connsiteY4" fmla="*/ 226061 h 709978"/>
                    <a:gd name="connsiteX5" fmla="*/ 64033 w 679982"/>
                    <a:gd name="connsiteY5" fmla="*/ 307023 h 709978"/>
                    <a:gd name="connsiteX6" fmla="*/ 130708 w 679982"/>
                    <a:gd name="connsiteY6" fmla="*/ 335598 h 709978"/>
                    <a:gd name="connsiteX7" fmla="*/ 197383 w 679982"/>
                    <a:gd name="connsiteY7" fmla="*/ 240348 h 709978"/>
                    <a:gd name="connsiteX8" fmla="*/ 156720 w 679982"/>
                    <a:gd name="connsiteY8" fmla="*/ 303539 h 709978"/>
                    <a:gd name="connsiteX9" fmla="*/ 102133 w 679982"/>
                    <a:gd name="connsiteY9" fmla="*/ 326073 h 709978"/>
                    <a:gd name="connsiteX10" fmla="*/ 6883 w 679982"/>
                    <a:gd name="connsiteY10" fmla="*/ 392748 h 709978"/>
                    <a:gd name="connsiteX11" fmla="*/ 16408 w 679982"/>
                    <a:gd name="connsiteY11" fmla="*/ 516573 h 709978"/>
                    <a:gd name="connsiteX12" fmla="*/ 87845 w 679982"/>
                    <a:gd name="connsiteY12" fmla="*/ 516573 h 709978"/>
                    <a:gd name="connsiteX13" fmla="*/ 206908 w 679982"/>
                    <a:gd name="connsiteY13" fmla="*/ 459423 h 709978"/>
                    <a:gd name="connsiteX14" fmla="*/ 121183 w 679982"/>
                    <a:gd name="connsiteY14" fmla="*/ 621348 h 709978"/>
                    <a:gd name="connsiteX15" fmla="*/ 168808 w 679982"/>
                    <a:gd name="connsiteY15" fmla="*/ 640398 h 709978"/>
                    <a:gd name="connsiteX16" fmla="*/ 302158 w 679982"/>
                    <a:gd name="connsiteY16" fmla="*/ 630873 h 709978"/>
                    <a:gd name="connsiteX17" fmla="*/ 349783 w 679982"/>
                    <a:gd name="connsiteY17" fmla="*/ 554673 h 709978"/>
                    <a:gd name="connsiteX18" fmla="*/ 245008 w 679982"/>
                    <a:gd name="connsiteY18" fmla="*/ 688023 h 709978"/>
                    <a:gd name="connsiteX19" fmla="*/ 378358 w 679982"/>
                    <a:gd name="connsiteY19" fmla="*/ 697548 h 709978"/>
                    <a:gd name="connsiteX20" fmla="*/ 587908 w 679982"/>
                    <a:gd name="connsiteY20" fmla="*/ 564198 h 709978"/>
                    <a:gd name="connsiteX21" fmla="*/ 673633 w 679982"/>
                    <a:gd name="connsiteY21" fmla="*/ 373698 h 709978"/>
                    <a:gd name="connsiteX22" fmla="*/ 673633 w 679982"/>
                    <a:gd name="connsiteY22" fmla="*/ 278448 h 709978"/>
                    <a:gd name="connsiteX23" fmla="*/ 673633 w 679982"/>
                    <a:gd name="connsiteY23" fmla="*/ 221298 h 709978"/>
                    <a:gd name="connsiteX24" fmla="*/ 635533 w 679982"/>
                    <a:gd name="connsiteY24" fmla="*/ 230823 h 709978"/>
                    <a:gd name="connsiteX25" fmla="*/ 664108 w 679982"/>
                    <a:gd name="connsiteY25" fmla="*/ 87948 h 709978"/>
                    <a:gd name="connsiteX26" fmla="*/ 597433 w 679982"/>
                    <a:gd name="connsiteY26" fmla="*/ 40323 h 709978"/>
                    <a:gd name="connsiteX27" fmla="*/ 454558 w 679982"/>
                    <a:gd name="connsiteY27" fmla="*/ 2223 h 709978"/>
                    <a:gd name="connsiteX0" fmla="*/ 455545 w 680969"/>
                    <a:gd name="connsiteY0" fmla="*/ 2223 h 709978"/>
                    <a:gd name="connsiteX1" fmla="*/ 417445 w 680969"/>
                    <a:gd name="connsiteY1" fmla="*/ 106998 h 709978"/>
                    <a:gd name="connsiteX2" fmla="*/ 293620 w 680969"/>
                    <a:gd name="connsiteY2" fmla="*/ 30798 h 709978"/>
                    <a:gd name="connsiteX3" fmla="*/ 141220 w 680969"/>
                    <a:gd name="connsiteY3" fmla="*/ 135573 h 709978"/>
                    <a:gd name="connsiteX4" fmla="*/ 74545 w 680969"/>
                    <a:gd name="connsiteY4" fmla="*/ 226061 h 709978"/>
                    <a:gd name="connsiteX5" fmla="*/ 65020 w 680969"/>
                    <a:gd name="connsiteY5" fmla="*/ 307023 h 709978"/>
                    <a:gd name="connsiteX6" fmla="*/ 131695 w 680969"/>
                    <a:gd name="connsiteY6" fmla="*/ 335598 h 709978"/>
                    <a:gd name="connsiteX7" fmla="*/ 198370 w 680969"/>
                    <a:gd name="connsiteY7" fmla="*/ 240348 h 709978"/>
                    <a:gd name="connsiteX8" fmla="*/ 157707 w 680969"/>
                    <a:gd name="connsiteY8" fmla="*/ 303539 h 709978"/>
                    <a:gd name="connsiteX9" fmla="*/ 103120 w 680969"/>
                    <a:gd name="connsiteY9" fmla="*/ 326073 h 709978"/>
                    <a:gd name="connsiteX10" fmla="*/ 7870 w 680969"/>
                    <a:gd name="connsiteY10" fmla="*/ 392748 h 709978"/>
                    <a:gd name="connsiteX11" fmla="*/ 17395 w 680969"/>
                    <a:gd name="connsiteY11" fmla="*/ 516573 h 709978"/>
                    <a:gd name="connsiteX12" fmla="*/ 112645 w 680969"/>
                    <a:gd name="connsiteY12" fmla="*/ 516573 h 709978"/>
                    <a:gd name="connsiteX13" fmla="*/ 207895 w 680969"/>
                    <a:gd name="connsiteY13" fmla="*/ 459423 h 709978"/>
                    <a:gd name="connsiteX14" fmla="*/ 122170 w 680969"/>
                    <a:gd name="connsiteY14" fmla="*/ 621348 h 709978"/>
                    <a:gd name="connsiteX15" fmla="*/ 169795 w 680969"/>
                    <a:gd name="connsiteY15" fmla="*/ 640398 h 709978"/>
                    <a:gd name="connsiteX16" fmla="*/ 303145 w 680969"/>
                    <a:gd name="connsiteY16" fmla="*/ 630873 h 709978"/>
                    <a:gd name="connsiteX17" fmla="*/ 350770 w 680969"/>
                    <a:gd name="connsiteY17" fmla="*/ 554673 h 709978"/>
                    <a:gd name="connsiteX18" fmla="*/ 245995 w 680969"/>
                    <a:gd name="connsiteY18" fmla="*/ 688023 h 709978"/>
                    <a:gd name="connsiteX19" fmla="*/ 379345 w 680969"/>
                    <a:gd name="connsiteY19" fmla="*/ 697548 h 709978"/>
                    <a:gd name="connsiteX20" fmla="*/ 588895 w 680969"/>
                    <a:gd name="connsiteY20" fmla="*/ 564198 h 709978"/>
                    <a:gd name="connsiteX21" fmla="*/ 674620 w 680969"/>
                    <a:gd name="connsiteY21" fmla="*/ 373698 h 709978"/>
                    <a:gd name="connsiteX22" fmla="*/ 674620 w 680969"/>
                    <a:gd name="connsiteY22" fmla="*/ 278448 h 709978"/>
                    <a:gd name="connsiteX23" fmla="*/ 674620 w 680969"/>
                    <a:gd name="connsiteY23" fmla="*/ 221298 h 709978"/>
                    <a:gd name="connsiteX24" fmla="*/ 636520 w 680969"/>
                    <a:gd name="connsiteY24" fmla="*/ 230823 h 709978"/>
                    <a:gd name="connsiteX25" fmla="*/ 665095 w 680969"/>
                    <a:gd name="connsiteY25" fmla="*/ 87948 h 709978"/>
                    <a:gd name="connsiteX26" fmla="*/ 598420 w 680969"/>
                    <a:gd name="connsiteY26" fmla="*/ 40323 h 709978"/>
                    <a:gd name="connsiteX27" fmla="*/ 455545 w 680969"/>
                    <a:gd name="connsiteY27" fmla="*/ 2223 h 709978"/>
                    <a:gd name="connsiteX0" fmla="*/ 460771 w 686195"/>
                    <a:gd name="connsiteY0" fmla="*/ 2223 h 709978"/>
                    <a:gd name="connsiteX1" fmla="*/ 422671 w 686195"/>
                    <a:gd name="connsiteY1" fmla="*/ 106998 h 709978"/>
                    <a:gd name="connsiteX2" fmla="*/ 298846 w 686195"/>
                    <a:gd name="connsiteY2" fmla="*/ 30798 h 709978"/>
                    <a:gd name="connsiteX3" fmla="*/ 146446 w 686195"/>
                    <a:gd name="connsiteY3" fmla="*/ 135573 h 709978"/>
                    <a:gd name="connsiteX4" fmla="*/ 79771 w 686195"/>
                    <a:gd name="connsiteY4" fmla="*/ 226061 h 709978"/>
                    <a:gd name="connsiteX5" fmla="*/ 70246 w 686195"/>
                    <a:gd name="connsiteY5" fmla="*/ 307023 h 709978"/>
                    <a:gd name="connsiteX6" fmla="*/ 136921 w 686195"/>
                    <a:gd name="connsiteY6" fmla="*/ 335598 h 709978"/>
                    <a:gd name="connsiteX7" fmla="*/ 203596 w 686195"/>
                    <a:gd name="connsiteY7" fmla="*/ 240348 h 709978"/>
                    <a:gd name="connsiteX8" fmla="*/ 162933 w 686195"/>
                    <a:gd name="connsiteY8" fmla="*/ 303539 h 709978"/>
                    <a:gd name="connsiteX9" fmla="*/ 108346 w 686195"/>
                    <a:gd name="connsiteY9" fmla="*/ 326073 h 709978"/>
                    <a:gd name="connsiteX10" fmla="*/ 13096 w 686195"/>
                    <a:gd name="connsiteY10" fmla="*/ 392748 h 709978"/>
                    <a:gd name="connsiteX11" fmla="*/ 22621 w 686195"/>
                    <a:gd name="connsiteY11" fmla="*/ 516573 h 709978"/>
                    <a:gd name="connsiteX12" fmla="*/ 213121 w 686195"/>
                    <a:gd name="connsiteY12" fmla="*/ 459423 h 709978"/>
                    <a:gd name="connsiteX13" fmla="*/ 127396 w 686195"/>
                    <a:gd name="connsiteY13" fmla="*/ 621348 h 709978"/>
                    <a:gd name="connsiteX14" fmla="*/ 175021 w 686195"/>
                    <a:gd name="connsiteY14" fmla="*/ 640398 h 709978"/>
                    <a:gd name="connsiteX15" fmla="*/ 308371 w 686195"/>
                    <a:gd name="connsiteY15" fmla="*/ 630873 h 709978"/>
                    <a:gd name="connsiteX16" fmla="*/ 355996 w 686195"/>
                    <a:gd name="connsiteY16" fmla="*/ 554673 h 709978"/>
                    <a:gd name="connsiteX17" fmla="*/ 251221 w 686195"/>
                    <a:gd name="connsiteY17" fmla="*/ 688023 h 709978"/>
                    <a:gd name="connsiteX18" fmla="*/ 384571 w 686195"/>
                    <a:gd name="connsiteY18" fmla="*/ 697548 h 709978"/>
                    <a:gd name="connsiteX19" fmla="*/ 594121 w 686195"/>
                    <a:gd name="connsiteY19" fmla="*/ 564198 h 709978"/>
                    <a:gd name="connsiteX20" fmla="*/ 679846 w 686195"/>
                    <a:gd name="connsiteY20" fmla="*/ 373698 h 709978"/>
                    <a:gd name="connsiteX21" fmla="*/ 679846 w 686195"/>
                    <a:gd name="connsiteY21" fmla="*/ 278448 h 709978"/>
                    <a:gd name="connsiteX22" fmla="*/ 679846 w 686195"/>
                    <a:gd name="connsiteY22" fmla="*/ 221298 h 709978"/>
                    <a:gd name="connsiteX23" fmla="*/ 641746 w 686195"/>
                    <a:gd name="connsiteY23" fmla="*/ 230823 h 709978"/>
                    <a:gd name="connsiteX24" fmla="*/ 670321 w 686195"/>
                    <a:gd name="connsiteY24" fmla="*/ 87948 h 709978"/>
                    <a:gd name="connsiteX25" fmla="*/ 603646 w 686195"/>
                    <a:gd name="connsiteY25" fmla="*/ 40323 h 709978"/>
                    <a:gd name="connsiteX26" fmla="*/ 460771 w 686195"/>
                    <a:gd name="connsiteY26" fmla="*/ 2223 h 709978"/>
                    <a:gd name="connsiteX0" fmla="*/ 449288 w 674712"/>
                    <a:gd name="connsiteY0" fmla="*/ 2223 h 709978"/>
                    <a:gd name="connsiteX1" fmla="*/ 411188 w 674712"/>
                    <a:gd name="connsiteY1" fmla="*/ 106998 h 709978"/>
                    <a:gd name="connsiteX2" fmla="*/ 287363 w 674712"/>
                    <a:gd name="connsiteY2" fmla="*/ 30798 h 709978"/>
                    <a:gd name="connsiteX3" fmla="*/ 134963 w 674712"/>
                    <a:gd name="connsiteY3" fmla="*/ 135573 h 709978"/>
                    <a:gd name="connsiteX4" fmla="*/ 68288 w 674712"/>
                    <a:gd name="connsiteY4" fmla="*/ 226061 h 709978"/>
                    <a:gd name="connsiteX5" fmla="*/ 58763 w 674712"/>
                    <a:gd name="connsiteY5" fmla="*/ 307023 h 709978"/>
                    <a:gd name="connsiteX6" fmla="*/ 125438 w 674712"/>
                    <a:gd name="connsiteY6" fmla="*/ 335598 h 709978"/>
                    <a:gd name="connsiteX7" fmla="*/ 192113 w 674712"/>
                    <a:gd name="connsiteY7" fmla="*/ 240348 h 709978"/>
                    <a:gd name="connsiteX8" fmla="*/ 151450 w 674712"/>
                    <a:gd name="connsiteY8" fmla="*/ 303539 h 709978"/>
                    <a:gd name="connsiteX9" fmla="*/ 96863 w 674712"/>
                    <a:gd name="connsiteY9" fmla="*/ 326073 h 709978"/>
                    <a:gd name="connsiteX10" fmla="*/ 1613 w 674712"/>
                    <a:gd name="connsiteY10" fmla="*/ 392748 h 709978"/>
                    <a:gd name="connsiteX11" fmla="*/ 49238 w 674712"/>
                    <a:gd name="connsiteY11" fmla="*/ 521335 h 709978"/>
                    <a:gd name="connsiteX12" fmla="*/ 201638 w 674712"/>
                    <a:gd name="connsiteY12" fmla="*/ 459423 h 709978"/>
                    <a:gd name="connsiteX13" fmla="*/ 115913 w 674712"/>
                    <a:gd name="connsiteY13" fmla="*/ 621348 h 709978"/>
                    <a:gd name="connsiteX14" fmla="*/ 163538 w 674712"/>
                    <a:gd name="connsiteY14" fmla="*/ 640398 h 709978"/>
                    <a:gd name="connsiteX15" fmla="*/ 296888 w 674712"/>
                    <a:gd name="connsiteY15" fmla="*/ 630873 h 709978"/>
                    <a:gd name="connsiteX16" fmla="*/ 344513 w 674712"/>
                    <a:gd name="connsiteY16" fmla="*/ 554673 h 709978"/>
                    <a:gd name="connsiteX17" fmla="*/ 239738 w 674712"/>
                    <a:gd name="connsiteY17" fmla="*/ 688023 h 709978"/>
                    <a:gd name="connsiteX18" fmla="*/ 373088 w 674712"/>
                    <a:gd name="connsiteY18" fmla="*/ 697548 h 709978"/>
                    <a:gd name="connsiteX19" fmla="*/ 582638 w 674712"/>
                    <a:gd name="connsiteY19" fmla="*/ 564198 h 709978"/>
                    <a:gd name="connsiteX20" fmla="*/ 668363 w 674712"/>
                    <a:gd name="connsiteY20" fmla="*/ 373698 h 709978"/>
                    <a:gd name="connsiteX21" fmla="*/ 668363 w 674712"/>
                    <a:gd name="connsiteY21" fmla="*/ 278448 h 709978"/>
                    <a:gd name="connsiteX22" fmla="*/ 668363 w 674712"/>
                    <a:gd name="connsiteY22" fmla="*/ 221298 h 709978"/>
                    <a:gd name="connsiteX23" fmla="*/ 630263 w 674712"/>
                    <a:gd name="connsiteY23" fmla="*/ 230823 h 709978"/>
                    <a:gd name="connsiteX24" fmla="*/ 658838 w 674712"/>
                    <a:gd name="connsiteY24" fmla="*/ 87948 h 709978"/>
                    <a:gd name="connsiteX25" fmla="*/ 592163 w 674712"/>
                    <a:gd name="connsiteY25" fmla="*/ 40323 h 709978"/>
                    <a:gd name="connsiteX26" fmla="*/ 449288 w 674712"/>
                    <a:gd name="connsiteY26" fmla="*/ 2223 h 709978"/>
                    <a:gd name="connsiteX0" fmla="*/ 449288 w 674712"/>
                    <a:gd name="connsiteY0" fmla="*/ 2223 h 709978"/>
                    <a:gd name="connsiteX1" fmla="*/ 411188 w 674712"/>
                    <a:gd name="connsiteY1" fmla="*/ 106998 h 709978"/>
                    <a:gd name="connsiteX2" fmla="*/ 287363 w 674712"/>
                    <a:gd name="connsiteY2" fmla="*/ 30798 h 709978"/>
                    <a:gd name="connsiteX3" fmla="*/ 134963 w 674712"/>
                    <a:gd name="connsiteY3" fmla="*/ 135573 h 709978"/>
                    <a:gd name="connsiteX4" fmla="*/ 68288 w 674712"/>
                    <a:gd name="connsiteY4" fmla="*/ 226061 h 709978"/>
                    <a:gd name="connsiteX5" fmla="*/ 58763 w 674712"/>
                    <a:gd name="connsiteY5" fmla="*/ 307023 h 709978"/>
                    <a:gd name="connsiteX6" fmla="*/ 125438 w 674712"/>
                    <a:gd name="connsiteY6" fmla="*/ 335598 h 709978"/>
                    <a:gd name="connsiteX7" fmla="*/ 192113 w 674712"/>
                    <a:gd name="connsiteY7" fmla="*/ 240348 h 709978"/>
                    <a:gd name="connsiteX8" fmla="*/ 151450 w 674712"/>
                    <a:gd name="connsiteY8" fmla="*/ 303539 h 709978"/>
                    <a:gd name="connsiteX9" fmla="*/ 96863 w 674712"/>
                    <a:gd name="connsiteY9" fmla="*/ 326073 h 709978"/>
                    <a:gd name="connsiteX10" fmla="*/ 1613 w 674712"/>
                    <a:gd name="connsiteY10" fmla="*/ 392748 h 709978"/>
                    <a:gd name="connsiteX11" fmla="*/ 49238 w 674712"/>
                    <a:gd name="connsiteY11" fmla="*/ 521335 h 709978"/>
                    <a:gd name="connsiteX12" fmla="*/ 201638 w 674712"/>
                    <a:gd name="connsiteY12" fmla="*/ 459423 h 709978"/>
                    <a:gd name="connsiteX13" fmla="*/ 111150 w 674712"/>
                    <a:gd name="connsiteY13" fmla="*/ 554673 h 709978"/>
                    <a:gd name="connsiteX14" fmla="*/ 163538 w 674712"/>
                    <a:gd name="connsiteY14" fmla="*/ 640398 h 709978"/>
                    <a:gd name="connsiteX15" fmla="*/ 296888 w 674712"/>
                    <a:gd name="connsiteY15" fmla="*/ 630873 h 709978"/>
                    <a:gd name="connsiteX16" fmla="*/ 344513 w 674712"/>
                    <a:gd name="connsiteY16" fmla="*/ 554673 h 709978"/>
                    <a:gd name="connsiteX17" fmla="*/ 239738 w 674712"/>
                    <a:gd name="connsiteY17" fmla="*/ 688023 h 709978"/>
                    <a:gd name="connsiteX18" fmla="*/ 373088 w 674712"/>
                    <a:gd name="connsiteY18" fmla="*/ 697548 h 709978"/>
                    <a:gd name="connsiteX19" fmla="*/ 582638 w 674712"/>
                    <a:gd name="connsiteY19" fmla="*/ 564198 h 709978"/>
                    <a:gd name="connsiteX20" fmla="*/ 668363 w 674712"/>
                    <a:gd name="connsiteY20" fmla="*/ 373698 h 709978"/>
                    <a:gd name="connsiteX21" fmla="*/ 668363 w 674712"/>
                    <a:gd name="connsiteY21" fmla="*/ 278448 h 709978"/>
                    <a:gd name="connsiteX22" fmla="*/ 668363 w 674712"/>
                    <a:gd name="connsiteY22" fmla="*/ 221298 h 709978"/>
                    <a:gd name="connsiteX23" fmla="*/ 630263 w 674712"/>
                    <a:gd name="connsiteY23" fmla="*/ 230823 h 709978"/>
                    <a:gd name="connsiteX24" fmla="*/ 658838 w 674712"/>
                    <a:gd name="connsiteY24" fmla="*/ 87948 h 709978"/>
                    <a:gd name="connsiteX25" fmla="*/ 592163 w 674712"/>
                    <a:gd name="connsiteY25" fmla="*/ 40323 h 709978"/>
                    <a:gd name="connsiteX26" fmla="*/ 449288 w 674712"/>
                    <a:gd name="connsiteY26" fmla="*/ 2223 h 709978"/>
                    <a:gd name="connsiteX0" fmla="*/ 449288 w 674712"/>
                    <a:gd name="connsiteY0" fmla="*/ 2223 h 709978"/>
                    <a:gd name="connsiteX1" fmla="*/ 411188 w 674712"/>
                    <a:gd name="connsiteY1" fmla="*/ 106998 h 709978"/>
                    <a:gd name="connsiteX2" fmla="*/ 287363 w 674712"/>
                    <a:gd name="connsiteY2" fmla="*/ 30798 h 709978"/>
                    <a:gd name="connsiteX3" fmla="*/ 134963 w 674712"/>
                    <a:gd name="connsiteY3" fmla="*/ 135573 h 709978"/>
                    <a:gd name="connsiteX4" fmla="*/ 68288 w 674712"/>
                    <a:gd name="connsiteY4" fmla="*/ 226061 h 709978"/>
                    <a:gd name="connsiteX5" fmla="*/ 58763 w 674712"/>
                    <a:gd name="connsiteY5" fmla="*/ 307023 h 709978"/>
                    <a:gd name="connsiteX6" fmla="*/ 125438 w 674712"/>
                    <a:gd name="connsiteY6" fmla="*/ 335598 h 709978"/>
                    <a:gd name="connsiteX7" fmla="*/ 192113 w 674712"/>
                    <a:gd name="connsiteY7" fmla="*/ 240348 h 709978"/>
                    <a:gd name="connsiteX8" fmla="*/ 151450 w 674712"/>
                    <a:gd name="connsiteY8" fmla="*/ 303539 h 709978"/>
                    <a:gd name="connsiteX9" fmla="*/ 96863 w 674712"/>
                    <a:gd name="connsiteY9" fmla="*/ 326073 h 709978"/>
                    <a:gd name="connsiteX10" fmla="*/ 1613 w 674712"/>
                    <a:gd name="connsiteY10" fmla="*/ 392748 h 709978"/>
                    <a:gd name="connsiteX11" fmla="*/ 49238 w 674712"/>
                    <a:gd name="connsiteY11" fmla="*/ 521335 h 709978"/>
                    <a:gd name="connsiteX12" fmla="*/ 201638 w 674712"/>
                    <a:gd name="connsiteY12" fmla="*/ 459423 h 709978"/>
                    <a:gd name="connsiteX13" fmla="*/ 111150 w 674712"/>
                    <a:gd name="connsiteY13" fmla="*/ 554673 h 709978"/>
                    <a:gd name="connsiteX14" fmla="*/ 163538 w 674712"/>
                    <a:gd name="connsiteY14" fmla="*/ 640398 h 709978"/>
                    <a:gd name="connsiteX15" fmla="*/ 292125 w 674712"/>
                    <a:gd name="connsiteY15" fmla="*/ 611823 h 709978"/>
                    <a:gd name="connsiteX16" fmla="*/ 344513 w 674712"/>
                    <a:gd name="connsiteY16" fmla="*/ 554673 h 709978"/>
                    <a:gd name="connsiteX17" fmla="*/ 239738 w 674712"/>
                    <a:gd name="connsiteY17" fmla="*/ 688023 h 709978"/>
                    <a:gd name="connsiteX18" fmla="*/ 373088 w 674712"/>
                    <a:gd name="connsiteY18" fmla="*/ 697548 h 709978"/>
                    <a:gd name="connsiteX19" fmla="*/ 582638 w 674712"/>
                    <a:gd name="connsiteY19" fmla="*/ 564198 h 709978"/>
                    <a:gd name="connsiteX20" fmla="*/ 668363 w 674712"/>
                    <a:gd name="connsiteY20" fmla="*/ 373698 h 709978"/>
                    <a:gd name="connsiteX21" fmla="*/ 668363 w 674712"/>
                    <a:gd name="connsiteY21" fmla="*/ 278448 h 709978"/>
                    <a:gd name="connsiteX22" fmla="*/ 668363 w 674712"/>
                    <a:gd name="connsiteY22" fmla="*/ 221298 h 709978"/>
                    <a:gd name="connsiteX23" fmla="*/ 630263 w 674712"/>
                    <a:gd name="connsiteY23" fmla="*/ 230823 h 709978"/>
                    <a:gd name="connsiteX24" fmla="*/ 658838 w 674712"/>
                    <a:gd name="connsiteY24" fmla="*/ 87948 h 709978"/>
                    <a:gd name="connsiteX25" fmla="*/ 592163 w 674712"/>
                    <a:gd name="connsiteY25" fmla="*/ 40323 h 709978"/>
                    <a:gd name="connsiteX26" fmla="*/ 449288 w 674712"/>
                    <a:gd name="connsiteY26" fmla="*/ 2223 h 709978"/>
                    <a:gd name="connsiteX0" fmla="*/ 449288 w 674712"/>
                    <a:gd name="connsiteY0" fmla="*/ 2223 h 706375"/>
                    <a:gd name="connsiteX1" fmla="*/ 411188 w 674712"/>
                    <a:gd name="connsiteY1" fmla="*/ 106998 h 706375"/>
                    <a:gd name="connsiteX2" fmla="*/ 287363 w 674712"/>
                    <a:gd name="connsiteY2" fmla="*/ 30798 h 706375"/>
                    <a:gd name="connsiteX3" fmla="*/ 134963 w 674712"/>
                    <a:gd name="connsiteY3" fmla="*/ 135573 h 706375"/>
                    <a:gd name="connsiteX4" fmla="*/ 68288 w 674712"/>
                    <a:gd name="connsiteY4" fmla="*/ 226061 h 706375"/>
                    <a:gd name="connsiteX5" fmla="*/ 58763 w 674712"/>
                    <a:gd name="connsiteY5" fmla="*/ 307023 h 706375"/>
                    <a:gd name="connsiteX6" fmla="*/ 125438 w 674712"/>
                    <a:gd name="connsiteY6" fmla="*/ 335598 h 706375"/>
                    <a:gd name="connsiteX7" fmla="*/ 192113 w 674712"/>
                    <a:gd name="connsiteY7" fmla="*/ 240348 h 706375"/>
                    <a:gd name="connsiteX8" fmla="*/ 151450 w 674712"/>
                    <a:gd name="connsiteY8" fmla="*/ 303539 h 706375"/>
                    <a:gd name="connsiteX9" fmla="*/ 96863 w 674712"/>
                    <a:gd name="connsiteY9" fmla="*/ 326073 h 706375"/>
                    <a:gd name="connsiteX10" fmla="*/ 1613 w 674712"/>
                    <a:gd name="connsiteY10" fmla="*/ 392748 h 706375"/>
                    <a:gd name="connsiteX11" fmla="*/ 49238 w 674712"/>
                    <a:gd name="connsiteY11" fmla="*/ 521335 h 706375"/>
                    <a:gd name="connsiteX12" fmla="*/ 201638 w 674712"/>
                    <a:gd name="connsiteY12" fmla="*/ 459423 h 706375"/>
                    <a:gd name="connsiteX13" fmla="*/ 111150 w 674712"/>
                    <a:gd name="connsiteY13" fmla="*/ 554673 h 706375"/>
                    <a:gd name="connsiteX14" fmla="*/ 163538 w 674712"/>
                    <a:gd name="connsiteY14" fmla="*/ 640398 h 706375"/>
                    <a:gd name="connsiteX15" fmla="*/ 292125 w 674712"/>
                    <a:gd name="connsiteY15" fmla="*/ 611823 h 706375"/>
                    <a:gd name="connsiteX16" fmla="*/ 344513 w 674712"/>
                    <a:gd name="connsiteY16" fmla="*/ 554673 h 706375"/>
                    <a:gd name="connsiteX17" fmla="*/ 258788 w 674712"/>
                    <a:gd name="connsiteY17" fmla="*/ 678498 h 706375"/>
                    <a:gd name="connsiteX18" fmla="*/ 373088 w 674712"/>
                    <a:gd name="connsiteY18" fmla="*/ 697548 h 706375"/>
                    <a:gd name="connsiteX19" fmla="*/ 582638 w 674712"/>
                    <a:gd name="connsiteY19" fmla="*/ 564198 h 706375"/>
                    <a:gd name="connsiteX20" fmla="*/ 668363 w 674712"/>
                    <a:gd name="connsiteY20" fmla="*/ 373698 h 706375"/>
                    <a:gd name="connsiteX21" fmla="*/ 668363 w 674712"/>
                    <a:gd name="connsiteY21" fmla="*/ 278448 h 706375"/>
                    <a:gd name="connsiteX22" fmla="*/ 668363 w 674712"/>
                    <a:gd name="connsiteY22" fmla="*/ 221298 h 706375"/>
                    <a:gd name="connsiteX23" fmla="*/ 630263 w 674712"/>
                    <a:gd name="connsiteY23" fmla="*/ 230823 h 706375"/>
                    <a:gd name="connsiteX24" fmla="*/ 658838 w 674712"/>
                    <a:gd name="connsiteY24" fmla="*/ 87948 h 706375"/>
                    <a:gd name="connsiteX25" fmla="*/ 592163 w 674712"/>
                    <a:gd name="connsiteY25" fmla="*/ 40323 h 706375"/>
                    <a:gd name="connsiteX26" fmla="*/ 449288 w 674712"/>
                    <a:gd name="connsiteY26" fmla="*/ 2223 h 706375"/>
                    <a:gd name="connsiteX0" fmla="*/ 452467 w 677891"/>
                    <a:gd name="connsiteY0" fmla="*/ 2223 h 706375"/>
                    <a:gd name="connsiteX1" fmla="*/ 414367 w 677891"/>
                    <a:gd name="connsiteY1" fmla="*/ 106998 h 706375"/>
                    <a:gd name="connsiteX2" fmla="*/ 290542 w 677891"/>
                    <a:gd name="connsiteY2" fmla="*/ 30798 h 706375"/>
                    <a:gd name="connsiteX3" fmla="*/ 138142 w 677891"/>
                    <a:gd name="connsiteY3" fmla="*/ 135573 h 706375"/>
                    <a:gd name="connsiteX4" fmla="*/ 71467 w 677891"/>
                    <a:gd name="connsiteY4" fmla="*/ 226061 h 706375"/>
                    <a:gd name="connsiteX5" fmla="*/ 61942 w 677891"/>
                    <a:gd name="connsiteY5" fmla="*/ 307023 h 706375"/>
                    <a:gd name="connsiteX6" fmla="*/ 128617 w 677891"/>
                    <a:gd name="connsiteY6" fmla="*/ 335598 h 706375"/>
                    <a:gd name="connsiteX7" fmla="*/ 195292 w 677891"/>
                    <a:gd name="connsiteY7" fmla="*/ 240348 h 706375"/>
                    <a:gd name="connsiteX8" fmla="*/ 154629 w 677891"/>
                    <a:gd name="connsiteY8" fmla="*/ 303539 h 706375"/>
                    <a:gd name="connsiteX9" fmla="*/ 4792 w 677891"/>
                    <a:gd name="connsiteY9" fmla="*/ 392748 h 706375"/>
                    <a:gd name="connsiteX10" fmla="*/ 52417 w 677891"/>
                    <a:gd name="connsiteY10" fmla="*/ 521335 h 706375"/>
                    <a:gd name="connsiteX11" fmla="*/ 204817 w 677891"/>
                    <a:gd name="connsiteY11" fmla="*/ 459423 h 706375"/>
                    <a:gd name="connsiteX12" fmla="*/ 114329 w 677891"/>
                    <a:gd name="connsiteY12" fmla="*/ 554673 h 706375"/>
                    <a:gd name="connsiteX13" fmla="*/ 166717 w 677891"/>
                    <a:gd name="connsiteY13" fmla="*/ 640398 h 706375"/>
                    <a:gd name="connsiteX14" fmla="*/ 295304 w 677891"/>
                    <a:gd name="connsiteY14" fmla="*/ 611823 h 706375"/>
                    <a:gd name="connsiteX15" fmla="*/ 347692 w 677891"/>
                    <a:gd name="connsiteY15" fmla="*/ 554673 h 706375"/>
                    <a:gd name="connsiteX16" fmla="*/ 261967 w 677891"/>
                    <a:gd name="connsiteY16" fmla="*/ 678498 h 706375"/>
                    <a:gd name="connsiteX17" fmla="*/ 376267 w 677891"/>
                    <a:gd name="connsiteY17" fmla="*/ 697548 h 706375"/>
                    <a:gd name="connsiteX18" fmla="*/ 585817 w 677891"/>
                    <a:gd name="connsiteY18" fmla="*/ 564198 h 706375"/>
                    <a:gd name="connsiteX19" fmla="*/ 671542 w 677891"/>
                    <a:gd name="connsiteY19" fmla="*/ 373698 h 706375"/>
                    <a:gd name="connsiteX20" fmla="*/ 671542 w 677891"/>
                    <a:gd name="connsiteY20" fmla="*/ 278448 h 706375"/>
                    <a:gd name="connsiteX21" fmla="*/ 671542 w 677891"/>
                    <a:gd name="connsiteY21" fmla="*/ 221298 h 706375"/>
                    <a:gd name="connsiteX22" fmla="*/ 633442 w 677891"/>
                    <a:gd name="connsiteY22" fmla="*/ 230823 h 706375"/>
                    <a:gd name="connsiteX23" fmla="*/ 662017 w 677891"/>
                    <a:gd name="connsiteY23" fmla="*/ 87948 h 706375"/>
                    <a:gd name="connsiteX24" fmla="*/ 595342 w 677891"/>
                    <a:gd name="connsiteY24" fmla="*/ 40323 h 706375"/>
                    <a:gd name="connsiteX25" fmla="*/ 452467 w 677891"/>
                    <a:gd name="connsiteY25" fmla="*/ 2223 h 706375"/>
                    <a:gd name="connsiteX0" fmla="*/ 447736 w 673160"/>
                    <a:gd name="connsiteY0" fmla="*/ 2223 h 706375"/>
                    <a:gd name="connsiteX1" fmla="*/ 409636 w 673160"/>
                    <a:gd name="connsiteY1" fmla="*/ 106998 h 706375"/>
                    <a:gd name="connsiteX2" fmla="*/ 285811 w 673160"/>
                    <a:gd name="connsiteY2" fmla="*/ 30798 h 706375"/>
                    <a:gd name="connsiteX3" fmla="*/ 133411 w 673160"/>
                    <a:gd name="connsiteY3" fmla="*/ 135573 h 706375"/>
                    <a:gd name="connsiteX4" fmla="*/ 66736 w 673160"/>
                    <a:gd name="connsiteY4" fmla="*/ 226061 h 706375"/>
                    <a:gd name="connsiteX5" fmla="*/ 57211 w 673160"/>
                    <a:gd name="connsiteY5" fmla="*/ 307023 h 706375"/>
                    <a:gd name="connsiteX6" fmla="*/ 123886 w 673160"/>
                    <a:gd name="connsiteY6" fmla="*/ 335598 h 706375"/>
                    <a:gd name="connsiteX7" fmla="*/ 190561 w 673160"/>
                    <a:gd name="connsiteY7" fmla="*/ 240348 h 706375"/>
                    <a:gd name="connsiteX8" fmla="*/ 149898 w 673160"/>
                    <a:gd name="connsiteY8" fmla="*/ 303539 h 706375"/>
                    <a:gd name="connsiteX9" fmla="*/ 54648 w 673160"/>
                    <a:gd name="connsiteY9" fmla="*/ 370215 h 706375"/>
                    <a:gd name="connsiteX10" fmla="*/ 61 w 673160"/>
                    <a:gd name="connsiteY10" fmla="*/ 392748 h 706375"/>
                    <a:gd name="connsiteX11" fmla="*/ 47686 w 673160"/>
                    <a:gd name="connsiteY11" fmla="*/ 521335 h 706375"/>
                    <a:gd name="connsiteX12" fmla="*/ 200086 w 673160"/>
                    <a:gd name="connsiteY12" fmla="*/ 459423 h 706375"/>
                    <a:gd name="connsiteX13" fmla="*/ 109598 w 673160"/>
                    <a:gd name="connsiteY13" fmla="*/ 554673 h 706375"/>
                    <a:gd name="connsiteX14" fmla="*/ 161986 w 673160"/>
                    <a:gd name="connsiteY14" fmla="*/ 640398 h 706375"/>
                    <a:gd name="connsiteX15" fmla="*/ 290573 w 673160"/>
                    <a:gd name="connsiteY15" fmla="*/ 611823 h 706375"/>
                    <a:gd name="connsiteX16" fmla="*/ 342961 w 673160"/>
                    <a:gd name="connsiteY16" fmla="*/ 554673 h 706375"/>
                    <a:gd name="connsiteX17" fmla="*/ 257236 w 673160"/>
                    <a:gd name="connsiteY17" fmla="*/ 678498 h 706375"/>
                    <a:gd name="connsiteX18" fmla="*/ 371536 w 673160"/>
                    <a:gd name="connsiteY18" fmla="*/ 697548 h 706375"/>
                    <a:gd name="connsiteX19" fmla="*/ 581086 w 673160"/>
                    <a:gd name="connsiteY19" fmla="*/ 564198 h 706375"/>
                    <a:gd name="connsiteX20" fmla="*/ 666811 w 673160"/>
                    <a:gd name="connsiteY20" fmla="*/ 373698 h 706375"/>
                    <a:gd name="connsiteX21" fmla="*/ 666811 w 673160"/>
                    <a:gd name="connsiteY21" fmla="*/ 278448 h 706375"/>
                    <a:gd name="connsiteX22" fmla="*/ 666811 w 673160"/>
                    <a:gd name="connsiteY22" fmla="*/ 221298 h 706375"/>
                    <a:gd name="connsiteX23" fmla="*/ 628711 w 673160"/>
                    <a:gd name="connsiteY23" fmla="*/ 230823 h 706375"/>
                    <a:gd name="connsiteX24" fmla="*/ 657286 w 673160"/>
                    <a:gd name="connsiteY24" fmla="*/ 87948 h 706375"/>
                    <a:gd name="connsiteX25" fmla="*/ 590611 w 673160"/>
                    <a:gd name="connsiteY25" fmla="*/ 40323 h 706375"/>
                    <a:gd name="connsiteX26" fmla="*/ 447736 w 673160"/>
                    <a:gd name="connsiteY26" fmla="*/ 2223 h 706375"/>
                    <a:gd name="connsiteX0" fmla="*/ 447736 w 673160"/>
                    <a:gd name="connsiteY0" fmla="*/ 2223 h 706375"/>
                    <a:gd name="connsiteX1" fmla="*/ 409636 w 673160"/>
                    <a:gd name="connsiteY1" fmla="*/ 106998 h 706375"/>
                    <a:gd name="connsiteX2" fmla="*/ 285811 w 673160"/>
                    <a:gd name="connsiteY2" fmla="*/ 30798 h 706375"/>
                    <a:gd name="connsiteX3" fmla="*/ 133411 w 673160"/>
                    <a:gd name="connsiteY3" fmla="*/ 135573 h 706375"/>
                    <a:gd name="connsiteX4" fmla="*/ 66736 w 673160"/>
                    <a:gd name="connsiteY4" fmla="*/ 226061 h 706375"/>
                    <a:gd name="connsiteX5" fmla="*/ 57211 w 673160"/>
                    <a:gd name="connsiteY5" fmla="*/ 307023 h 706375"/>
                    <a:gd name="connsiteX6" fmla="*/ 123886 w 673160"/>
                    <a:gd name="connsiteY6" fmla="*/ 335598 h 706375"/>
                    <a:gd name="connsiteX7" fmla="*/ 190561 w 673160"/>
                    <a:gd name="connsiteY7" fmla="*/ 240348 h 706375"/>
                    <a:gd name="connsiteX8" fmla="*/ 149898 w 673160"/>
                    <a:gd name="connsiteY8" fmla="*/ 303539 h 706375"/>
                    <a:gd name="connsiteX9" fmla="*/ 54648 w 673160"/>
                    <a:gd name="connsiteY9" fmla="*/ 384502 h 706375"/>
                    <a:gd name="connsiteX10" fmla="*/ 61 w 673160"/>
                    <a:gd name="connsiteY10" fmla="*/ 392748 h 706375"/>
                    <a:gd name="connsiteX11" fmla="*/ 47686 w 673160"/>
                    <a:gd name="connsiteY11" fmla="*/ 521335 h 706375"/>
                    <a:gd name="connsiteX12" fmla="*/ 200086 w 673160"/>
                    <a:gd name="connsiteY12" fmla="*/ 459423 h 706375"/>
                    <a:gd name="connsiteX13" fmla="*/ 109598 w 673160"/>
                    <a:gd name="connsiteY13" fmla="*/ 554673 h 706375"/>
                    <a:gd name="connsiteX14" fmla="*/ 161986 w 673160"/>
                    <a:gd name="connsiteY14" fmla="*/ 640398 h 706375"/>
                    <a:gd name="connsiteX15" fmla="*/ 290573 w 673160"/>
                    <a:gd name="connsiteY15" fmla="*/ 611823 h 706375"/>
                    <a:gd name="connsiteX16" fmla="*/ 342961 w 673160"/>
                    <a:gd name="connsiteY16" fmla="*/ 554673 h 706375"/>
                    <a:gd name="connsiteX17" fmla="*/ 257236 w 673160"/>
                    <a:gd name="connsiteY17" fmla="*/ 678498 h 706375"/>
                    <a:gd name="connsiteX18" fmla="*/ 371536 w 673160"/>
                    <a:gd name="connsiteY18" fmla="*/ 697548 h 706375"/>
                    <a:gd name="connsiteX19" fmla="*/ 581086 w 673160"/>
                    <a:gd name="connsiteY19" fmla="*/ 564198 h 706375"/>
                    <a:gd name="connsiteX20" fmla="*/ 666811 w 673160"/>
                    <a:gd name="connsiteY20" fmla="*/ 373698 h 706375"/>
                    <a:gd name="connsiteX21" fmla="*/ 666811 w 673160"/>
                    <a:gd name="connsiteY21" fmla="*/ 278448 h 706375"/>
                    <a:gd name="connsiteX22" fmla="*/ 666811 w 673160"/>
                    <a:gd name="connsiteY22" fmla="*/ 221298 h 706375"/>
                    <a:gd name="connsiteX23" fmla="*/ 628711 w 673160"/>
                    <a:gd name="connsiteY23" fmla="*/ 230823 h 706375"/>
                    <a:gd name="connsiteX24" fmla="*/ 657286 w 673160"/>
                    <a:gd name="connsiteY24" fmla="*/ 87948 h 706375"/>
                    <a:gd name="connsiteX25" fmla="*/ 590611 w 673160"/>
                    <a:gd name="connsiteY25" fmla="*/ 40323 h 706375"/>
                    <a:gd name="connsiteX26" fmla="*/ 447736 w 673160"/>
                    <a:gd name="connsiteY26" fmla="*/ 2223 h 706375"/>
                    <a:gd name="connsiteX0" fmla="*/ 412997 w 638421"/>
                    <a:gd name="connsiteY0" fmla="*/ 2223 h 706375"/>
                    <a:gd name="connsiteX1" fmla="*/ 374897 w 638421"/>
                    <a:gd name="connsiteY1" fmla="*/ 106998 h 706375"/>
                    <a:gd name="connsiteX2" fmla="*/ 251072 w 638421"/>
                    <a:gd name="connsiteY2" fmla="*/ 30798 h 706375"/>
                    <a:gd name="connsiteX3" fmla="*/ 98672 w 638421"/>
                    <a:gd name="connsiteY3" fmla="*/ 135573 h 706375"/>
                    <a:gd name="connsiteX4" fmla="*/ 31997 w 638421"/>
                    <a:gd name="connsiteY4" fmla="*/ 226061 h 706375"/>
                    <a:gd name="connsiteX5" fmla="*/ 22472 w 638421"/>
                    <a:gd name="connsiteY5" fmla="*/ 307023 h 706375"/>
                    <a:gd name="connsiteX6" fmla="*/ 89147 w 638421"/>
                    <a:gd name="connsiteY6" fmla="*/ 335598 h 706375"/>
                    <a:gd name="connsiteX7" fmla="*/ 155822 w 638421"/>
                    <a:gd name="connsiteY7" fmla="*/ 240348 h 706375"/>
                    <a:gd name="connsiteX8" fmla="*/ 115159 w 638421"/>
                    <a:gd name="connsiteY8" fmla="*/ 303539 h 706375"/>
                    <a:gd name="connsiteX9" fmla="*/ 19909 w 638421"/>
                    <a:gd name="connsiteY9" fmla="*/ 384502 h 706375"/>
                    <a:gd name="connsiteX10" fmla="*/ 12947 w 638421"/>
                    <a:gd name="connsiteY10" fmla="*/ 521335 h 706375"/>
                    <a:gd name="connsiteX11" fmla="*/ 165347 w 638421"/>
                    <a:gd name="connsiteY11" fmla="*/ 459423 h 706375"/>
                    <a:gd name="connsiteX12" fmla="*/ 74859 w 638421"/>
                    <a:gd name="connsiteY12" fmla="*/ 554673 h 706375"/>
                    <a:gd name="connsiteX13" fmla="*/ 127247 w 638421"/>
                    <a:gd name="connsiteY13" fmla="*/ 640398 h 706375"/>
                    <a:gd name="connsiteX14" fmla="*/ 255834 w 638421"/>
                    <a:gd name="connsiteY14" fmla="*/ 611823 h 706375"/>
                    <a:gd name="connsiteX15" fmla="*/ 308222 w 638421"/>
                    <a:gd name="connsiteY15" fmla="*/ 554673 h 706375"/>
                    <a:gd name="connsiteX16" fmla="*/ 222497 w 638421"/>
                    <a:gd name="connsiteY16" fmla="*/ 678498 h 706375"/>
                    <a:gd name="connsiteX17" fmla="*/ 336797 w 638421"/>
                    <a:gd name="connsiteY17" fmla="*/ 697548 h 706375"/>
                    <a:gd name="connsiteX18" fmla="*/ 546347 w 638421"/>
                    <a:gd name="connsiteY18" fmla="*/ 564198 h 706375"/>
                    <a:gd name="connsiteX19" fmla="*/ 632072 w 638421"/>
                    <a:gd name="connsiteY19" fmla="*/ 373698 h 706375"/>
                    <a:gd name="connsiteX20" fmla="*/ 632072 w 638421"/>
                    <a:gd name="connsiteY20" fmla="*/ 278448 h 706375"/>
                    <a:gd name="connsiteX21" fmla="*/ 632072 w 638421"/>
                    <a:gd name="connsiteY21" fmla="*/ 221298 h 706375"/>
                    <a:gd name="connsiteX22" fmla="*/ 593972 w 638421"/>
                    <a:gd name="connsiteY22" fmla="*/ 230823 h 706375"/>
                    <a:gd name="connsiteX23" fmla="*/ 622547 w 638421"/>
                    <a:gd name="connsiteY23" fmla="*/ 87948 h 706375"/>
                    <a:gd name="connsiteX24" fmla="*/ 555872 w 638421"/>
                    <a:gd name="connsiteY24" fmla="*/ 40323 h 706375"/>
                    <a:gd name="connsiteX25" fmla="*/ 412997 w 638421"/>
                    <a:gd name="connsiteY25" fmla="*/ 2223 h 706375"/>
                    <a:gd name="connsiteX0" fmla="*/ 415057 w 640481"/>
                    <a:gd name="connsiteY0" fmla="*/ 2223 h 706375"/>
                    <a:gd name="connsiteX1" fmla="*/ 376957 w 640481"/>
                    <a:gd name="connsiteY1" fmla="*/ 106998 h 706375"/>
                    <a:gd name="connsiteX2" fmla="*/ 253132 w 640481"/>
                    <a:gd name="connsiteY2" fmla="*/ 30798 h 706375"/>
                    <a:gd name="connsiteX3" fmla="*/ 100732 w 640481"/>
                    <a:gd name="connsiteY3" fmla="*/ 135573 h 706375"/>
                    <a:gd name="connsiteX4" fmla="*/ 34057 w 640481"/>
                    <a:gd name="connsiteY4" fmla="*/ 226061 h 706375"/>
                    <a:gd name="connsiteX5" fmla="*/ 24532 w 640481"/>
                    <a:gd name="connsiteY5" fmla="*/ 307023 h 706375"/>
                    <a:gd name="connsiteX6" fmla="*/ 91207 w 640481"/>
                    <a:gd name="connsiteY6" fmla="*/ 335598 h 706375"/>
                    <a:gd name="connsiteX7" fmla="*/ 157882 w 640481"/>
                    <a:gd name="connsiteY7" fmla="*/ 240348 h 706375"/>
                    <a:gd name="connsiteX8" fmla="*/ 117219 w 640481"/>
                    <a:gd name="connsiteY8" fmla="*/ 303539 h 706375"/>
                    <a:gd name="connsiteX9" fmla="*/ 17207 w 640481"/>
                    <a:gd name="connsiteY9" fmla="*/ 451177 h 706375"/>
                    <a:gd name="connsiteX10" fmla="*/ 15007 w 640481"/>
                    <a:gd name="connsiteY10" fmla="*/ 521335 h 706375"/>
                    <a:gd name="connsiteX11" fmla="*/ 167407 w 640481"/>
                    <a:gd name="connsiteY11" fmla="*/ 459423 h 706375"/>
                    <a:gd name="connsiteX12" fmla="*/ 76919 w 640481"/>
                    <a:gd name="connsiteY12" fmla="*/ 554673 h 706375"/>
                    <a:gd name="connsiteX13" fmla="*/ 129307 w 640481"/>
                    <a:gd name="connsiteY13" fmla="*/ 640398 h 706375"/>
                    <a:gd name="connsiteX14" fmla="*/ 257894 w 640481"/>
                    <a:gd name="connsiteY14" fmla="*/ 611823 h 706375"/>
                    <a:gd name="connsiteX15" fmla="*/ 310282 w 640481"/>
                    <a:gd name="connsiteY15" fmla="*/ 554673 h 706375"/>
                    <a:gd name="connsiteX16" fmla="*/ 224557 w 640481"/>
                    <a:gd name="connsiteY16" fmla="*/ 678498 h 706375"/>
                    <a:gd name="connsiteX17" fmla="*/ 338857 w 640481"/>
                    <a:gd name="connsiteY17" fmla="*/ 697548 h 706375"/>
                    <a:gd name="connsiteX18" fmla="*/ 548407 w 640481"/>
                    <a:gd name="connsiteY18" fmla="*/ 564198 h 706375"/>
                    <a:gd name="connsiteX19" fmla="*/ 634132 w 640481"/>
                    <a:gd name="connsiteY19" fmla="*/ 373698 h 706375"/>
                    <a:gd name="connsiteX20" fmla="*/ 634132 w 640481"/>
                    <a:gd name="connsiteY20" fmla="*/ 278448 h 706375"/>
                    <a:gd name="connsiteX21" fmla="*/ 634132 w 640481"/>
                    <a:gd name="connsiteY21" fmla="*/ 221298 h 706375"/>
                    <a:gd name="connsiteX22" fmla="*/ 596032 w 640481"/>
                    <a:gd name="connsiteY22" fmla="*/ 230823 h 706375"/>
                    <a:gd name="connsiteX23" fmla="*/ 624607 w 640481"/>
                    <a:gd name="connsiteY23" fmla="*/ 87948 h 706375"/>
                    <a:gd name="connsiteX24" fmla="*/ 557932 w 640481"/>
                    <a:gd name="connsiteY24" fmla="*/ 40323 h 706375"/>
                    <a:gd name="connsiteX25" fmla="*/ 415057 w 640481"/>
                    <a:gd name="connsiteY25" fmla="*/ 2223 h 706375"/>
                    <a:gd name="connsiteX0" fmla="*/ 423166 w 648590"/>
                    <a:gd name="connsiteY0" fmla="*/ 2223 h 706375"/>
                    <a:gd name="connsiteX1" fmla="*/ 385066 w 648590"/>
                    <a:gd name="connsiteY1" fmla="*/ 106998 h 706375"/>
                    <a:gd name="connsiteX2" fmla="*/ 261241 w 648590"/>
                    <a:gd name="connsiteY2" fmla="*/ 30798 h 706375"/>
                    <a:gd name="connsiteX3" fmla="*/ 108841 w 648590"/>
                    <a:gd name="connsiteY3" fmla="*/ 135573 h 706375"/>
                    <a:gd name="connsiteX4" fmla="*/ 42166 w 648590"/>
                    <a:gd name="connsiteY4" fmla="*/ 226061 h 706375"/>
                    <a:gd name="connsiteX5" fmla="*/ 32641 w 648590"/>
                    <a:gd name="connsiteY5" fmla="*/ 307023 h 706375"/>
                    <a:gd name="connsiteX6" fmla="*/ 99316 w 648590"/>
                    <a:gd name="connsiteY6" fmla="*/ 335598 h 706375"/>
                    <a:gd name="connsiteX7" fmla="*/ 165991 w 648590"/>
                    <a:gd name="connsiteY7" fmla="*/ 240348 h 706375"/>
                    <a:gd name="connsiteX8" fmla="*/ 125328 w 648590"/>
                    <a:gd name="connsiteY8" fmla="*/ 303539 h 706375"/>
                    <a:gd name="connsiteX9" fmla="*/ 11029 w 648590"/>
                    <a:gd name="connsiteY9" fmla="*/ 441652 h 706375"/>
                    <a:gd name="connsiteX10" fmla="*/ 23116 w 648590"/>
                    <a:gd name="connsiteY10" fmla="*/ 521335 h 706375"/>
                    <a:gd name="connsiteX11" fmla="*/ 175516 w 648590"/>
                    <a:gd name="connsiteY11" fmla="*/ 459423 h 706375"/>
                    <a:gd name="connsiteX12" fmla="*/ 85028 w 648590"/>
                    <a:gd name="connsiteY12" fmla="*/ 554673 h 706375"/>
                    <a:gd name="connsiteX13" fmla="*/ 137416 w 648590"/>
                    <a:gd name="connsiteY13" fmla="*/ 640398 h 706375"/>
                    <a:gd name="connsiteX14" fmla="*/ 266003 w 648590"/>
                    <a:gd name="connsiteY14" fmla="*/ 611823 h 706375"/>
                    <a:gd name="connsiteX15" fmla="*/ 318391 w 648590"/>
                    <a:gd name="connsiteY15" fmla="*/ 554673 h 706375"/>
                    <a:gd name="connsiteX16" fmla="*/ 232666 w 648590"/>
                    <a:gd name="connsiteY16" fmla="*/ 678498 h 706375"/>
                    <a:gd name="connsiteX17" fmla="*/ 346966 w 648590"/>
                    <a:gd name="connsiteY17" fmla="*/ 697548 h 706375"/>
                    <a:gd name="connsiteX18" fmla="*/ 556516 w 648590"/>
                    <a:gd name="connsiteY18" fmla="*/ 564198 h 706375"/>
                    <a:gd name="connsiteX19" fmla="*/ 642241 w 648590"/>
                    <a:gd name="connsiteY19" fmla="*/ 373698 h 706375"/>
                    <a:gd name="connsiteX20" fmla="*/ 642241 w 648590"/>
                    <a:gd name="connsiteY20" fmla="*/ 278448 h 706375"/>
                    <a:gd name="connsiteX21" fmla="*/ 642241 w 648590"/>
                    <a:gd name="connsiteY21" fmla="*/ 221298 h 706375"/>
                    <a:gd name="connsiteX22" fmla="*/ 604141 w 648590"/>
                    <a:gd name="connsiteY22" fmla="*/ 230823 h 706375"/>
                    <a:gd name="connsiteX23" fmla="*/ 632716 w 648590"/>
                    <a:gd name="connsiteY23" fmla="*/ 87948 h 706375"/>
                    <a:gd name="connsiteX24" fmla="*/ 566041 w 648590"/>
                    <a:gd name="connsiteY24" fmla="*/ 40323 h 706375"/>
                    <a:gd name="connsiteX25" fmla="*/ 423166 w 648590"/>
                    <a:gd name="connsiteY25" fmla="*/ 2223 h 706375"/>
                    <a:gd name="connsiteX0" fmla="*/ 416239 w 641663"/>
                    <a:gd name="connsiteY0" fmla="*/ 2223 h 706375"/>
                    <a:gd name="connsiteX1" fmla="*/ 378139 w 641663"/>
                    <a:gd name="connsiteY1" fmla="*/ 106998 h 706375"/>
                    <a:gd name="connsiteX2" fmla="*/ 254314 w 641663"/>
                    <a:gd name="connsiteY2" fmla="*/ 30798 h 706375"/>
                    <a:gd name="connsiteX3" fmla="*/ 101914 w 641663"/>
                    <a:gd name="connsiteY3" fmla="*/ 135573 h 706375"/>
                    <a:gd name="connsiteX4" fmla="*/ 35239 w 641663"/>
                    <a:gd name="connsiteY4" fmla="*/ 226061 h 706375"/>
                    <a:gd name="connsiteX5" fmla="*/ 25714 w 641663"/>
                    <a:gd name="connsiteY5" fmla="*/ 307023 h 706375"/>
                    <a:gd name="connsiteX6" fmla="*/ 92389 w 641663"/>
                    <a:gd name="connsiteY6" fmla="*/ 335598 h 706375"/>
                    <a:gd name="connsiteX7" fmla="*/ 159064 w 641663"/>
                    <a:gd name="connsiteY7" fmla="*/ 240348 h 706375"/>
                    <a:gd name="connsiteX8" fmla="*/ 118401 w 641663"/>
                    <a:gd name="connsiteY8" fmla="*/ 303539 h 706375"/>
                    <a:gd name="connsiteX9" fmla="*/ 4102 w 641663"/>
                    <a:gd name="connsiteY9" fmla="*/ 441652 h 706375"/>
                    <a:gd name="connsiteX10" fmla="*/ 54289 w 641663"/>
                    <a:gd name="connsiteY10" fmla="*/ 535622 h 706375"/>
                    <a:gd name="connsiteX11" fmla="*/ 168589 w 641663"/>
                    <a:gd name="connsiteY11" fmla="*/ 459423 h 706375"/>
                    <a:gd name="connsiteX12" fmla="*/ 78101 w 641663"/>
                    <a:gd name="connsiteY12" fmla="*/ 554673 h 706375"/>
                    <a:gd name="connsiteX13" fmla="*/ 130489 w 641663"/>
                    <a:gd name="connsiteY13" fmla="*/ 640398 h 706375"/>
                    <a:gd name="connsiteX14" fmla="*/ 259076 w 641663"/>
                    <a:gd name="connsiteY14" fmla="*/ 611823 h 706375"/>
                    <a:gd name="connsiteX15" fmla="*/ 311464 w 641663"/>
                    <a:gd name="connsiteY15" fmla="*/ 554673 h 706375"/>
                    <a:gd name="connsiteX16" fmla="*/ 225739 w 641663"/>
                    <a:gd name="connsiteY16" fmla="*/ 678498 h 706375"/>
                    <a:gd name="connsiteX17" fmla="*/ 340039 w 641663"/>
                    <a:gd name="connsiteY17" fmla="*/ 697548 h 706375"/>
                    <a:gd name="connsiteX18" fmla="*/ 549589 w 641663"/>
                    <a:gd name="connsiteY18" fmla="*/ 564198 h 706375"/>
                    <a:gd name="connsiteX19" fmla="*/ 635314 w 641663"/>
                    <a:gd name="connsiteY19" fmla="*/ 373698 h 706375"/>
                    <a:gd name="connsiteX20" fmla="*/ 635314 w 641663"/>
                    <a:gd name="connsiteY20" fmla="*/ 278448 h 706375"/>
                    <a:gd name="connsiteX21" fmla="*/ 635314 w 641663"/>
                    <a:gd name="connsiteY21" fmla="*/ 221298 h 706375"/>
                    <a:gd name="connsiteX22" fmla="*/ 597214 w 641663"/>
                    <a:gd name="connsiteY22" fmla="*/ 230823 h 706375"/>
                    <a:gd name="connsiteX23" fmla="*/ 625789 w 641663"/>
                    <a:gd name="connsiteY23" fmla="*/ 87948 h 706375"/>
                    <a:gd name="connsiteX24" fmla="*/ 559114 w 641663"/>
                    <a:gd name="connsiteY24" fmla="*/ 40323 h 706375"/>
                    <a:gd name="connsiteX25" fmla="*/ 416239 w 641663"/>
                    <a:gd name="connsiteY25" fmla="*/ 2223 h 706375"/>
                    <a:gd name="connsiteX0" fmla="*/ 416239 w 641663"/>
                    <a:gd name="connsiteY0" fmla="*/ 2223 h 706375"/>
                    <a:gd name="connsiteX1" fmla="*/ 378139 w 641663"/>
                    <a:gd name="connsiteY1" fmla="*/ 106998 h 706375"/>
                    <a:gd name="connsiteX2" fmla="*/ 254314 w 641663"/>
                    <a:gd name="connsiteY2" fmla="*/ 30798 h 706375"/>
                    <a:gd name="connsiteX3" fmla="*/ 101914 w 641663"/>
                    <a:gd name="connsiteY3" fmla="*/ 135573 h 706375"/>
                    <a:gd name="connsiteX4" fmla="*/ 35239 w 641663"/>
                    <a:gd name="connsiteY4" fmla="*/ 226061 h 706375"/>
                    <a:gd name="connsiteX5" fmla="*/ 25714 w 641663"/>
                    <a:gd name="connsiteY5" fmla="*/ 307023 h 706375"/>
                    <a:gd name="connsiteX6" fmla="*/ 92389 w 641663"/>
                    <a:gd name="connsiteY6" fmla="*/ 335598 h 706375"/>
                    <a:gd name="connsiteX7" fmla="*/ 159064 w 641663"/>
                    <a:gd name="connsiteY7" fmla="*/ 240348 h 706375"/>
                    <a:gd name="connsiteX8" fmla="*/ 118401 w 641663"/>
                    <a:gd name="connsiteY8" fmla="*/ 303539 h 706375"/>
                    <a:gd name="connsiteX9" fmla="*/ 4102 w 641663"/>
                    <a:gd name="connsiteY9" fmla="*/ 441652 h 706375"/>
                    <a:gd name="connsiteX10" fmla="*/ 54289 w 641663"/>
                    <a:gd name="connsiteY10" fmla="*/ 535622 h 706375"/>
                    <a:gd name="connsiteX11" fmla="*/ 168589 w 641663"/>
                    <a:gd name="connsiteY11" fmla="*/ 459423 h 706375"/>
                    <a:gd name="connsiteX12" fmla="*/ 78101 w 641663"/>
                    <a:gd name="connsiteY12" fmla="*/ 554673 h 706375"/>
                    <a:gd name="connsiteX13" fmla="*/ 130489 w 641663"/>
                    <a:gd name="connsiteY13" fmla="*/ 640398 h 706375"/>
                    <a:gd name="connsiteX14" fmla="*/ 259076 w 641663"/>
                    <a:gd name="connsiteY14" fmla="*/ 611823 h 706375"/>
                    <a:gd name="connsiteX15" fmla="*/ 311464 w 641663"/>
                    <a:gd name="connsiteY15" fmla="*/ 554673 h 706375"/>
                    <a:gd name="connsiteX16" fmla="*/ 225739 w 641663"/>
                    <a:gd name="connsiteY16" fmla="*/ 678498 h 706375"/>
                    <a:gd name="connsiteX17" fmla="*/ 340039 w 641663"/>
                    <a:gd name="connsiteY17" fmla="*/ 697548 h 706375"/>
                    <a:gd name="connsiteX18" fmla="*/ 549589 w 641663"/>
                    <a:gd name="connsiteY18" fmla="*/ 564198 h 706375"/>
                    <a:gd name="connsiteX19" fmla="*/ 635314 w 641663"/>
                    <a:gd name="connsiteY19" fmla="*/ 373698 h 706375"/>
                    <a:gd name="connsiteX20" fmla="*/ 635314 w 641663"/>
                    <a:gd name="connsiteY20" fmla="*/ 278448 h 706375"/>
                    <a:gd name="connsiteX21" fmla="*/ 635314 w 641663"/>
                    <a:gd name="connsiteY21" fmla="*/ 221298 h 706375"/>
                    <a:gd name="connsiteX22" fmla="*/ 618041 w 641663"/>
                    <a:gd name="connsiteY22" fmla="*/ 199422 h 706375"/>
                    <a:gd name="connsiteX23" fmla="*/ 625789 w 641663"/>
                    <a:gd name="connsiteY23" fmla="*/ 87948 h 706375"/>
                    <a:gd name="connsiteX24" fmla="*/ 559114 w 641663"/>
                    <a:gd name="connsiteY24" fmla="*/ 40323 h 706375"/>
                    <a:gd name="connsiteX25" fmla="*/ 416239 w 641663"/>
                    <a:gd name="connsiteY25" fmla="*/ 2223 h 706375"/>
                    <a:gd name="connsiteX0" fmla="*/ 416239 w 641663"/>
                    <a:gd name="connsiteY0" fmla="*/ 905 h 705057"/>
                    <a:gd name="connsiteX1" fmla="*/ 367856 w 641663"/>
                    <a:gd name="connsiteY1" fmla="*/ 77087 h 705057"/>
                    <a:gd name="connsiteX2" fmla="*/ 254314 w 641663"/>
                    <a:gd name="connsiteY2" fmla="*/ 29480 h 705057"/>
                    <a:gd name="connsiteX3" fmla="*/ 101914 w 641663"/>
                    <a:gd name="connsiteY3" fmla="*/ 134255 h 705057"/>
                    <a:gd name="connsiteX4" fmla="*/ 35239 w 641663"/>
                    <a:gd name="connsiteY4" fmla="*/ 224743 h 705057"/>
                    <a:gd name="connsiteX5" fmla="*/ 25714 w 641663"/>
                    <a:gd name="connsiteY5" fmla="*/ 305705 h 705057"/>
                    <a:gd name="connsiteX6" fmla="*/ 92389 w 641663"/>
                    <a:gd name="connsiteY6" fmla="*/ 334280 h 705057"/>
                    <a:gd name="connsiteX7" fmla="*/ 159064 w 641663"/>
                    <a:gd name="connsiteY7" fmla="*/ 239030 h 705057"/>
                    <a:gd name="connsiteX8" fmla="*/ 118401 w 641663"/>
                    <a:gd name="connsiteY8" fmla="*/ 302221 h 705057"/>
                    <a:gd name="connsiteX9" fmla="*/ 4102 w 641663"/>
                    <a:gd name="connsiteY9" fmla="*/ 440334 h 705057"/>
                    <a:gd name="connsiteX10" fmla="*/ 54289 w 641663"/>
                    <a:gd name="connsiteY10" fmla="*/ 534304 h 705057"/>
                    <a:gd name="connsiteX11" fmla="*/ 168589 w 641663"/>
                    <a:gd name="connsiteY11" fmla="*/ 458105 h 705057"/>
                    <a:gd name="connsiteX12" fmla="*/ 78101 w 641663"/>
                    <a:gd name="connsiteY12" fmla="*/ 553355 h 705057"/>
                    <a:gd name="connsiteX13" fmla="*/ 130489 w 641663"/>
                    <a:gd name="connsiteY13" fmla="*/ 639080 h 705057"/>
                    <a:gd name="connsiteX14" fmla="*/ 259076 w 641663"/>
                    <a:gd name="connsiteY14" fmla="*/ 610505 h 705057"/>
                    <a:gd name="connsiteX15" fmla="*/ 311464 w 641663"/>
                    <a:gd name="connsiteY15" fmla="*/ 553355 h 705057"/>
                    <a:gd name="connsiteX16" fmla="*/ 225739 w 641663"/>
                    <a:gd name="connsiteY16" fmla="*/ 677180 h 705057"/>
                    <a:gd name="connsiteX17" fmla="*/ 340039 w 641663"/>
                    <a:gd name="connsiteY17" fmla="*/ 696230 h 705057"/>
                    <a:gd name="connsiteX18" fmla="*/ 549589 w 641663"/>
                    <a:gd name="connsiteY18" fmla="*/ 562880 h 705057"/>
                    <a:gd name="connsiteX19" fmla="*/ 635314 w 641663"/>
                    <a:gd name="connsiteY19" fmla="*/ 372380 h 705057"/>
                    <a:gd name="connsiteX20" fmla="*/ 635314 w 641663"/>
                    <a:gd name="connsiteY20" fmla="*/ 277130 h 705057"/>
                    <a:gd name="connsiteX21" fmla="*/ 635314 w 641663"/>
                    <a:gd name="connsiteY21" fmla="*/ 219980 h 705057"/>
                    <a:gd name="connsiteX22" fmla="*/ 618041 w 641663"/>
                    <a:gd name="connsiteY22" fmla="*/ 198104 h 705057"/>
                    <a:gd name="connsiteX23" fmla="*/ 625789 w 641663"/>
                    <a:gd name="connsiteY23" fmla="*/ 86630 h 705057"/>
                    <a:gd name="connsiteX24" fmla="*/ 559114 w 641663"/>
                    <a:gd name="connsiteY24" fmla="*/ 39005 h 705057"/>
                    <a:gd name="connsiteX25" fmla="*/ 416239 w 641663"/>
                    <a:gd name="connsiteY25" fmla="*/ 905 h 705057"/>
                    <a:gd name="connsiteX0" fmla="*/ 416239 w 641663"/>
                    <a:gd name="connsiteY0" fmla="*/ 65 h 704217"/>
                    <a:gd name="connsiteX1" fmla="*/ 365350 w 641663"/>
                    <a:gd name="connsiteY1" fmla="*/ 46949 h 704217"/>
                    <a:gd name="connsiteX2" fmla="*/ 254314 w 641663"/>
                    <a:gd name="connsiteY2" fmla="*/ 28640 h 704217"/>
                    <a:gd name="connsiteX3" fmla="*/ 101914 w 641663"/>
                    <a:gd name="connsiteY3" fmla="*/ 133415 h 704217"/>
                    <a:gd name="connsiteX4" fmla="*/ 35239 w 641663"/>
                    <a:gd name="connsiteY4" fmla="*/ 223903 h 704217"/>
                    <a:gd name="connsiteX5" fmla="*/ 25714 w 641663"/>
                    <a:gd name="connsiteY5" fmla="*/ 304865 h 704217"/>
                    <a:gd name="connsiteX6" fmla="*/ 92389 w 641663"/>
                    <a:gd name="connsiteY6" fmla="*/ 333440 h 704217"/>
                    <a:gd name="connsiteX7" fmla="*/ 159064 w 641663"/>
                    <a:gd name="connsiteY7" fmla="*/ 238190 h 704217"/>
                    <a:gd name="connsiteX8" fmla="*/ 118401 w 641663"/>
                    <a:gd name="connsiteY8" fmla="*/ 301381 h 704217"/>
                    <a:gd name="connsiteX9" fmla="*/ 4102 w 641663"/>
                    <a:gd name="connsiteY9" fmla="*/ 439494 h 704217"/>
                    <a:gd name="connsiteX10" fmla="*/ 54289 w 641663"/>
                    <a:gd name="connsiteY10" fmla="*/ 533464 h 704217"/>
                    <a:gd name="connsiteX11" fmla="*/ 168589 w 641663"/>
                    <a:gd name="connsiteY11" fmla="*/ 457265 h 704217"/>
                    <a:gd name="connsiteX12" fmla="*/ 78101 w 641663"/>
                    <a:gd name="connsiteY12" fmla="*/ 552515 h 704217"/>
                    <a:gd name="connsiteX13" fmla="*/ 130489 w 641663"/>
                    <a:gd name="connsiteY13" fmla="*/ 638240 h 704217"/>
                    <a:gd name="connsiteX14" fmla="*/ 259076 w 641663"/>
                    <a:gd name="connsiteY14" fmla="*/ 609665 h 704217"/>
                    <a:gd name="connsiteX15" fmla="*/ 311464 w 641663"/>
                    <a:gd name="connsiteY15" fmla="*/ 552515 h 704217"/>
                    <a:gd name="connsiteX16" fmla="*/ 225739 w 641663"/>
                    <a:gd name="connsiteY16" fmla="*/ 676340 h 704217"/>
                    <a:gd name="connsiteX17" fmla="*/ 340039 w 641663"/>
                    <a:gd name="connsiteY17" fmla="*/ 695390 h 704217"/>
                    <a:gd name="connsiteX18" fmla="*/ 549589 w 641663"/>
                    <a:gd name="connsiteY18" fmla="*/ 562040 h 704217"/>
                    <a:gd name="connsiteX19" fmla="*/ 635314 w 641663"/>
                    <a:gd name="connsiteY19" fmla="*/ 371540 h 704217"/>
                    <a:gd name="connsiteX20" fmla="*/ 635314 w 641663"/>
                    <a:gd name="connsiteY20" fmla="*/ 276290 h 704217"/>
                    <a:gd name="connsiteX21" fmla="*/ 635314 w 641663"/>
                    <a:gd name="connsiteY21" fmla="*/ 219140 h 704217"/>
                    <a:gd name="connsiteX22" fmla="*/ 618041 w 641663"/>
                    <a:gd name="connsiteY22" fmla="*/ 197264 h 704217"/>
                    <a:gd name="connsiteX23" fmla="*/ 625789 w 641663"/>
                    <a:gd name="connsiteY23" fmla="*/ 85790 h 704217"/>
                    <a:gd name="connsiteX24" fmla="*/ 559114 w 641663"/>
                    <a:gd name="connsiteY24" fmla="*/ 38165 h 704217"/>
                    <a:gd name="connsiteX25" fmla="*/ 416239 w 641663"/>
                    <a:gd name="connsiteY25" fmla="*/ 65 h 704217"/>
                    <a:gd name="connsiteX0" fmla="*/ 416239 w 641663"/>
                    <a:gd name="connsiteY0" fmla="*/ 152 h 704304"/>
                    <a:gd name="connsiteX1" fmla="*/ 371306 w 641663"/>
                    <a:gd name="connsiteY1" fmla="*/ 25028 h 704304"/>
                    <a:gd name="connsiteX2" fmla="*/ 254314 w 641663"/>
                    <a:gd name="connsiteY2" fmla="*/ 28727 h 704304"/>
                    <a:gd name="connsiteX3" fmla="*/ 101914 w 641663"/>
                    <a:gd name="connsiteY3" fmla="*/ 133502 h 704304"/>
                    <a:gd name="connsiteX4" fmla="*/ 35239 w 641663"/>
                    <a:gd name="connsiteY4" fmla="*/ 223990 h 704304"/>
                    <a:gd name="connsiteX5" fmla="*/ 25714 w 641663"/>
                    <a:gd name="connsiteY5" fmla="*/ 304952 h 704304"/>
                    <a:gd name="connsiteX6" fmla="*/ 92389 w 641663"/>
                    <a:gd name="connsiteY6" fmla="*/ 333527 h 704304"/>
                    <a:gd name="connsiteX7" fmla="*/ 159064 w 641663"/>
                    <a:gd name="connsiteY7" fmla="*/ 238277 h 704304"/>
                    <a:gd name="connsiteX8" fmla="*/ 118401 w 641663"/>
                    <a:gd name="connsiteY8" fmla="*/ 301468 h 704304"/>
                    <a:gd name="connsiteX9" fmla="*/ 4102 w 641663"/>
                    <a:gd name="connsiteY9" fmla="*/ 439581 h 704304"/>
                    <a:gd name="connsiteX10" fmla="*/ 54289 w 641663"/>
                    <a:gd name="connsiteY10" fmla="*/ 533551 h 704304"/>
                    <a:gd name="connsiteX11" fmla="*/ 168589 w 641663"/>
                    <a:gd name="connsiteY11" fmla="*/ 457352 h 704304"/>
                    <a:gd name="connsiteX12" fmla="*/ 78101 w 641663"/>
                    <a:gd name="connsiteY12" fmla="*/ 552602 h 704304"/>
                    <a:gd name="connsiteX13" fmla="*/ 130489 w 641663"/>
                    <a:gd name="connsiteY13" fmla="*/ 638327 h 704304"/>
                    <a:gd name="connsiteX14" fmla="*/ 259076 w 641663"/>
                    <a:gd name="connsiteY14" fmla="*/ 609752 h 704304"/>
                    <a:gd name="connsiteX15" fmla="*/ 311464 w 641663"/>
                    <a:gd name="connsiteY15" fmla="*/ 552602 h 704304"/>
                    <a:gd name="connsiteX16" fmla="*/ 225739 w 641663"/>
                    <a:gd name="connsiteY16" fmla="*/ 676427 h 704304"/>
                    <a:gd name="connsiteX17" fmla="*/ 340039 w 641663"/>
                    <a:gd name="connsiteY17" fmla="*/ 695477 h 704304"/>
                    <a:gd name="connsiteX18" fmla="*/ 549589 w 641663"/>
                    <a:gd name="connsiteY18" fmla="*/ 562127 h 704304"/>
                    <a:gd name="connsiteX19" fmla="*/ 635314 w 641663"/>
                    <a:gd name="connsiteY19" fmla="*/ 371627 h 704304"/>
                    <a:gd name="connsiteX20" fmla="*/ 635314 w 641663"/>
                    <a:gd name="connsiteY20" fmla="*/ 276377 h 704304"/>
                    <a:gd name="connsiteX21" fmla="*/ 635314 w 641663"/>
                    <a:gd name="connsiteY21" fmla="*/ 219227 h 704304"/>
                    <a:gd name="connsiteX22" fmla="*/ 618041 w 641663"/>
                    <a:gd name="connsiteY22" fmla="*/ 197351 h 704304"/>
                    <a:gd name="connsiteX23" fmla="*/ 625789 w 641663"/>
                    <a:gd name="connsiteY23" fmla="*/ 85877 h 704304"/>
                    <a:gd name="connsiteX24" fmla="*/ 559114 w 641663"/>
                    <a:gd name="connsiteY24" fmla="*/ 38252 h 704304"/>
                    <a:gd name="connsiteX25" fmla="*/ 416239 w 641663"/>
                    <a:gd name="connsiteY25" fmla="*/ 152 h 704304"/>
                    <a:gd name="connsiteX0" fmla="*/ 416239 w 641663"/>
                    <a:gd name="connsiteY0" fmla="*/ 489 h 704641"/>
                    <a:gd name="connsiteX1" fmla="*/ 336693 w 641663"/>
                    <a:gd name="connsiteY1" fmla="*/ 17754 h 704641"/>
                    <a:gd name="connsiteX2" fmla="*/ 254314 w 641663"/>
                    <a:gd name="connsiteY2" fmla="*/ 29064 h 704641"/>
                    <a:gd name="connsiteX3" fmla="*/ 101914 w 641663"/>
                    <a:gd name="connsiteY3" fmla="*/ 133839 h 704641"/>
                    <a:gd name="connsiteX4" fmla="*/ 35239 w 641663"/>
                    <a:gd name="connsiteY4" fmla="*/ 224327 h 704641"/>
                    <a:gd name="connsiteX5" fmla="*/ 25714 w 641663"/>
                    <a:gd name="connsiteY5" fmla="*/ 305289 h 704641"/>
                    <a:gd name="connsiteX6" fmla="*/ 92389 w 641663"/>
                    <a:gd name="connsiteY6" fmla="*/ 333864 h 704641"/>
                    <a:gd name="connsiteX7" fmla="*/ 159064 w 641663"/>
                    <a:gd name="connsiteY7" fmla="*/ 238614 h 704641"/>
                    <a:gd name="connsiteX8" fmla="*/ 118401 w 641663"/>
                    <a:gd name="connsiteY8" fmla="*/ 301805 h 704641"/>
                    <a:gd name="connsiteX9" fmla="*/ 4102 w 641663"/>
                    <a:gd name="connsiteY9" fmla="*/ 439918 h 704641"/>
                    <a:gd name="connsiteX10" fmla="*/ 54289 w 641663"/>
                    <a:gd name="connsiteY10" fmla="*/ 533888 h 704641"/>
                    <a:gd name="connsiteX11" fmla="*/ 168589 w 641663"/>
                    <a:gd name="connsiteY11" fmla="*/ 457689 h 704641"/>
                    <a:gd name="connsiteX12" fmla="*/ 78101 w 641663"/>
                    <a:gd name="connsiteY12" fmla="*/ 552939 h 704641"/>
                    <a:gd name="connsiteX13" fmla="*/ 130489 w 641663"/>
                    <a:gd name="connsiteY13" fmla="*/ 638664 h 704641"/>
                    <a:gd name="connsiteX14" fmla="*/ 259076 w 641663"/>
                    <a:gd name="connsiteY14" fmla="*/ 610089 h 704641"/>
                    <a:gd name="connsiteX15" fmla="*/ 311464 w 641663"/>
                    <a:gd name="connsiteY15" fmla="*/ 552939 h 704641"/>
                    <a:gd name="connsiteX16" fmla="*/ 225739 w 641663"/>
                    <a:gd name="connsiteY16" fmla="*/ 676764 h 704641"/>
                    <a:gd name="connsiteX17" fmla="*/ 340039 w 641663"/>
                    <a:gd name="connsiteY17" fmla="*/ 695814 h 704641"/>
                    <a:gd name="connsiteX18" fmla="*/ 549589 w 641663"/>
                    <a:gd name="connsiteY18" fmla="*/ 562464 h 704641"/>
                    <a:gd name="connsiteX19" fmla="*/ 635314 w 641663"/>
                    <a:gd name="connsiteY19" fmla="*/ 371964 h 704641"/>
                    <a:gd name="connsiteX20" fmla="*/ 635314 w 641663"/>
                    <a:gd name="connsiteY20" fmla="*/ 276714 h 704641"/>
                    <a:gd name="connsiteX21" fmla="*/ 635314 w 641663"/>
                    <a:gd name="connsiteY21" fmla="*/ 219564 h 704641"/>
                    <a:gd name="connsiteX22" fmla="*/ 618041 w 641663"/>
                    <a:gd name="connsiteY22" fmla="*/ 197688 h 704641"/>
                    <a:gd name="connsiteX23" fmla="*/ 625789 w 641663"/>
                    <a:gd name="connsiteY23" fmla="*/ 86214 h 704641"/>
                    <a:gd name="connsiteX24" fmla="*/ 559114 w 641663"/>
                    <a:gd name="connsiteY24" fmla="*/ 38589 h 704641"/>
                    <a:gd name="connsiteX25" fmla="*/ 416239 w 641663"/>
                    <a:gd name="connsiteY25" fmla="*/ 489 h 704641"/>
                    <a:gd name="connsiteX0" fmla="*/ 416239 w 641663"/>
                    <a:gd name="connsiteY0" fmla="*/ 1850 h 706002"/>
                    <a:gd name="connsiteX1" fmla="*/ 335783 w 641663"/>
                    <a:gd name="connsiteY1" fmla="*/ 8462 h 706002"/>
                    <a:gd name="connsiteX2" fmla="*/ 254314 w 641663"/>
                    <a:gd name="connsiteY2" fmla="*/ 30425 h 706002"/>
                    <a:gd name="connsiteX3" fmla="*/ 101914 w 641663"/>
                    <a:gd name="connsiteY3" fmla="*/ 135200 h 706002"/>
                    <a:gd name="connsiteX4" fmla="*/ 35239 w 641663"/>
                    <a:gd name="connsiteY4" fmla="*/ 225688 h 706002"/>
                    <a:gd name="connsiteX5" fmla="*/ 25714 w 641663"/>
                    <a:gd name="connsiteY5" fmla="*/ 306650 h 706002"/>
                    <a:gd name="connsiteX6" fmla="*/ 92389 w 641663"/>
                    <a:gd name="connsiteY6" fmla="*/ 335225 h 706002"/>
                    <a:gd name="connsiteX7" fmla="*/ 159064 w 641663"/>
                    <a:gd name="connsiteY7" fmla="*/ 239975 h 706002"/>
                    <a:gd name="connsiteX8" fmla="*/ 118401 w 641663"/>
                    <a:gd name="connsiteY8" fmla="*/ 303166 h 706002"/>
                    <a:gd name="connsiteX9" fmla="*/ 4102 w 641663"/>
                    <a:gd name="connsiteY9" fmla="*/ 441279 h 706002"/>
                    <a:gd name="connsiteX10" fmla="*/ 54289 w 641663"/>
                    <a:gd name="connsiteY10" fmla="*/ 535249 h 706002"/>
                    <a:gd name="connsiteX11" fmla="*/ 168589 w 641663"/>
                    <a:gd name="connsiteY11" fmla="*/ 459050 h 706002"/>
                    <a:gd name="connsiteX12" fmla="*/ 78101 w 641663"/>
                    <a:gd name="connsiteY12" fmla="*/ 554300 h 706002"/>
                    <a:gd name="connsiteX13" fmla="*/ 130489 w 641663"/>
                    <a:gd name="connsiteY13" fmla="*/ 640025 h 706002"/>
                    <a:gd name="connsiteX14" fmla="*/ 259076 w 641663"/>
                    <a:gd name="connsiteY14" fmla="*/ 611450 h 706002"/>
                    <a:gd name="connsiteX15" fmla="*/ 311464 w 641663"/>
                    <a:gd name="connsiteY15" fmla="*/ 554300 h 706002"/>
                    <a:gd name="connsiteX16" fmla="*/ 225739 w 641663"/>
                    <a:gd name="connsiteY16" fmla="*/ 678125 h 706002"/>
                    <a:gd name="connsiteX17" fmla="*/ 340039 w 641663"/>
                    <a:gd name="connsiteY17" fmla="*/ 697175 h 706002"/>
                    <a:gd name="connsiteX18" fmla="*/ 549589 w 641663"/>
                    <a:gd name="connsiteY18" fmla="*/ 563825 h 706002"/>
                    <a:gd name="connsiteX19" fmla="*/ 635314 w 641663"/>
                    <a:gd name="connsiteY19" fmla="*/ 373325 h 706002"/>
                    <a:gd name="connsiteX20" fmla="*/ 635314 w 641663"/>
                    <a:gd name="connsiteY20" fmla="*/ 278075 h 706002"/>
                    <a:gd name="connsiteX21" fmla="*/ 635314 w 641663"/>
                    <a:gd name="connsiteY21" fmla="*/ 220925 h 706002"/>
                    <a:gd name="connsiteX22" fmla="*/ 618041 w 641663"/>
                    <a:gd name="connsiteY22" fmla="*/ 199049 h 706002"/>
                    <a:gd name="connsiteX23" fmla="*/ 625789 w 641663"/>
                    <a:gd name="connsiteY23" fmla="*/ 87575 h 706002"/>
                    <a:gd name="connsiteX24" fmla="*/ 559114 w 641663"/>
                    <a:gd name="connsiteY24" fmla="*/ 39950 h 706002"/>
                    <a:gd name="connsiteX25" fmla="*/ 416239 w 641663"/>
                    <a:gd name="connsiteY25" fmla="*/ 1850 h 706002"/>
                    <a:gd name="connsiteX0" fmla="*/ 486463 w 641663"/>
                    <a:gd name="connsiteY0" fmla="*/ 1463 h 709270"/>
                    <a:gd name="connsiteX1" fmla="*/ 335783 w 641663"/>
                    <a:gd name="connsiteY1" fmla="*/ 11730 h 709270"/>
                    <a:gd name="connsiteX2" fmla="*/ 254314 w 641663"/>
                    <a:gd name="connsiteY2" fmla="*/ 33693 h 709270"/>
                    <a:gd name="connsiteX3" fmla="*/ 101914 w 641663"/>
                    <a:gd name="connsiteY3" fmla="*/ 138468 h 709270"/>
                    <a:gd name="connsiteX4" fmla="*/ 35239 w 641663"/>
                    <a:gd name="connsiteY4" fmla="*/ 228956 h 709270"/>
                    <a:gd name="connsiteX5" fmla="*/ 25714 w 641663"/>
                    <a:gd name="connsiteY5" fmla="*/ 309918 h 709270"/>
                    <a:gd name="connsiteX6" fmla="*/ 92389 w 641663"/>
                    <a:gd name="connsiteY6" fmla="*/ 338493 h 709270"/>
                    <a:gd name="connsiteX7" fmla="*/ 159064 w 641663"/>
                    <a:gd name="connsiteY7" fmla="*/ 243243 h 709270"/>
                    <a:gd name="connsiteX8" fmla="*/ 118401 w 641663"/>
                    <a:gd name="connsiteY8" fmla="*/ 306434 h 709270"/>
                    <a:gd name="connsiteX9" fmla="*/ 4102 w 641663"/>
                    <a:gd name="connsiteY9" fmla="*/ 444547 h 709270"/>
                    <a:gd name="connsiteX10" fmla="*/ 54289 w 641663"/>
                    <a:gd name="connsiteY10" fmla="*/ 538517 h 709270"/>
                    <a:gd name="connsiteX11" fmla="*/ 168589 w 641663"/>
                    <a:gd name="connsiteY11" fmla="*/ 462318 h 709270"/>
                    <a:gd name="connsiteX12" fmla="*/ 78101 w 641663"/>
                    <a:gd name="connsiteY12" fmla="*/ 557568 h 709270"/>
                    <a:gd name="connsiteX13" fmla="*/ 130489 w 641663"/>
                    <a:gd name="connsiteY13" fmla="*/ 643293 h 709270"/>
                    <a:gd name="connsiteX14" fmla="*/ 259076 w 641663"/>
                    <a:gd name="connsiteY14" fmla="*/ 614718 h 709270"/>
                    <a:gd name="connsiteX15" fmla="*/ 311464 w 641663"/>
                    <a:gd name="connsiteY15" fmla="*/ 557568 h 709270"/>
                    <a:gd name="connsiteX16" fmla="*/ 225739 w 641663"/>
                    <a:gd name="connsiteY16" fmla="*/ 681393 h 709270"/>
                    <a:gd name="connsiteX17" fmla="*/ 340039 w 641663"/>
                    <a:gd name="connsiteY17" fmla="*/ 700443 h 709270"/>
                    <a:gd name="connsiteX18" fmla="*/ 549589 w 641663"/>
                    <a:gd name="connsiteY18" fmla="*/ 567093 h 709270"/>
                    <a:gd name="connsiteX19" fmla="*/ 635314 w 641663"/>
                    <a:gd name="connsiteY19" fmla="*/ 376593 h 709270"/>
                    <a:gd name="connsiteX20" fmla="*/ 635314 w 641663"/>
                    <a:gd name="connsiteY20" fmla="*/ 281343 h 709270"/>
                    <a:gd name="connsiteX21" fmla="*/ 635314 w 641663"/>
                    <a:gd name="connsiteY21" fmla="*/ 224193 h 709270"/>
                    <a:gd name="connsiteX22" fmla="*/ 618041 w 641663"/>
                    <a:gd name="connsiteY22" fmla="*/ 202317 h 709270"/>
                    <a:gd name="connsiteX23" fmla="*/ 625789 w 641663"/>
                    <a:gd name="connsiteY23" fmla="*/ 90843 h 709270"/>
                    <a:gd name="connsiteX24" fmla="*/ 559114 w 641663"/>
                    <a:gd name="connsiteY24" fmla="*/ 43218 h 709270"/>
                    <a:gd name="connsiteX25" fmla="*/ 486463 w 641663"/>
                    <a:gd name="connsiteY25" fmla="*/ 1463 h 709270"/>
                    <a:gd name="connsiteX0" fmla="*/ 486463 w 641663"/>
                    <a:gd name="connsiteY0" fmla="*/ 1463 h 709270"/>
                    <a:gd name="connsiteX1" fmla="*/ 335783 w 641663"/>
                    <a:gd name="connsiteY1" fmla="*/ 11730 h 709270"/>
                    <a:gd name="connsiteX2" fmla="*/ 254314 w 641663"/>
                    <a:gd name="connsiteY2" fmla="*/ 33693 h 709270"/>
                    <a:gd name="connsiteX3" fmla="*/ 101914 w 641663"/>
                    <a:gd name="connsiteY3" fmla="*/ 138468 h 709270"/>
                    <a:gd name="connsiteX4" fmla="*/ 35239 w 641663"/>
                    <a:gd name="connsiteY4" fmla="*/ 228956 h 709270"/>
                    <a:gd name="connsiteX5" fmla="*/ 25714 w 641663"/>
                    <a:gd name="connsiteY5" fmla="*/ 309918 h 709270"/>
                    <a:gd name="connsiteX6" fmla="*/ 92389 w 641663"/>
                    <a:gd name="connsiteY6" fmla="*/ 338493 h 709270"/>
                    <a:gd name="connsiteX7" fmla="*/ 159064 w 641663"/>
                    <a:gd name="connsiteY7" fmla="*/ 243243 h 709270"/>
                    <a:gd name="connsiteX8" fmla="*/ 118401 w 641663"/>
                    <a:gd name="connsiteY8" fmla="*/ 306434 h 709270"/>
                    <a:gd name="connsiteX9" fmla="*/ 4102 w 641663"/>
                    <a:gd name="connsiteY9" fmla="*/ 444547 h 709270"/>
                    <a:gd name="connsiteX10" fmla="*/ 54289 w 641663"/>
                    <a:gd name="connsiteY10" fmla="*/ 538517 h 709270"/>
                    <a:gd name="connsiteX11" fmla="*/ 168589 w 641663"/>
                    <a:gd name="connsiteY11" fmla="*/ 462318 h 709270"/>
                    <a:gd name="connsiteX12" fmla="*/ 78101 w 641663"/>
                    <a:gd name="connsiteY12" fmla="*/ 557568 h 709270"/>
                    <a:gd name="connsiteX13" fmla="*/ 130489 w 641663"/>
                    <a:gd name="connsiteY13" fmla="*/ 643293 h 709270"/>
                    <a:gd name="connsiteX14" fmla="*/ 259076 w 641663"/>
                    <a:gd name="connsiteY14" fmla="*/ 614718 h 709270"/>
                    <a:gd name="connsiteX15" fmla="*/ 311464 w 641663"/>
                    <a:gd name="connsiteY15" fmla="*/ 557568 h 709270"/>
                    <a:gd name="connsiteX16" fmla="*/ 225739 w 641663"/>
                    <a:gd name="connsiteY16" fmla="*/ 681393 h 709270"/>
                    <a:gd name="connsiteX17" fmla="*/ 340039 w 641663"/>
                    <a:gd name="connsiteY17" fmla="*/ 700443 h 709270"/>
                    <a:gd name="connsiteX18" fmla="*/ 549589 w 641663"/>
                    <a:gd name="connsiteY18" fmla="*/ 567093 h 709270"/>
                    <a:gd name="connsiteX19" fmla="*/ 635314 w 641663"/>
                    <a:gd name="connsiteY19" fmla="*/ 376593 h 709270"/>
                    <a:gd name="connsiteX20" fmla="*/ 635314 w 641663"/>
                    <a:gd name="connsiteY20" fmla="*/ 281343 h 709270"/>
                    <a:gd name="connsiteX21" fmla="*/ 635314 w 641663"/>
                    <a:gd name="connsiteY21" fmla="*/ 224193 h 709270"/>
                    <a:gd name="connsiteX22" fmla="*/ 625789 w 641663"/>
                    <a:gd name="connsiteY22" fmla="*/ 90843 h 709270"/>
                    <a:gd name="connsiteX23" fmla="*/ 559114 w 641663"/>
                    <a:gd name="connsiteY23" fmla="*/ 43218 h 709270"/>
                    <a:gd name="connsiteX24" fmla="*/ 486463 w 641663"/>
                    <a:gd name="connsiteY24" fmla="*/ 1463 h 709270"/>
                    <a:gd name="connsiteX0" fmla="*/ 486463 w 641663"/>
                    <a:gd name="connsiteY0" fmla="*/ 1463 h 709270"/>
                    <a:gd name="connsiteX1" fmla="*/ 335783 w 641663"/>
                    <a:gd name="connsiteY1" fmla="*/ 11730 h 709270"/>
                    <a:gd name="connsiteX2" fmla="*/ 254314 w 641663"/>
                    <a:gd name="connsiteY2" fmla="*/ 33693 h 709270"/>
                    <a:gd name="connsiteX3" fmla="*/ 101914 w 641663"/>
                    <a:gd name="connsiteY3" fmla="*/ 138468 h 709270"/>
                    <a:gd name="connsiteX4" fmla="*/ 35239 w 641663"/>
                    <a:gd name="connsiteY4" fmla="*/ 228956 h 709270"/>
                    <a:gd name="connsiteX5" fmla="*/ 25714 w 641663"/>
                    <a:gd name="connsiteY5" fmla="*/ 309918 h 709270"/>
                    <a:gd name="connsiteX6" fmla="*/ 92389 w 641663"/>
                    <a:gd name="connsiteY6" fmla="*/ 338493 h 709270"/>
                    <a:gd name="connsiteX7" fmla="*/ 159064 w 641663"/>
                    <a:gd name="connsiteY7" fmla="*/ 243243 h 709270"/>
                    <a:gd name="connsiteX8" fmla="*/ 118401 w 641663"/>
                    <a:gd name="connsiteY8" fmla="*/ 306434 h 709270"/>
                    <a:gd name="connsiteX9" fmla="*/ 4102 w 641663"/>
                    <a:gd name="connsiteY9" fmla="*/ 444547 h 709270"/>
                    <a:gd name="connsiteX10" fmla="*/ 54289 w 641663"/>
                    <a:gd name="connsiteY10" fmla="*/ 538517 h 709270"/>
                    <a:gd name="connsiteX11" fmla="*/ 168589 w 641663"/>
                    <a:gd name="connsiteY11" fmla="*/ 462318 h 709270"/>
                    <a:gd name="connsiteX12" fmla="*/ 78101 w 641663"/>
                    <a:gd name="connsiteY12" fmla="*/ 557568 h 709270"/>
                    <a:gd name="connsiteX13" fmla="*/ 130489 w 641663"/>
                    <a:gd name="connsiteY13" fmla="*/ 643293 h 709270"/>
                    <a:gd name="connsiteX14" fmla="*/ 259076 w 641663"/>
                    <a:gd name="connsiteY14" fmla="*/ 614718 h 709270"/>
                    <a:gd name="connsiteX15" fmla="*/ 311464 w 641663"/>
                    <a:gd name="connsiteY15" fmla="*/ 557568 h 709270"/>
                    <a:gd name="connsiteX16" fmla="*/ 225739 w 641663"/>
                    <a:gd name="connsiteY16" fmla="*/ 681393 h 709270"/>
                    <a:gd name="connsiteX17" fmla="*/ 340039 w 641663"/>
                    <a:gd name="connsiteY17" fmla="*/ 700443 h 709270"/>
                    <a:gd name="connsiteX18" fmla="*/ 549589 w 641663"/>
                    <a:gd name="connsiteY18" fmla="*/ 567093 h 709270"/>
                    <a:gd name="connsiteX19" fmla="*/ 635314 w 641663"/>
                    <a:gd name="connsiteY19" fmla="*/ 376593 h 709270"/>
                    <a:gd name="connsiteX20" fmla="*/ 635314 w 641663"/>
                    <a:gd name="connsiteY20" fmla="*/ 281343 h 709270"/>
                    <a:gd name="connsiteX21" fmla="*/ 633947 w 641663"/>
                    <a:gd name="connsiteY21" fmla="*/ 208216 h 709270"/>
                    <a:gd name="connsiteX22" fmla="*/ 625789 w 641663"/>
                    <a:gd name="connsiteY22" fmla="*/ 90843 h 709270"/>
                    <a:gd name="connsiteX23" fmla="*/ 559114 w 641663"/>
                    <a:gd name="connsiteY23" fmla="*/ 43218 h 709270"/>
                    <a:gd name="connsiteX24" fmla="*/ 486463 w 641663"/>
                    <a:gd name="connsiteY24" fmla="*/ 1463 h 709270"/>
                    <a:gd name="connsiteX0" fmla="*/ 486463 w 639618"/>
                    <a:gd name="connsiteY0" fmla="*/ 1463 h 709270"/>
                    <a:gd name="connsiteX1" fmla="*/ 335783 w 639618"/>
                    <a:gd name="connsiteY1" fmla="*/ 11730 h 709270"/>
                    <a:gd name="connsiteX2" fmla="*/ 254314 w 639618"/>
                    <a:gd name="connsiteY2" fmla="*/ 33693 h 709270"/>
                    <a:gd name="connsiteX3" fmla="*/ 101914 w 639618"/>
                    <a:gd name="connsiteY3" fmla="*/ 138468 h 709270"/>
                    <a:gd name="connsiteX4" fmla="*/ 35239 w 639618"/>
                    <a:gd name="connsiteY4" fmla="*/ 228956 h 709270"/>
                    <a:gd name="connsiteX5" fmla="*/ 25714 w 639618"/>
                    <a:gd name="connsiteY5" fmla="*/ 309918 h 709270"/>
                    <a:gd name="connsiteX6" fmla="*/ 92389 w 639618"/>
                    <a:gd name="connsiteY6" fmla="*/ 338493 h 709270"/>
                    <a:gd name="connsiteX7" fmla="*/ 159064 w 639618"/>
                    <a:gd name="connsiteY7" fmla="*/ 243243 h 709270"/>
                    <a:gd name="connsiteX8" fmla="*/ 118401 w 639618"/>
                    <a:gd name="connsiteY8" fmla="*/ 306434 h 709270"/>
                    <a:gd name="connsiteX9" fmla="*/ 4102 w 639618"/>
                    <a:gd name="connsiteY9" fmla="*/ 444547 h 709270"/>
                    <a:gd name="connsiteX10" fmla="*/ 54289 w 639618"/>
                    <a:gd name="connsiteY10" fmla="*/ 538517 h 709270"/>
                    <a:gd name="connsiteX11" fmla="*/ 168589 w 639618"/>
                    <a:gd name="connsiteY11" fmla="*/ 462318 h 709270"/>
                    <a:gd name="connsiteX12" fmla="*/ 78101 w 639618"/>
                    <a:gd name="connsiteY12" fmla="*/ 557568 h 709270"/>
                    <a:gd name="connsiteX13" fmla="*/ 130489 w 639618"/>
                    <a:gd name="connsiteY13" fmla="*/ 643293 h 709270"/>
                    <a:gd name="connsiteX14" fmla="*/ 259076 w 639618"/>
                    <a:gd name="connsiteY14" fmla="*/ 614718 h 709270"/>
                    <a:gd name="connsiteX15" fmla="*/ 311464 w 639618"/>
                    <a:gd name="connsiteY15" fmla="*/ 557568 h 709270"/>
                    <a:gd name="connsiteX16" fmla="*/ 225739 w 639618"/>
                    <a:gd name="connsiteY16" fmla="*/ 681393 h 709270"/>
                    <a:gd name="connsiteX17" fmla="*/ 340039 w 639618"/>
                    <a:gd name="connsiteY17" fmla="*/ 700443 h 709270"/>
                    <a:gd name="connsiteX18" fmla="*/ 549589 w 639618"/>
                    <a:gd name="connsiteY18" fmla="*/ 567093 h 709270"/>
                    <a:gd name="connsiteX19" fmla="*/ 635314 w 639618"/>
                    <a:gd name="connsiteY19" fmla="*/ 376593 h 709270"/>
                    <a:gd name="connsiteX20" fmla="*/ 627677 w 639618"/>
                    <a:gd name="connsiteY20" fmla="*/ 314238 h 709270"/>
                    <a:gd name="connsiteX21" fmla="*/ 633947 w 639618"/>
                    <a:gd name="connsiteY21" fmla="*/ 208216 h 709270"/>
                    <a:gd name="connsiteX22" fmla="*/ 625789 w 639618"/>
                    <a:gd name="connsiteY22" fmla="*/ 90843 h 709270"/>
                    <a:gd name="connsiteX23" fmla="*/ 559114 w 639618"/>
                    <a:gd name="connsiteY23" fmla="*/ 43218 h 709270"/>
                    <a:gd name="connsiteX24" fmla="*/ 486463 w 639618"/>
                    <a:gd name="connsiteY24" fmla="*/ 1463 h 709270"/>
                    <a:gd name="connsiteX0" fmla="*/ 486463 w 634072"/>
                    <a:gd name="connsiteY0" fmla="*/ 1463 h 709270"/>
                    <a:gd name="connsiteX1" fmla="*/ 335783 w 634072"/>
                    <a:gd name="connsiteY1" fmla="*/ 11730 h 709270"/>
                    <a:gd name="connsiteX2" fmla="*/ 254314 w 634072"/>
                    <a:gd name="connsiteY2" fmla="*/ 33693 h 709270"/>
                    <a:gd name="connsiteX3" fmla="*/ 101914 w 634072"/>
                    <a:gd name="connsiteY3" fmla="*/ 138468 h 709270"/>
                    <a:gd name="connsiteX4" fmla="*/ 35239 w 634072"/>
                    <a:gd name="connsiteY4" fmla="*/ 228956 h 709270"/>
                    <a:gd name="connsiteX5" fmla="*/ 25714 w 634072"/>
                    <a:gd name="connsiteY5" fmla="*/ 309918 h 709270"/>
                    <a:gd name="connsiteX6" fmla="*/ 92389 w 634072"/>
                    <a:gd name="connsiteY6" fmla="*/ 338493 h 709270"/>
                    <a:gd name="connsiteX7" fmla="*/ 159064 w 634072"/>
                    <a:gd name="connsiteY7" fmla="*/ 243243 h 709270"/>
                    <a:gd name="connsiteX8" fmla="*/ 118401 w 634072"/>
                    <a:gd name="connsiteY8" fmla="*/ 306434 h 709270"/>
                    <a:gd name="connsiteX9" fmla="*/ 4102 w 634072"/>
                    <a:gd name="connsiteY9" fmla="*/ 444547 h 709270"/>
                    <a:gd name="connsiteX10" fmla="*/ 54289 w 634072"/>
                    <a:gd name="connsiteY10" fmla="*/ 538517 h 709270"/>
                    <a:gd name="connsiteX11" fmla="*/ 168589 w 634072"/>
                    <a:gd name="connsiteY11" fmla="*/ 462318 h 709270"/>
                    <a:gd name="connsiteX12" fmla="*/ 78101 w 634072"/>
                    <a:gd name="connsiteY12" fmla="*/ 557568 h 709270"/>
                    <a:gd name="connsiteX13" fmla="*/ 130489 w 634072"/>
                    <a:gd name="connsiteY13" fmla="*/ 643293 h 709270"/>
                    <a:gd name="connsiteX14" fmla="*/ 259076 w 634072"/>
                    <a:gd name="connsiteY14" fmla="*/ 614718 h 709270"/>
                    <a:gd name="connsiteX15" fmla="*/ 311464 w 634072"/>
                    <a:gd name="connsiteY15" fmla="*/ 557568 h 709270"/>
                    <a:gd name="connsiteX16" fmla="*/ 225739 w 634072"/>
                    <a:gd name="connsiteY16" fmla="*/ 681393 h 709270"/>
                    <a:gd name="connsiteX17" fmla="*/ 340039 w 634072"/>
                    <a:gd name="connsiteY17" fmla="*/ 700443 h 709270"/>
                    <a:gd name="connsiteX18" fmla="*/ 549589 w 634072"/>
                    <a:gd name="connsiteY18" fmla="*/ 567093 h 709270"/>
                    <a:gd name="connsiteX19" fmla="*/ 619759 w 634072"/>
                    <a:gd name="connsiteY19" fmla="*/ 377997 h 709270"/>
                    <a:gd name="connsiteX20" fmla="*/ 627677 w 634072"/>
                    <a:gd name="connsiteY20" fmla="*/ 314238 h 709270"/>
                    <a:gd name="connsiteX21" fmla="*/ 633947 w 634072"/>
                    <a:gd name="connsiteY21" fmla="*/ 208216 h 709270"/>
                    <a:gd name="connsiteX22" fmla="*/ 625789 w 634072"/>
                    <a:gd name="connsiteY22" fmla="*/ 90843 h 709270"/>
                    <a:gd name="connsiteX23" fmla="*/ 559114 w 634072"/>
                    <a:gd name="connsiteY23" fmla="*/ 43218 h 709270"/>
                    <a:gd name="connsiteX24" fmla="*/ 486463 w 634072"/>
                    <a:gd name="connsiteY24" fmla="*/ 1463 h 709270"/>
                    <a:gd name="connsiteX0" fmla="*/ 486463 w 634072"/>
                    <a:gd name="connsiteY0" fmla="*/ 3196 h 711003"/>
                    <a:gd name="connsiteX1" fmla="*/ 353475 w 634072"/>
                    <a:gd name="connsiteY1" fmla="*/ 6498 h 711003"/>
                    <a:gd name="connsiteX2" fmla="*/ 254314 w 634072"/>
                    <a:gd name="connsiteY2" fmla="*/ 35426 h 711003"/>
                    <a:gd name="connsiteX3" fmla="*/ 101914 w 634072"/>
                    <a:gd name="connsiteY3" fmla="*/ 140201 h 711003"/>
                    <a:gd name="connsiteX4" fmla="*/ 35239 w 634072"/>
                    <a:gd name="connsiteY4" fmla="*/ 230689 h 711003"/>
                    <a:gd name="connsiteX5" fmla="*/ 25714 w 634072"/>
                    <a:gd name="connsiteY5" fmla="*/ 311651 h 711003"/>
                    <a:gd name="connsiteX6" fmla="*/ 92389 w 634072"/>
                    <a:gd name="connsiteY6" fmla="*/ 340226 h 711003"/>
                    <a:gd name="connsiteX7" fmla="*/ 159064 w 634072"/>
                    <a:gd name="connsiteY7" fmla="*/ 244976 h 711003"/>
                    <a:gd name="connsiteX8" fmla="*/ 118401 w 634072"/>
                    <a:gd name="connsiteY8" fmla="*/ 308167 h 711003"/>
                    <a:gd name="connsiteX9" fmla="*/ 4102 w 634072"/>
                    <a:gd name="connsiteY9" fmla="*/ 446280 h 711003"/>
                    <a:gd name="connsiteX10" fmla="*/ 54289 w 634072"/>
                    <a:gd name="connsiteY10" fmla="*/ 540250 h 711003"/>
                    <a:gd name="connsiteX11" fmla="*/ 168589 w 634072"/>
                    <a:gd name="connsiteY11" fmla="*/ 464051 h 711003"/>
                    <a:gd name="connsiteX12" fmla="*/ 78101 w 634072"/>
                    <a:gd name="connsiteY12" fmla="*/ 559301 h 711003"/>
                    <a:gd name="connsiteX13" fmla="*/ 130489 w 634072"/>
                    <a:gd name="connsiteY13" fmla="*/ 645026 h 711003"/>
                    <a:gd name="connsiteX14" fmla="*/ 259076 w 634072"/>
                    <a:gd name="connsiteY14" fmla="*/ 616451 h 711003"/>
                    <a:gd name="connsiteX15" fmla="*/ 311464 w 634072"/>
                    <a:gd name="connsiteY15" fmla="*/ 559301 h 711003"/>
                    <a:gd name="connsiteX16" fmla="*/ 225739 w 634072"/>
                    <a:gd name="connsiteY16" fmla="*/ 683126 h 711003"/>
                    <a:gd name="connsiteX17" fmla="*/ 340039 w 634072"/>
                    <a:gd name="connsiteY17" fmla="*/ 702176 h 711003"/>
                    <a:gd name="connsiteX18" fmla="*/ 549589 w 634072"/>
                    <a:gd name="connsiteY18" fmla="*/ 568826 h 711003"/>
                    <a:gd name="connsiteX19" fmla="*/ 619759 w 634072"/>
                    <a:gd name="connsiteY19" fmla="*/ 379730 h 711003"/>
                    <a:gd name="connsiteX20" fmla="*/ 627677 w 634072"/>
                    <a:gd name="connsiteY20" fmla="*/ 315971 h 711003"/>
                    <a:gd name="connsiteX21" fmla="*/ 633947 w 634072"/>
                    <a:gd name="connsiteY21" fmla="*/ 209949 h 711003"/>
                    <a:gd name="connsiteX22" fmla="*/ 625789 w 634072"/>
                    <a:gd name="connsiteY22" fmla="*/ 92576 h 711003"/>
                    <a:gd name="connsiteX23" fmla="*/ 559114 w 634072"/>
                    <a:gd name="connsiteY23" fmla="*/ 44951 h 711003"/>
                    <a:gd name="connsiteX24" fmla="*/ 486463 w 634072"/>
                    <a:gd name="connsiteY24" fmla="*/ 3196 h 711003"/>
                    <a:gd name="connsiteX0" fmla="*/ 486463 w 634072"/>
                    <a:gd name="connsiteY0" fmla="*/ 10201 h 718008"/>
                    <a:gd name="connsiteX1" fmla="*/ 353475 w 634072"/>
                    <a:gd name="connsiteY1" fmla="*/ 13503 h 718008"/>
                    <a:gd name="connsiteX2" fmla="*/ 254314 w 634072"/>
                    <a:gd name="connsiteY2" fmla="*/ 42431 h 718008"/>
                    <a:gd name="connsiteX3" fmla="*/ 101914 w 634072"/>
                    <a:gd name="connsiteY3" fmla="*/ 147206 h 718008"/>
                    <a:gd name="connsiteX4" fmla="*/ 35239 w 634072"/>
                    <a:gd name="connsiteY4" fmla="*/ 237694 h 718008"/>
                    <a:gd name="connsiteX5" fmla="*/ 25714 w 634072"/>
                    <a:gd name="connsiteY5" fmla="*/ 318656 h 718008"/>
                    <a:gd name="connsiteX6" fmla="*/ 92389 w 634072"/>
                    <a:gd name="connsiteY6" fmla="*/ 347231 h 718008"/>
                    <a:gd name="connsiteX7" fmla="*/ 159064 w 634072"/>
                    <a:gd name="connsiteY7" fmla="*/ 251981 h 718008"/>
                    <a:gd name="connsiteX8" fmla="*/ 118401 w 634072"/>
                    <a:gd name="connsiteY8" fmla="*/ 315172 h 718008"/>
                    <a:gd name="connsiteX9" fmla="*/ 4102 w 634072"/>
                    <a:gd name="connsiteY9" fmla="*/ 453285 h 718008"/>
                    <a:gd name="connsiteX10" fmla="*/ 54289 w 634072"/>
                    <a:gd name="connsiteY10" fmla="*/ 547255 h 718008"/>
                    <a:gd name="connsiteX11" fmla="*/ 168589 w 634072"/>
                    <a:gd name="connsiteY11" fmla="*/ 471056 h 718008"/>
                    <a:gd name="connsiteX12" fmla="*/ 78101 w 634072"/>
                    <a:gd name="connsiteY12" fmla="*/ 566306 h 718008"/>
                    <a:gd name="connsiteX13" fmla="*/ 130489 w 634072"/>
                    <a:gd name="connsiteY13" fmla="*/ 652031 h 718008"/>
                    <a:gd name="connsiteX14" fmla="*/ 259076 w 634072"/>
                    <a:gd name="connsiteY14" fmla="*/ 623456 h 718008"/>
                    <a:gd name="connsiteX15" fmla="*/ 311464 w 634072"/>
                    <a:gd name="connsiteY15" fmla="*/ 566306 h 718008"/>
                    <a:gd name="connsiteX16" fmla="*/ 225739 w 634072"/>
                    <a:gd name="connsiteY16" fmla="*/ 690131 h 718008"/>
                    <a:gd name="connsiteX17" fmla="*/ 340039 w 634072"/>
                    <a:gd name="connsiteY17" fmla="*/ 709181 h 718008"/>
                    <a:gd name="connsiteX18" fmla="*/ 549589 w 634072"/>
                    <a:gd name="connsiteY18" fmla="*/ 575831 h 718008"/>
                    <a:gd name="connsiteX19" fmla="*/ 619759 w 634072"/>
                    <a:gd name="connsiteY19" fmla="*/ 386735 h 718008"/>
                    <a:gd name="connsiteX20" fmla="*/ 627677 w 634072"/>
                    <a:gd name="connsiteY20" fmla="*/ 322976 h 718008"/>
                    <a:gd name="connsiteX21" fmla="*/ 633947 w 634072"/>
                    <a:gd name="connsiteY21" fmla="*/ 216954 h 718008"/>
                    <a:gd name="connsiteX22" fmla="*/ 625789 w 634072"/>
                    <a:gd name="connsiteY22" fmla="*/ 99581 h 718008"/>
                    <a:gd name="connsiteX23" fmla="*/ 559114 w 634072"/>
                    <a:gd name="connsiteY23" fmla="*/ 51956 h 718008"/>
                    <a:gd name="connsiteX24" fmla="*/ 486463 w 634072"/>
                    <a:gd name="connsiteY24" fmla="*/ 10201 h 718008"/>
                    <a:gd name="connsiteX0" fmla="*/ 486463 w 634072"/>
                    <a:gd name="connsiteY0" fmla="*/ 3374 h 711181"/>
                    <a:gd name="connsiteX1" fmla="*/ 353475 w 634072"/>
                    <a:gd name="connsiteY1" fmla="*/ 6676 h 711181"/>
                    <a:gd name="connsiteX2" fmla="*/ 254314 w 634072"/>
                    <a:gd name="connsiteY2" fmla="*/ 35604 h 711181"/>
                    <a:gd name="connsiteX3" fmla="*/ 101914 w 634072"/>
                    <a:gd name="connsiteY3" fmla="*/ 140379 h 711181"/>
                    <a:gd name="connsiteX4" fmla="*/ 35239 w 634072"/>
                    <a:gd name="connsiteY4" fmla="*/ 230867 h 711181"/>
                    <a:gd name="connsiteX5" fmla="*/ 25714 w 634072"/>
                    <a:gd name="connsiteY5" fmla="*/ 311829 h 711181"/>
                    <a:gd name="connsiteX6" fmla="*/ 92389 w 634072"/>
                    <a:gd name="connsiteY6" fmla="*/ 340404 h 711181"/>
                    <a:gd name="connsiteX7" fmla="*/ 159064 w 634072"/>
                    <a:gd name="connsiteY7" fmla="*/ 245154 h 711181"/>
                    <a:gd name="connsiteX8" fmla="*/ 118401 w 634072"/>
                    <a:gd name="connsiteY8" fmla="*/ 308345 h 711181"/>
                    <a:gd name="connsiteX9" fmla="*/ 4102 w 634072"/>
                    <a:gd name="connsiteY9" fmla="*/ 446458 h 711181"/>
                    <a:gd name="connsiteX10" fmla="*/ 54289 w 634072"/>
                    <a:gd name="connsiteY10" fmla="*/ 540428 h 711181"/>
                    <a:gd name="connsiteX11" fmla="*/ 168589 w 634072"/>
                    <a:gd name="connsiteY11" fmla="*/ 464229 h 711181"/>
                    <a:gd name="connsiteX12" fmla="*/ 78101 w 634072"/>
                    <a:gd name="connsiteY12" fmla="*/ 559479 h 711181"/>
                    <a:gd name="connsiteX13" fmla="*/ 130489 w 634072"/>
                    <a:gd name="connsiteY13" fmla="*/ 645204 h 711181"/>
                    <a:gd name="connsiteX14" fmla="*/ 259076 w 634072"/>
                    <a:gd name="connsiteY14" fmla="*/ 616629 h 711181"/>
                    <a:gd name="connsiteX15" fmla="*/ 311464 w 634072"/>
                    <a:gd name="connsiteY15" fmla="*/ 559479 h 711181"/>
                    <a:gd name="connsiteX16" fmla="*/ 225739 w 634072"/>
                    <a:gd name="connsiteY16" fmla="*/ 683304 h 711181"/>
                    <a:gd name="connsiteX17" fmla="*/ 340039 w 634072"/>
                    <a:gd name="connsiteY17" fmla="*/ 702354 h 711181"/>
                    <a:gd name="connsiteX18" fmla="*/ 549589 w 634072"/>
                    <a:gd name="connsiteY18" fmla="*/ 569004 h 711181"/>
                    <a:gd name="connsiteX19" fmla="*/ 619759 w 634072"/>
                    <a:gd name="connsiteY19" fmla="*/ 379908 h 711181"/>
                    <a:gd name="connsiteX20" fmla="*/ 627677 w 634072"/>
                    <a:gd name="connsiteY20" fmla="*/ 316149 h 711181"/>
                    <a:gd name="connsiteX21" fmla="*/ 633947 w 634072"/>
                    <a:gd name="connsiteY21" fmla="*/ 210127 h 711181"/>
                    <a:gd name="connsiteX22" fmla="*/ 625789 w 634072"/>
                    <a:gd name="connsiteY22" fmla="*/ 92754 h 711181"/>
                    <a:gd name="connsiteX23" fmla="*/ 559114 w 634072"/>
                    <a:gd name="connsiteY23" fmla="*/ 45129 h 711181"/>
                    <a:gd name="connsiteX24" fmla="*/ 486463 w 634072"/>
                    <a:gd name="connsiteY24" fmla="*/ 3374 h 711181"/>
                    <a:gd name="connsiteX0" fmla="*/ 486463 w 634072"/>
                    <a:gd name="connsiteY0" fmla="*/ 5125 h 712932"/>
                    <a:gd name="connsiteX1" fmla="*/ 353475 w 634072"/>
                    <a:gd name="connsiteY1" fmla="*/ 8427 h 712932"/>
                    <a:gd name="connsiteX2" fmla="*/ 254314 w 634072"/>
                    <a:gd name="connsiteY2" fmla="*/ 37355 h 712932"/>
                    <a:gd name="connsiteX3" fmla="*/ 101914 w 634072"/>
                    <a:gd name="connsiteY3" fmla="*/ 142130 h 712932"/>
                    <a:gd name="connsiteX4" fmla="*/ 35239 w 634072"/>
                    <a:gd name="connsiteY4" fmla="*/ 232618 h 712932"/>
                    <a:gd name="connsiteX5" fmla="*/ 25714 w 634072"/>
                    <a:gd name="connsiteY5" fmla="*/ 313580 h 712932"/>
                    <a:gd name="connsiteX6" fmla="*/ 92389 w 634072"/>
                    <a:gd name="connsiteY6" fmla="*/ 342155 h 712932"/>
                    <a:gd name="connsiteX7" fmla="*/ 159064 w 634072"/>
                    <a:gd name="connsiteY7" fmla="*/ 246905 h 712932"/>
                    <a:gd name="connsiteX8" fmla="*/ 118401 w 634072"/>
                    <a:gd name="connsiteY8" fmla="*/ 310096 h 712932"/>
                    <a:gd name="connsiteX9" fmla="*/ 4102 w 634072"/>
                    <a:gd name="connsiteY9" fmla="*/ 448209 h 712932"/>
                    <a:gd name="connsiteX10" fmla="*/ 54289 w 634072"/>
                    <a:gd name="connsiteY10" fmla="*/ 542179 h 712932"/>
                    <a:gd name="connsiteX11" fmla="*/ 168589 w 634072"/>
                    <a:gd name="connsiteY11" fmla="*/ 465980 h 712932"/>
                    <a:gd name="connsiteX12" fmla="*/ 78101 w 634072"/>
                    <a:gd name="connsiteY12" fmla="*/ 561230 h 712932"/>
                    <a:gd name="connsiteX13" fmla="*/ 130489 w 634072"/>
                    <a:gd name="connsiteY13" fmla="*/ 646955 h 712932"/>
                    <a:gd name="connsiteX14" fmla="*/ 259076 w 634072"/>
                    <a:gd name="connsiteY14" fmla="*/ 618380 h 712932"/>
                    <a:gd name="connsiteX15" fmla="*/ 311464 w 634072"/>
                    <a:gd name="connsiteY15" fmla="*/ 561230 h 712932"/>
                    <a:gd name="connsiteX16" fmla="*/ 225739 w 634072"/>
                    <a:gd name="connsiteY16" fmla="*/ 685055 h 712932"/>
                    <a:gd name="connsiteX17" fmla="*/ 340039 w 634072"/>
                    <a:gd name="connsiteY17" fmla="*/ 704105 h 712932"/>
                    <a:gd name="connsiteX18" fmla="*/ 549589 w 634072"/>
                    <a:gd name="connsiteY18" fmla="*/ 570755 h 712932"/>
                    <a:gd name="connsiteX19" fmla="*/ 619759 w 634072"/>
                    <a:gd name="connsiteY19" fmla="*/ 381659 h 712932"/>
                    <a:gd name="connsiteX20" fmla="*/ 627677 w 634072"/>
                    <a:gd name="connsiteY20" fmla="*/ 317900 h 712932"/>
                    <a:gd name="connsiteX21" fmla="*/ 633947 w 634072"/>
                    <a:gd name="connsiteY21" fmla="*/ 211878 h 712932"/>
                    <a:gd name="connsiteX22" fmla="*/ 625789 w 634072"/>
                    <a:gd name="connsiteY22" fmla="*/ 94505 h 712932"/>
                    <a:gd name="connsiteX23" fmla="*/ 559114 w 634072"/>
                    <a:gd name="connsiteY23" fmla="*/ 46880 h 712932"/>
                    <a:gd name="connsiteX24" fmla="*/ 486463 w 634072"/>
                    <a:gd name="connsiteY24" fmla="*/ 5125 h 712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634072" h="712932">
                      <a:moveTo>
                        <a:pt x="486463" y="5125"/>
                      </a:moveTo>
                      <a:cubicBezTo>
                        <a:pt x="452190" y="-1284"/>
                        <a:pt x="402079" y="-3208"/>
                        <a:pt x="353475" y="8427"/>
                      </a:cubicBezTo>
                      <a:cubicBezTo>
                        <a:pt x="304871" y="20062"/>
                        <a:pt x="296241" y="15071"/>
                        <a:pt x="254314" y="37355"/>
                      </a:cubicBezTo>
                      <a:cubicBezTo>
                        <a:pt x="212387" y="59639"/>
                        <a:pt x="138426" y="109586"/>
                        <a:pt x="101914" y="142130"/>
                      </a:cubicBezTo>
                      <a:cubicBezTo>
                        <a:pt x="65402" y="174674"/>
                        <a:pt x="47939" y="204043"/>
                        <a:pt x="35239" y="232618"/>
                      </a:cubicBezTo>
                      <a:cubicBezTo>
                        <a:pt x="22539" y="261193"/>
                        <a:pt x="16189" y="295324"/>
                        <a:pt x="25714" y="313580"/>
                      </a:cubicBezTo>
                      <a:cubicBezTo>
                        <a:pt x="35239" y="331836"/>
                        <a:pt x="70164" y="353267"/>
                        <a:pt x="92389" y="342155"/>
                      </a:cubicBezTo>
                      <a:cubicBezTo>
                        <a:pt x="114614" y="331043"/>
                        <a:pt x="154729" y="252248"/>
                        <a:pt x="159064" y="246905"/>
                      </a:cubicBezTo>
                      <a:cubicBezTo>
                        <a:pt x="163399" y="241562"/>
                        <a:pt x="142641" y="291627"/>
                        <a:pt x="118401" y="310096"/>
                      </a:cubicBezTo>
                      <a:cubicBezTo>
                        <a:pt x="94161" y="328566"/>
                        <a:pt x="21137" y="411910"/>
                        <a:pt x="4102" y="448209"/>
                      </a:cubicBezTo>
                      <a:cubicBezTo>
                        <a:pt x="-12933" y="484508"/>
                        <a:pt x="26874" y="539217"/>
                        <a:pt x="54289" y="542179"/>
                      </a:cubicBezTo>
                      <a:cubicBezTo>
                        <a:pt x="81704" y="545141"/>
                        <a:pt x="164620" y="462805"/>
                        <a:pt x="168589" y="465980"/>
                      </a:cubicBezTo>
                      <a:cubicBezTo>
                        <a:pt x="172558" y="469155"/>
                        <a:pt x="84451" y="531068"/>
                        <a:pt x="78101" y="561230"/>
                      </a:cubicBezTo>
                      <a:cubicBezTo>
                        <a:pt x="71751" y="591392"/>
                        <a:pt x="100327" y="637430"/>
                        <a:pt x="130489" y="646955"/>
                      </a:cubicBezTo>
                      <a:cubicBezTo>
                        <a:pt x="160651" y="656480"/>
                        <a:pt x="228914" y="632667"/>
                        <a:pt x="259076" y="618380"/>
                      </a:cubicBezTo>
                      <a:cubicBezTo>
                        <a:pt x="289238" y="604093"/>
                        <a:pt x="317020" y="550118"/>
                        <a:pt x="311464" y="561230"/>
                      </a:cubicBezTo>
                      <a:cubicBezTo>
                        <a:pt x="305908" y="572343"/>
                        <a:pt x="220977" y="661243"/>
                        <a:pt x="225739" y="685055"/>
                      </a:cubicBezTo>
                      <a:cubicBezTo>
                        <a:pt x="230501" y="708867"/>
                        <a:pt x="286064" y="723155"/>
                        <a:pt x="340039" y="704105"/>
                      </a:cubicBezTo>
                      <a:cubicBezTo>
                        <a:pt x="394014" y="685055"/>
                        <a:pt x="502969" y="624496"/>
                        <a:pt x="549589" y="570755"/>
                      </a:cubicBezTo>
                      <a:cubicBezTo>
                        <a:pt x="596209" y="517014"/>
                        <a:pt x="606744" y="423802"/>
                        <a:pt x="619759" y="381659"/>
                      </a:cubicBezTo>
                      <a:cubicBezTo>
                        <a:pt x="632774" y="339517"/>
                        <a:pt x="627677" y="317900"/>
                        <a:pt x="627677" y="317900"/>
                      </a:cubicBezTo>
                      <a:cubicBezTo>
                        <a:pt x="627221" y="293524"/>
                        <a:pt x="634403" y="236254"/>
                        <a:pt x="633947" y="211878"/>
                      </a:cubicBezTo>
                      <a:cubicBezTo>
                        <a:pt x="632359" y="180128"/>
                        <a:pt x="638489" y="124668"/>
                        <a:pt x="625789" y="94505"/>
                      </a:cubicBezTo>
                      <a:cubicBezTo>
                        <a:pt x="613089" y="64343"/>
                        <a:pt x="582335" y="61777"/>
                        <a:pt x="559114" y="46880"/>
                      </a:cubicBezTo>
                      <a:cubicBezTo>
                        <a:pt x="535893" y="31983"/>
                        <a:pt x="520736" y="11534"/>
                        <a:pt x="486463" y="5125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05DFE16D-2A95-35C7-2EAE-10E19735FB96}"/>
                  </a:ext>
                </a:extLst>
              </p:cNvPr>
              <p:cNvSpPr/>
              <p:nvPr/>
            </p:nvSpPr>
            <p:spPr>
              <a:xfrm>
                <a:off x="5740442" y="966332"/>
                <a:ext cx="1899057" cy="1960317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A34F9C9B-6A19-65ED-D590-A833360B8A67}"/>
                  </a:ext>
                </a:extLst>
              </p:cNvPr>
              <p:cNvSpPr/>
              <p:nvPr/>
            </p:nvSpPr>
            <p:spPr>
              <a:xfrm>
                <a:off x="6280292" y="1719333"/>
                <a:ext cx="251576" cy="32833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4EBA204-F682-FCAB-3E87-CA4E9E14A725}"/>
                  </a:ext>
                </a:extLst>
              </p:cNvPr>
              <p:cNvSpPr/>
              <p:nvPr/>
            </p:nvSpPr>
            <p:spPr>
              <a:xfrm>
                <a:off x="6856952" y="1737584"/>
                <a:ext cx="251576" cy="32833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30F2281C-7347-258A-B95E-84C7CFB36F6A}"/>
                  </a:ext>
                </a:extLst>
              </p:cNvPr>
              <p:cNvSpPr/>
              <p:nvPr/>
            </p:nvSpPr>
            <p:spPr>
              <a:xfrm>
                <a:off x="6325982" y="1816512"/>
                <a:ext cx="151789" cy="1661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0FE66610-F649-927F-260D-06073A44E0FE}"/>
                  </a:ext>
                </a:extLst>
              </p:cNvPr>
              <p:cNvSpPr/>
              <p:nvPr/>
            </p:nvSpPr>
            <p:spPr>
              <a:xfrm>
                <a:off x="6450223" y="2501740"/>
                <a:ext cx="406729" cy="66639"/>
              </a:xfrm>
              <a:custGeom>
                <a:avLst/>
                <a:gdLst>
                  <a:gd name="connsiteX0" fmla="*/ 0 w 130969"/>
                  <a:gd name="connsiteY0" fmla="*/ 0 h 21458"/>
                  <a:gd name="connsiteX1" fmla="*/ 76200 w 130969"/>
                  <a:gd name="connsiteY1" fmla="*/ 21432 h 21458"/>
                  <a:gd name="connsiteX2" fmla="*/ 130969 w 130969"/>
                  <a:gd name="connsiteY2" fmla="*/ 4763 h 21458"/>
                  <a:gd name="connsiteX3" fmla="*/ 130969 w 130969"/>
                  <a:gd name="connsiteY3" fmla="*/ 4763 h 21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969" h="21458">
                    <a:moveTo>
                      <a:pt x="0" y="0"/>
                    </a:moveTo>
                    <a:cubicBezTo>
                      <a:pt x="27186" y="10319"/>
                      <a:pt x="54372" y="20638"/>
                      <a:pt x="76200" y="21432"/>
                    </a:cubicBezTo>
                    <a:cubicBezTo>
                      <a:pt x="98028" y="22226"/>
                      <a:pt x="130969" y="4763"/>
                      <a:pt x="130969" y="4763"/>
                    </a:cubicBezTo>
                    <a:lnTo>
                      <a:pt x="130969" y="4763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69F23EFE-7647-04BB-4F41-92E64A31258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43929" y="2014877"/>
                <a:ext cx="46042" cy="3066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FF7487D-C202-68C8-815F-235DF575C2D0}"/>
                  </a:ext>
                </a:extLst>
              </p:cNvPr>
              <p:cNvSpPr/>
              <p:nvPr/>
            </p:nvSpPr>
            <p:spPr>
              <a:xfrm>
                <a:off x="6903060" y="1825267"/>
                <a:ext cx="151789" cy="1661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E5AC72-54E7-09B7-5E09-4CDB9223CA61}"/>
              </a:ext>
            </a:extLst>
          </p:cNvPr>
          <p:cNvSpPr/>
          <p:nvPr/>
        </p:nvSpPr>
        <p:spPr>
          <a:xfrm rot="20605644">
            <a:off x="5458818" y="5801483"/>
            <a:ext cx="194545" cy="240803"/>
          </a:xfrm>
          <a:custGeom>
            <a:avLst/>
            <a:gdLst>
              <a:gd name="connsiteX0" fmla="*/ 455982 w 681406"/>
              <a:gd name="connsiteY0" fmla="*/ 2223 h 709978"/>
              <a:gd name="connsiteX1" fmla="*/ 417882 w 681406"/>
              <a:gd name="connsiteY1" fmla="*/ 106998 h 709978"/>
              <a:gd name="connsiteX2" fmla="*/ 294057 w 681406"/>
              <a:gd name="connsiteY2" fmla="*/ 30798 h 709978"/>
              <a:gd name="connsiteX3" fmla="*/ 141657 w 681406"/>
              <a:gd name="connsiteY3" fmla="*/ 135573 h 709978"/>
              <a:gd name="connsiteX4" fmla="*/ 94032 w 681406"/>
              <a:gd name="connsiteY4" fmla="*/ 230823 h 709978"/>
              <a:gd name="connsiteX5" fmla="*/ 65457 w 681406"/>
              <a:gd name="connsiteY5" fmla="*/ 307023 h 709978"/>
              <a:gd name="connsiteX6" fmla="*/ 132132 w 681406"/>
              <a:gd name="connsiteY6" fmla="*/ 335598 h 709978"/>
              <a:gd name="connsiteX7" fmla="*/ 198807 w 681406"/>
              <a:gd name="connsiteY7" fmla="*/ 240348 h 709978"/>
              <a:gd name="connsiteX8" fmla="*/ 103557 w 681406"/>
              <a:gd name="connsiteY8" fmla="*/ 326073 h 709978"/>
              <a:gd name="connsiteX9" fmla="*/ 8307 w 681406"/>
              <a:gd name="connsiteY9" fmla="*/ 392748 h 709978"/>
              <a:gd name="connsiteX10" fmla="*/ 17832 w 681406"/>
              <a:gd name="connsiteY10" fmla="*/ 516573 h 709978"/>
              <a:gd name="connsiteX11" fmla="*/ 122607 w 681406"/>
              <a:gd name="connsiteY11" fmla="*/ 535623 h 709978"/>
              <a:gd name="connsiteX12" fmla="*/ 227382 w 681406"/>
              <a:gd name="connsiteY12" fmla="*/ 497523 h 709978"/>
              <a:gd name="connsiteX13" fmla="*/ 122607 w 681406"/>
              <a:gd name="connsiteY13" fmla="*/ 621348 h 709978"/>
              <a:gd name="connsiteX14" fmla="*/ 170232 w 681406"/>
              <a:gd name="connsiteY14" fmla="*/ 640398 h 709978"/>
              <a:gd name="connsiteX15" fmla="*/ 303582 w 681406"/>
              <a:gd name="connsiteY15" fmla="*/ 630873 h 709978"/>
              <a:gd name="connsiteX16" fmla="*/ 351207 w 681406"/>
              <a:gd name="connsiteY16" fmla="*/ 554673 h 709978"/>
              <a:gd name="connsiteX17" fmla="*/ 246432 w 681406"/>
              <a:gd name="connsiteY17" fmla="*/ 688023 h 709978"/>
              <a:gd name="connsiteX18" fmla="*/ 379782 w 681406"/>
              <a:gd name="connsiteY18" fmla="*/ 697548 h 709978"/>
              <a:gd name="connsiteX19" fmla="*/ 589332 w 681406"/>
              <a:gd name="connsiteY19" fmla="*/ 564198 h 709978"/>
              <a:gd name="connsiteX20" fmla="*/ 675057 w 681406"/>
              <a:gd name="connsiteY20" fmla="*/ 373698 h 709978"/>
              <a:gd name="connsiteX21" fmla="*/ 675057 w 681406"/>
              <a:gd name="connsiteY21" fmla="*/ 278448 h 709978"/>
              <a:gd name="connsiteX22" fmla="*/ 675057 w 681406"/>
              <a:gd name="connsiteY22" fmla="*/ 221298 h 709978"/>
              <a:gd name="connsiteX23" fmla="*/ 636957 w 681406"/>
              <a:gd name="connsiteY23" fmla="*/ 230823 h 709978"/>
              <a:gd name="connsiteX24" fmla="*/ 665532 w 681406"/>
              <a:gd name="connsiteY24" fmla="*/ 87948 h 709978"/>
              <a:gd name="connsiteX25" fmla="*/ 598857 w 681406"/>
              <a:gd name="connsiteY25" fmla="*/ 40323 h 709978"/>
              <a:gd name="connsiteX26" fmla="*/ 455982 w 681406"/>
              <a:gd name="connsiteY26" fmla="*/ 2223 h 709978"/>
              <a:gd name="connsiteX0" fmla="*/ 455982 w 681406"/>
              <a:gd name="connsiteY0" fmla="*/ 2223 h 709978"/>
              <a:gd name="connsiteX1" fmla="*/ 417882 w 681406"/>
              <a:gd name="connsiteY1" fmla="*/ 106998 h 709978"/>
              <a:gd name="connsiteX2" fmla="*/ 294057 w 681406"/>
              <a:gd name="connsiteY2" fmla="*/ 30798 h 709978"/>
              <a:gd name="connsiteX3" fmla="*/ 141657 w 681406"/>
              <a:gd name="connsiteY3" fmla="*/ 135573 h 709978"/>
              <a:gd name="connsiteX4" fmla="*/ 94032 w 681406"/>
              <a:gd name="connsiteY4" fmla="*/ 230823 h 709978"/>
              <a:gd name="connsiteX5" fmla="*/ 65457 w 681406"/>
              <a:gd name="connsiteY5" fmla="*/ 307023 h 709978"/>
              <a:gd name="connsiteX6" fmla="*/ 132132 w 681406"/>
              <a:gd name="connsiteY6" fmla="*/ 335598 h 709978"/>
              <a:gd name="connsiteX7" fmla="*/ 198807 w 681406"/>
              <a:gd name="connsiteY7" fmla="*/ 240348 h 709978"/>
              <a:gd name="connsiteX8" fmla="*/ 158144 w 681406"/>
              <a:gd name="connsiteY8" fmla="*/ 303539 h 709978"/>
              <a:gd name="connsiteX9" fmla="*/ 103557 w 681406"/>
              <a:gd name="connsiteY9" fmla="*/ 326073 h 709978"/>
              <a:gd name="connsiteX10" fmla="*/ 8307 w 681406"/>
              <a:gd name="connsiteY10" fmla="*/ 392748 h 709978"/>
              <a:gd name="connsiteX11" fmla="*/ 17832 w 681406"/>
              <a:gd name="connsiteY11" fmla="*/ 516573 h 709978"/>
              <a:gd name="connsiteX12" fmla="*/ 122607 w 681406"/>
              <a:gd name="connsiteY12" fmla="*/ 535623 h 709978"/>
              <a:gd name="connsiteX13" fmla="*/ 227382 w 681406"/>
              <a:gd name="connsiteY13" fmla="*/ 497523 h 709978"/>
              <a:gd name="connsiteX14" fmla="*/ 122607 w 681406"/>
              <a:gd name="connsiteY14" fmla="*/ 621348 h 709978"/>
              <a:gd name="connsiteX15" fmla="*/ 170232 w 681406"/>
              <a:gd name="connsiteY15" fmla="*/ 640398 h 709978"/>
              <a:gd name="connsiteX16" fmla="*/ 303582 w 681406"/>
              <a:gd name="connsiteY16" fmla="*/ 630873 h 709978"/>
              <a:gd name="connsiteX17" fmla="*/ 351207 w 681406"/>
              <a:gd name="connsiteY17" fmla="*/ 554673 h 709978"/>
              <a:gd name="connsiteX18" fmla="*/ 246432 w 681406"/>
              <a:gd name="connsiteY18" fmla="*/ 688023 h 709978"/>
              <a:gd name="connsiteX19" fmla="*/ 379782 w 681406"/>
              <a:gd name="connsiteY19" fmla="*/ 697548 h 709978"/>
              <a:gd name="connsiteX20" fmla="*/ 589332 w 681406"/>
              <a:gd name="connsiteY20" fmla="*/ 564198 h 709978"/>
              <a:gd name="connsiteX21" fmla="*/ 675057 w 681406"/>
              <a:gd name="connsiteY21" fmla="*/ 373698 h 709978"/>
              <a:gd name="connsiteX22" fmla="*/ 675057 w 681406"/>
              <a:gd name="connsiteY22" fmla="*/ 278448 h 709978"/>
              <a:gd name="connsiteX23" fmla="*/ 675057 w 681406"/>
              <a:gd name="connsiteY23" fmla="*/ 221298 h 709978"/>
              <a:gd name="connsiteX24" fmla="*/ 636957 w 681406"/>
              <a:gd name="connsiteY24" fmla="*/ 230823 h 709978"/>
              <a:gd name="connsiteX25" fmla="*/ 665532 w 681406"/>
              <a:gd name="connsiteY25" fmla="*/ 87948 h 709978"/>
              <a:gd name="connsiteX26" fmla="*/ 598857 w 681406"/>
              <a:gd name="connsiteY26" fmla="*/ 40323 h 709978"/>
              <a:gd name="connsiteX27" fmla="*/ 455982 w 681406"/>
              <a:gd name="connsiteY27" fmla="*/ 2223 h 709978"/>
              <a:gd name="connsiteX0" fmla="*/ 455982 w 681406"/>
              <a:gd name="connsiteY0" fmla="*/ 2223 h 709978"/>
              <a:gd name="connsiteX1" fmla="*/ 417882 w 681406"/>
              <a:gd name="connsiteY1" fmla="*/ 106998 h 709978"/>
              <a:gd name="connsiteX2" fmla="*/ 294057 w 681406"/>
              <a:gd name="connsiteY2" fmla="*/ 30798 h 709978"/>
              <a:gd name="connsiteX3" fmla="*/ 141657 w 681406"/>
              <a:gd name="connsiteY3" fmla="*/ 135573 h 709978"/>
              <a:gd name="connsiteX4" fmla="*/ 74982 w 681406"/>
              <a:gd name="connsiteY4" fmla="*/ 226061 h 709978"/>
              <a:gd name="connsiteX5" fmla="*/ 65457 w 681406"/>
              <a:gd name="connsiteY5" fmla="*/ 307023 h 709978"/>
              <a:gd name="connsiteX6" fmla="*/ 132132 w 681406"/>
              <a:gd name="connsiteY6" fmla="*/ 335598 h 709978"/>
              <a:gd name="connsiteX7" fmla="*/ 198807 w 681406"/>
              <a:gd name="connsiteY7" fmla="*/ 240348 h 709978"/>
              <a:gd name="connsiteX8" fmla="*/ 158144 w 681406"/>
              <a:gd name="connsiteY8" fmla="*/ 303539 h 709978"/>
              <a:gd name="connsiteX9" fmla="*/ 103557 w 681406"/>
              <a:gd name="connsiteY9" fmla="*/ 326073 h 709978"/>
              <a:gd name="connsiteX10" fmla="*/ 8307 w 681406"/>
              <a:gd name="connsiteY10" fmla="*/ 392748 h 709978"/>
              <a:gd name="connsiteX11" fmla="*/ 17832 w 681406"/>
              <a:gd name="connsiteY11" fmla="*/ 516573 h 709978"/>
              <a:gd name="connsiteX12" fmla="*/ 122607 w 681406"/>
              <a:gd name="connsiteY12" fmla="*/ 535623 h 709978"/>
              <a:gd name="connsiteX13" fmla="*/ 227382 w 681406"/>
              <a:gd name="connsiteY13" fmla="*/ 497523 h 709978"/>
              <a:gd name="connsiteX14" fmla="*/ 122607 w 681406"/>
              <a:gd name="connsiteY14" fmla="*/ 621348 h 709978"/>
              <a:gd name="connsiteX15" fmla="*/ 170232 w 681406"/>
              <a:gd name="connsiteY15" fmla="*/ 640398 h 709978"/>
              <a:gd name="connsiteX16" fmla="*/ 303582 w 681406"/>
              <a:gd name="connsiteY16" fmla="*/ 630873 h 709978"/>
              <a:gd name="connsiteX17" fmla="*/ 351207 w 681406"/>
              <a:gd name="connsiteY17" fmla="*/ 554673 h 709978"/>
              <a:gd name="connsiteX18" fmla="*/ 246432 w 681406"/>
              <a:gd name="connsiteY18" fmla="*/ 688023 h 709978"/>
              <a:gd name="connsiteX19" fmla="*/ 379782 w 681406"/>
              <a:gd name="connsiteY19" fmla="*/ 697548 h 709978"/>
              <a:gd name="connsiteX20" fmla="*/ 589332 w 681406"/>
              <a:gd name="connsiteY20" fmla="*/ 564198 h 709978"/>
              <a:gd name="connsiteX21" fmla="*/ 675057 w 681406"/>
              <a:gd name="connsiteY21" fmla="*/ 373698 h 709978"/>
              <a:gd name="connsiteX22" fmla="*/ 675057 w 681406"/>
              <a:gd name="connsiteY22" fmla="*/ 278448 h 709978"/>
              <a:gd name="connsiteX23" fmla="*/ 675057 w 681406"/>
              <a:gd name="connsiteY23" fmla="*/ 221298 h 709978"/>
              <a:gd name="connsiteX24" fmla="*/ 636957 w 681406"/>
              <a:gd name="connsiteY24" fmla="*/ 230823 h 709978"/>
              <a:gd name="connsiteX25" fmla="*/ 665532 w 681406"/>
              <a:gd name="connsiteY25" fmla="*/ 87948 h 709978"/>
              <a:gd name="connsiteX26" fmla="*/ 598857 w 681406"/>
              <a:gd name="connsiteY26" fmla="*/ 40323 h 709978"/>
              <a:gd name="connsiteX27" fmla="*/ 455982 w 681406"/>
              <a:gd name="connsiteY27" fmla="*/ 2223 h 709978"/>
              <a:gd name="connsiteX0" fmla="*/ 455982 w 681406"/>
              <a:gd name="connsiteY0" fmla="*/ 2223 h 709978"/>
              <a:gd name="connsiteX1" fmla="*/ 417882 w 681406"/>
              <a:gd name="connsiteY1" fmla="*/ 106998 h 709978"/>
              <a:gd name="connsiteX2" fmla="*/ 294057 w 681406"/>
              <a:gd name="connsiteY2" fmla="*/ 30798 h 709978"/>
              <a:gd name="connsiteX3" fmla="*/ 141657 w 681406"/>
              <a:gd name="connsiteY3" fmla="*/ 135573 h 709978"/>
              <a:gd name="connsiteX4" fmla="*/ 74982 w 681406"/>
              <a:gd name="connsiteY4" fmla="*/ 226061 h 709978"/>
              <a:gd name="connsiteX5" fmla="*/ 65457 w 681406"/>
              <a:gd name="connsiteY5" fmla="*/ 307023 h 709978"/>
              <a:gd name="connsiteX6" fmla="*/ 132132 w 681406"/>
              <a:gd name="connsiteY6" fmla="*/ 335598 h 709978"/>
              <a:gd name="connsiteX7" fmla="*/ 198807 w 681406"/>
              <a:gd name="connsiteY7" fmla="*/ 240348 h 709978"/>
              <a:gd name="connsiteX8" fmla="*/ 158144 w 681406"/>
              <a:gd name="connsiteY8" fmla="*/ 303539 h 709978"/>
              <a:gd name="connsiteX9" fmla="*/ 103557 w 681406"/>
              <a:gd name="connsiteY9" fmla="*/ 326073 h 709978"/>
              <a:gd name="connsiteX10" fmla="*/ 8307 w 681406"/>
              <a:gd name="connsiteY10" fmla="*/ 392748 h 709978"/>
              <a:gd name="connsiteX11" fmla="*/ 17832 w 681406"/>
              <a:gd name="connsiteY11" fmla="*/ 516573 h 709978"/>
              <a:gd name="connsiteX12" fmla="*/ 122607 w 681406"/>
              <a:gd name="connsiteY12" fmla="*/ 535623 h 709978"/>
              <a:gd name="connsiteX13" fmla="*/ 208332 w 681406"/>
              <a:gd name="connsiteY13" fmla="*/ 459423 h 709978"/>
              <a:gd name="connsiteX14" fmla="*/ 122607 w 681406"/>
              <a:gd name="connsiteY14" fmla="*/ 621348 h 709978"/>
              <a:gd name="connsiteX15" fmla="*/ 170232 w 681406"/>
              <a:gd name="connsiteY15" fmla="*/ 640398 h 709978"/>
              <a:gd name="connsiteX16" fmla="*/ 303582 w 681406"/>
              <a:gd name="connsiteY16" fmla="*/ 630873 h 709978"/>
              <a:gd name="connsiteX17" fmla="*/ 351207 w 681406"/>
              <a:gd name="connsiteY17" fmla="*/ 554673 h 709978"/>
              <a:gd name="connsiteX18" fmla="*/ 246432 w 681406"/>
              <a:gd name="connsiteY18" fmla="*/ 688023 h 709978"/>
              <a:gd name="connsiteX19" fmla="*/ 379782 w 681406"/>
              <a:gd name="connsiteY19" fmla="*/ 697548 h 709978"/>
              <a:gd name="connsiteX20" fmla="*/ 589332 w 681406"/>
              <a:gd name="connsiteY20" fmla="*/ 564198 h 709978"/>
              <a:gd name="connsiteX21" fmla="*/ 675057 w 681406"/>
              <a:gd name="connsiteY21" fmla="*/ 373698 h 709978"/>
              <a:gd name="connsiteX22" fmla="*/ 675057 w 681406"/>
              <a:gd name="connsiteY22" fmla="*/ 278448 h 709978"/>
              <a:gd name="connsiteX23" fmla="*/ 675057 w 681406"/>
              <a:gd name="connsiteY23" fmla="*/ 221298 h 709978"/>
              <a:gd name="connsiteX24" fmla="*/ 636957 w 681406"/>
              <a:gd name="connsiteY24" fmla="*/ 230823 h 709978"/>
              <a:gd name="connsiteX25" fmla="*/ 665532 w 681406"/>
              <a:gd name="connsiteY25" fmla="*/ 87948 h 709978"/>
              <a:gd name="connsiteX26" fmla="*/ 598857 w 681406"/>
              <a:gd name="connsiteY26" fmla="*/ 40323 h 709978"/>
              <a:gd name="connsiteX27" fmla="*/ 455982 w 681406"/>
              <a:gd name="connsiteY27" fmla="*/ 2223 h 709978"/>
              <a:gd name="connsiteX0" fmla="*/ 454558 w 679982"/>
              <a:gd name="connsiteY0" fmla="*/ 2223 h 709978"/>
              <a:gd name="connsiteX1" fmla="*/ 416458 w 679982"/>
              <a:gd name="connsiteY1" fmla="*/ 106998 h 709978"/>
              <a:gd name="connsiteX2" fmla="*/ 292633 w 679982"/>
              <a:gd name="connsiteY2" fmla="*/ 30798 h 709978"/>
              <a:gd name="connsiteX3" fmla="*/ 140233 w 679982"/>
              <a:gd name="connsiteY3" fmla="*/ 135573 h 709978"/>
              <a:gd name="connsiteX4" fmla="*/ 73558 w 679982"/>
              <a:gd name="connsiteY4" fmla="*/ 226061 h 709978"/>
              <a:gd name="connsiteX5" fmla="*/ 64033 w 679982"/>
              <a:gd name="connsiteY5" fmla="*/ 307023 h 709978"/>
              <a:gd name="connsiteX6" fmla="*/ 130708 w 679982"/>
              <a:gd name="connsiteY6" fmla="*/ 335598 h 709978"/>
              <a:gd name="connsiteX7" fmla="*/ 197383 w 679982"/>
              <a:gd name="connsiteY7" fmla="*/ 240348 h 709978"/>
              <a:gd name="connsiteX8" fmla="*/ 156720 w 679982"/>
              <a:gd name="connsiteY8" fmla="*/ 303539 h 709978"/>
              <a:gd name="connsiteX9" fmla="*/ 102133 w 679982"/>
              <a:gd name="connsiteY9" fmla="*/ 326073 h 709978"/>
              <a:gd name="connsiteX10" fmla="*/ 6883 w 679982"/>
              <a:gd name="connsiteY10" fmla="*/ 392748 h 709978"/>
              <a:gd name="connsiteX11" fmla="*/ 16408 w 679982"/>
              <a:gd name="connsiteY11" fmla="*/ 516573 h 709978"/>
              <a:gd name="connsiteX12" fmla="*/ 87845 w 679982"/>
              <a:gd name="connsiteY12" fmla="*/ 516573 h 709978"/>
              <a:gd name="connsiteX13" fmla="*/ 206908 w 679982"/>
              <a:gd name="connsiteY13" fmla="*/ 459423 h 709978"/>
              <a:gd name="connsiteX14" fmla="*/ 121183 w 679982"/>
              <a:gd name="connsiteY14" fmla="*/ 621348 h 709978"/>
              <a:gd name="connsiteX15" fmla="*/ 168808 w 679982"/>
              <a:gd name="connsiteY15" fmla="*/ 640398 h 709978"/>
              <a:gd name="connsiteX16" fmla="*/ 302158 w 679982"/>
              <a:gd name="connsiteY16" fmla="*/ 630873 h 709978"/>
              <a:gd name="connsiteX17" fmla="*/ 349783 w 679982"/>
              <a:gd name="connsiteY17" fmla="*/ 554673 h 709978"/>
              <a:gd name="connsiteX18" fmla="*/ 245008 w 679982"/>
              <a:gd name="connsiteY18" fmla="*/ 688023 h 709978"/>
              <a:gd name="connsiteX19" fmla="*/ 378358 w 679982"/>
              <a:gd name="connsiteY19" fmla="*/ 697548 h 709978"/>
              <a:gd name="connsiteX20" fmla="*/ 587908 w 679982"/>
              <a:gd name="connsiteY20" fmla="*/ 564198 h 709978"/>
              <a:gd name="connsiteX21" fmla="*/ 673633 w 679982"/>
              <a:gd name="connsiteY21" fmla="*/ 373698 h 709978"/>
              <a:gd name="connsiteX22" fmla="*/ 673633 w 679982"/>
              <a:gd name="connsiteY22" fmla="*/ 278448 h 709978"/>
              <a:gd name="connsiteX23" fmla="*/ 673633 w 679982"/>
              <a:gd name="connsiteY23" fmla="*/ 221298 h 709978"/>
              <a:gd name="connsiteX24" fmla="*/ 635533 w 679982"/>
              <a:gd name="connsiteY24" fmla="*/ 230823 h 709978"/>
              <a:gd name="connsiteX25" fmla="*/ 664108 w 679982"/>
              <a:gd name="connsiteY25" fmla="*/ 87948 h 709978"/>
              <a:gd name="connsiteX26" fmla="*/ 597433 w 679982"/>
              <a:gd name="connsiteY26" fmla="*/ 40323 h 709978"/>
              <a:gd name="connsiteX27" fmla="*/ 454558 w 679982"/>
              <a:gd name="connsiteY27" fmla="*/ 2223 h 709978"/>
              <a:gd name="connsiteX0" fmla="*/ 455545 w 680969"/>
              <a:gd name="connsiteY0" fmla="*/ 2223 h 709978"/>
              <a:gd name="connsiteX1" fmla="*/ 417445 w 680969"/>
              <a:gd name="connsiteY1" fmla="*/ 106998 h 709978"/>
              <a:gd name="connsiteX2" fmla="*/ 293620 w 680969"/>
              <a:gd name="connsiteY2" fmla="*/ 30798 h 709978"/>
              <a:gd name="connsiteX3" fmla="*/ 141220 w 680969"/>
              <a:gd name="connsiteY3" fmla="*/ 135573 h 709978"/>
              <a:gd name="connsiteX4" fmla="*/ 74545 w 680969"/>
              <a:gd name="connsiteY4" fmla="*/ 226061 h 709978"/>
              <a:gd name="connsiteX5" fmla="*/ 65020 w 680969"/>
              <a:gd name="connsiteY5" fmla="*/ 307023 h 709978"/>
              <a:gd name="connsiteX6" fmla="*/ 131695 w 680969"/>
              <a:gd name="connsiteY6" fmla="*/ 335598 h 709978"/>
              <a:gd name="connsiteX7" fmla="*/ 198370 w 680969"/>
              <a:gd name="connsiteY7" fmla="*/ 240348 h 709978"/>
              <a:gd name="connsiteX8" fmla="*/ 157707 w 680969"/>
              <a:gd name="connsiteY8" fmla="*/ 303539 h 709978"/>
              <a:gd name="connsiteX9" fmla="*/ 103120 w 680969"/>
              <a:gd name="connsiteY9" fmla="*/ 326073 h 709978"/>
              <a:gd name="connsiteX10" fmla="*/ 7870 w 680969"/>
              <a:gd name="connsiteY10" fmla="*/ 392748 h 709978"/>
              <a:gd name="connsiteX11" fmla="*/ 17395 w 680969"/>
              <a:gd name="connsiteY11" fmla="*/ 516573 h 709978"/>
              <a:gd name="connsiteX12" fmla="*/ 112645 w 680969"/>
              <a:gd name="connsiteY12" fmla="*/ 516573 h 709978"/>
              <a:gd name="connsiteX13" fmla="*/ 207895 w 680969"/>
              <a:gd name="connsiteY13" fmla="*/ 459423 h 709978"/>
              <a:gd name="connsiteX14" fmla="*/ 122170 w 680969"/>
              <a:gd name="connsiteY14" fmla="*/ 621348 h 709978"/>
              <a:gd name="connsiteX15" fmla="*/ 169795 w 680969"/>
              <a:gd name="connsiteY15" fmla="*/ 640398 h 709978"/>
              <a:gd name="connsiteX16" fmla="*/ 303145 w 680969"/>
              <a:gd name="connsiteY16" fmla="*/ 630873 h 709978"/>
              <a:gd name="connsiteX17" fmla="*/ 350770 w 680969"/>
              <a:gd name="connsiteY17" fmla="*/ 554673 h 709978"/>
              <a:gd name="connsiteX18" fmla="*/ 245995 w 680969"/>
              <a:gd name="connsiteY18" fmla="*/ 688023 h 709978"/>
              <a:gd name="connsiteX19" fmla="*/ 379345 w 680969"/>
              <a:gd name="connsiteY19" fmla="*/ 697548 h 709978"/>
              <a:gd name="connsiteX20" fmla="*/ 588895 w 680969"/>
              <a:gd name="connsiteY20" fmla="*/ 564198 h 709978"/>
              <a:gd name="connsiteX21" fmla="*/ 674620 w 680969"/>
              <a:gd name="connsiteY21" fmla="*/ 373698 h 709978"/>
              <a:gd name="connsiteX22" fmla="*/ 674620 w 680969"/>
              <a:gd name="connsiteY22" fmla="*/ 278448 h 709978"/>
              <a:gd name="connsiteX23" fmla="*/ 674620 w 680969"/>
              <a:gd name="connsiteY23" fmla="*/ 221298 h 709978"/>
              <a:gd name="connsiteX24" fmla="*/ 636520 w 680969"/>
              <a:gd name="connsiteY24" fmla="*/ 230823 h 709978"/>
              <a:gd name="connsiteX25" fmla="*/ 665095 w 680969"/>
              <a:gd name="connsiteY25" fmla="*/ 87948 h 709978"/>
              <a:gd name="connsiteX26" fmla="*/ 598420 w 680969"/>
              <a:gd name="connsiteY26" fmla="*/ 40323 h 709978"/>
              <a:gd name="connsiteX27" fmla="*/ 455545 w 680969"/>
              <a:gd name="connsiteY27" fmla="*/ 2223 h 709978"/>
              <a:gd name="connsiteX0" fmla="*/ 460771 w 686195"/>
              <a:gd name="connsiteY0" fmla="*/ 2223 h 709978"/>
              <a:gd name="connsiteX1" fmla="*/ 422671 w 686195"/>
              <a:gd name="connsiteY1" fmla="*/ 106998 h 709978"/>
              <a:gd name="connsiteX2" fmla="*/ 298846 w 686195"/>
              <a:gd name="connsiteY2" fmla="*/ 30798 h 709978"/>
              <a:gd name="connsiteX3" fmla="*/ 146446 w 686195"/>
              <a:gd name="connsiteY3" fmla="*/ 135573 h 709978"/>
              <a:gd name="connsiteX4" fmla="*/ 79771 w 686195"/>
              <a:gd name="connsiteY4" fmla="*/ 226061 h 709978"/>
              <a:gd name="connsiteX5" fmla="*/ 70246 w 686195"/>
              <a:gd name="connsiteY5" fmla="*/ 307023 h 709978"/>
              <a:gd name="connsiteX6" fmla="*/ 136921 w 686195"/>
              <a:gd name="connsiteY6" fmla="*/ 335598 h 709978"/>
              <a:gd name="connsiteX7" fmla="*/ 203596 w 686195"/>
              <a:gd name="connsiteY7" fmla="*/ 240348 h 709978"/>
              <a:gd name="connsiteX8" fmla="*/ 162933 w 686195"/>
              <a:gd name="connsiteY8" fmla="*/ 303539 h 709978"/>
              <a:gd name="connsiteX9" fmla="*/ 108346 w 686195"/>
              <a:gd name="connsiteY9" fmla="*/ 326073 h 709978"/>
              <a:gd name="connsiteX10" fmla="*/ 13096 w 686195"/>
              <a:gd name="connsiteY10" fmla="*/ 392748 h 709978"/>
              <a:gd name="connsiteX11" fmla="*/ 22621 w 686195"/>
              <a:gd name="connsiteY11" fmla="*/ 516573 h 709978"/>
              <a:gd name="connsiteX12" fmla="*/ 213121 w 686195"/>
              <a:gd name="connsiteY12" fmla="*/ 459423 h 709978"/>
              <a:gd name="connsiteX13" fmla="*/ 127396 w 686195"/>
              <a:gd name="connsiteY13" fmla="*/ 621348 h 709978"/>
              <a:gd name="connsiteX14" fmla="*/ 175021 w 686195"/>
              <a:gd name="connsiteY14" fmla="*/ 640398 h 709978"/>
              <a:gd name="connsiteX15" fmla="*/ 308371 w 686195"/>
              <a:gd name="connsiteY15" fmla="*/ 630873 h 709978"/>
              <a:gd name="connsiteX16" fmla="*/ 355996 w 686195"/>
              <a:gd name="connsiteY16" fmla="*/ 554673 h 709978"/>
              <a:gd name="connsiteX17" fmla="*/ 251221 w 686195"/>
              <a:gd name="connsiteY17" fmla="*/ 688023 h 709978"/>
              <a:gd name="connsiteX18" fmla="*/ 384571 w 686195"/>
              <a:gd name="connsiteY18" fmla="*/ 697548 h 709978"/>
              <a:gd name="connsiteX19" fmla="*/ 594121 w 686195"/>
              <a:gd name="connsiteY19" fmla="*/ 564198 h 709978"/>
              <a:gd name="connsiteX20" fmla="*/ 679846 w 686195"/>
              <a:gd name="connsiteY20" fmla="*/ 373698 h 709978"/>
              <a:gd name="connsiteX21" fmla="*/ 679846 w 686195"/>
              <a:gd name="connsiteY21" fmla="*/ 278448 h 709978"/>
              <a:gd name="connsiteX22" fmla="*/ 679846 w 686195"/>
              <a:gd name="connsiteY22" fmla="*/ 221298 h 709978"/>
              <a:gd name="connsiteX23" fmla="*/ 641746 w 686195"/>
              <a:gd name="connsiteY23" fmla="*/ 230823 h 709978"/>
              <a:gd name="connsiteX24" fmla="*/ 670321 w 686195"/>
              <a:gd name="connsiteY24" fmla="*/ 87948 h 709978"/>
              <a:gd name="connsiteX25" fmla="*/ 603646 w 686195"/>
              <a:gd name="connsiteY25" fmla="*/ 40323 h 709978"/>
              <a:gd name="connsiteX26" fmla="*/ 460771 w 686195"/>
              <a:gd name="connsiteY26" fmla="*/ 2223 h 709978"/>
              <a:gd name="connsiteX0" fmla="*/ 449288 w 674712"/>
              <a:gd name="connsiteY0" fmla="*/ 2223 h 709978"/>
              <a:gd name="connsiteX1" fmla="*/ 411188 w 674712"/>
              <a:gd name="connsiteY1" fmla="*/ 106998 h 709978"/>
              <a:gd name="connsiteX2" fmla="*/ 287363 w 674712"/>
              <a:gd name="connsiteY2" fmla="*/ 30798 h 709978"/>
              <a:gd name="connsiteX3" fmla="*/ 134963 w 674712"/>
              <a:gd name="connsiteY3" fmla="*/ 135573 h 709978"/>
              <a:gd name="connsiteX4" fmla="*/ 68288 w 674712"/>
              <a:gd name="connsiteY4" fmla="*/ 226061 h 709978"/>
              <a:gd name="connsiteX5" fmla="*/ 58763 w 674712"/>
              <a:gd name="connsiteY5" fmla="*/ 307023 h 709978"/>
              <a:gd name="connsiteX6" fmla="*/ 125438 w 674712"/>
              <a:gd name="connsiteY6" fmla="*/ 335598 h 709978"/>
              <a:gd name="connsiteX7" fmla="*/ 192113 w 674712"/>
              <a:gd name="connsiteY7" fmla="*/ 240348 h 709978"/>
              <a:gd name="connsiteX8" fmla="*/ 151450 w 674712"/>
              <a:gd name="connsiteY8" fmla="*/ 303539 h 709978"/>
              <a:gd name="connsiteX9" fmla="*/ 96863 w 674712"/>
              <a:gd name="connsiteY9" fmla="*/ 326073 h 709978"/>
              <a:gd name="connsiteX10" fmla="*/ 1613 w 674712"/>
              <a:gd name="connsiteY10" fmla="*/ 392748 h 709978"/>
              <a:gd name="connsiteX11" fmla="*/ 49238 w 674712"/>
              <a:gd name="connsiteY11" fmla="*/ 521335 h 709978"/>
              <a:gd name="connsiteX12" fmla="*/ 201638 w 674712"/>
              <a:gd name="connsiteY12" fmla="*/ 459423 h 709978"/>
              <a:gd name="connsiteX13" fmla="*/ 115913 w 674712"/>
              <a:gd name="connsiteY13" fmla="*/ 621348 h 709978"/>
              <a:gd name="connsiteX14" fmla="*/ 163538 w 674712"/>
              <a:gd name="connsiteY14" fmla="*/ 640398 h 709978"/>
              <a:gd name="connsiteX15" fmla="*/ 296888 w 674712"/>
              <a:gd name="connsiteY15" fmla="*/ 630873 h 709978"/>
              <a:gd name="connsiteX16" fmla="*/ 344513 w 674712"/>
              <a:gd name="connsiteY16" fmla="*/ 554673 h 709978"/>
              <a:gd name="connsiteX17" fmla="*/ 239738 w 674712"/>
              <a:gd name="connsiteY17" fmla="*/ 688023 h 709978"/>
              <a:gd name="connsiteX18" fmla="*/ 373088 w 674712"/>
              <a:gd name="connsiteY18" fmla="*/ 697548 h 709978"/>
              <a:gd name="connsiteX19" fmla="*/ 582638 w 674712"/>
              <a:gd name="connsiteY19" fmla="*/ 564198 h 709978"/>
              <a:gd name="connsiteX20" fmla="*/ 668363 w 674712"/>
              <a:gd name="connsiteY20" fmla="*/ 373698 h 709978"/>
              <a:gd name="connsiteX21" fmla="*/ 668363 w 674712"/>
              <a:gd name="connsiteY21" fmla="*/ 278448 h 709978"/>
              <a:gd name="connsiteX22" fmla="*/ 668363 w 674712"/>
              <a:gd name="connsiteY22" fmla="*/ 221298 h 709978"/>
              <a:gd name="connsiteX23" fmla="*/ 630263 w 674712"/>
              <a:gd name="connsiteY23" fmla="*/ 230823 h 709978"/>
              <a:gd name="connsiteX24" fmla="*/ 658838 w 674712"/>
              <a:gd name="connsiteY24" fmla="*/ 87948 h 709978"/>
              <a:gd name="connsiteX25" fmla="*/ 592163 w 674712"/>
              <a:gd name="connsiteY25" fmla="*/ 40323 h 709978"/>
              <a:gd name="connsiteX26" fmla="*/ 449288 w 674712"/>
              <a:gd name="connsiteY26" fmla="*/ 2223 h 709978"/>
              <a:gd name="connsiteX0" fmla="*/ 449288 w 674712"/>
              <a:gd name="connsiteY0" fmla="*/ 2223 h 709978"/>
              <a:gd name="connsiteX1" fmla="*/ 411188 w 674712"/>
              <a:gd name="connsiteY1" fmla="*/ 106998 h 709978"/>
              <a:gd name="connsiteX2" fmla="*/ 287363 w 674712"/>
              <a:gd name="connsiteY2" fmla="*/ 30798 h 709978"/>
              <a:gd name="connsiteX3" fmla="*/ 134963 w 674712"/>
              <a:gd name="connsiteY3" fmla="*/ 135573 h 709978"/>
              <a:gd name="connsiteX4" fmla="*/ 68288 w 674712"/>
              <a:gd name="connsiteY4" fmla="*/ 226061 h 709978"/>
              <a:gd name="connsiteX5" fmla="*/ 58763 w 674712"/>
              <a:gd name="connsiteY5" fmla="*/ 307023 h 709978"/>
              <a:gd name="connsiteX6" fmla="*/ 125438 w 674712"/>
              <a:gd name="connsiteY6" fmla="*/ 335598 h 709978"/>
              <a:gd name="connsiteX7" fmla="*/ 192113 w 674712"/>
              <a:gd name="connsiteY7" fmla="*/ 240348 h 709978"/>
              <a:gd name="connsiteX8" fmla="*/ 151450 w 674712"/>
              <a:gd name="connsiteY8" fmla="*/ 303539 h 709978"/>
              <a:gd name="connsiteX9" fmla="*/ 96863 w 674712"/>
              <a:gd name="connsiteY9" fmla="*/ 326073 h 709978"/>
              <a:gd name="connsiteX10" fmla="*/ 1613 w 674712"/>
              <a:gd name="connsiteY10" fmla="*/ 392748 h 709978"/>
              <a:gd name="connsiteX11" fmla="*/ 49238 w 674712"/>
              <a:gd name="connsiteY11" fmla="*/ 521335 h 709978"/>
              <a:gd name="connsiteX12" fmla="*/ 201638 w 674712"/>
              <a:gd name="connsiteY12" fmla="*/ 459423 h 709978"/>
              <a:gd name="connsiteX13" fmla="*/ 111150 w 674712"/>
              <a:gd name="connsiteY13" fmla="*/ 554673 h 709978"/>
              <a:gd name="connsiteX14" fmla="*/ 163538 w 674712"/>
              <a:gd name="connsiteY14" fmla="*/ 640398 h 709978"/>
              <a:gd name="connsiteX15" fmla="*/ 296888 w 674712"/>
              <a:gd name="connsiteY15" fmla="*/ 630873 h 709978"/>
              <a:gd name="connsiteX16" fmla="*/ 344513 w 674712"/>
              <a:gd name="connsiteY16" fmla="*/ 554673 h 709978"/>
              <a:gd name="connsiteX17" fmla="*/ 239738 w 674712"/>
              <a:gd name="connsiteY17" fmla="*/ 688023 h 709978"/>
              <a:gd name="connsiteX18" fmla="*/ 373088 w 674712"/>
              <a:gd name="connsiteY18" fmla="*/ 697548 h 709978"/>
              <a:gd name="connsiteX19" fmla="*/ 582638 w 674712"/>
              <a:gd name="connsiteY19" fmla="*/ 564198 h 709978"/>
              <a:gd name="connsiteX20" fmla="*/ 668363 w 674712"/>
              <a:gd name="connsiteY20" fmla="*/ 373698 h 709978"/>
              <a:gd name="connsiteX21" fmla="*/ 668363 w 674712"/>
              <a:gd name="connsiteY21" fmla="*/ 278448 h 709978"/>
              <a:gd name="connsiteX22" fmla="*/ 668363 w 674712"/>
              <a:gd name="connsiteY22" fmla="*/ 221298 h 709978"/>
              <a:gd name="connsiteX23" fmla="*/ 630263 w 674712"/>
              <a:gd name="connsiteY23" fmla="*/ 230823 h 709978"/>
              <a:gd name="connsiteX24" fmla="*/ 658838 w 674712"/>
              <a:gd name="connsiteY24" fmla="*/ 87948 h 709978"/>
              <a:gd name="connsiteX25" fmla="*/ 592163 w 674712"/>
              <a:gd name="connsiteY25" fmla="*/ 40323 h 709978"/>
              <a:gd name="connsiteX26" fmla="*/ 449288 w 674712"/>
              <a:gd name="connsiteY26" fmla="*/ 2223 h 709978"/>
              <a:gd name="connsiteX0" fmla="*/ 449288 w 674712"/>
              <a:gd name="connsiteY0" fmla="*/ 2223 h 709978"/>
              <a:gd name="connsiteX1" fmla="*/ 411188 w 674712"/>
              <a:gd name="connsiteY1" fmla="*/ 106998 h 709978"/>
              <a:gd name="connsiteX2" fmla="*/ 287363 w 674712"/>
              <a:gd name="connsiteY2" fmla="*/ 30798 h 709978"/>
              <a:gd name="connsiteX3" fmla="*/ 134963 w 674712"/>
              <a:gd name="connsiteY3" fmla="*/ 135573 h 709978"/>
              <a:gd name="connsiteX4" fmla="*/ 68288 w 674712"/>
              <a:gd name="connsiteY4" fmla="*/ 226061 h 709978"/>
              <a:gd name="connsiteX5" fmla="*/ 58763 w 674712"/>
              <a:gd name="connsiteY5" fmla="*/ 307023 h 709978"/>
              <a:gd name="connsiteX6" fmla="*/ 125438 w 674712"/>
              <a:gd name="connsiteY6" fmla="*/ 335598 h 709978"/>
              <a:gd name="connsiteX7" fmla="*/ 192113 w 674712"/>
              <a:gd name="connsiteY7" fmla="*/ 240348 h 709978"/>
              <a:gd name="connsiteX8" fmla="*/ 151450 w 674712"/>
              <a:gd name="connsiteY8" fmla="*/ 303539 h 709978"/>
              <a:gd name="connsiteX9" fmla="*/ 96863 w 674712"/>
              <a:gd name="connsiteY9" fmla="*/ 326073 h 709978"/>
              <a:gd name="connsiteX10" fmla="*/ 1613 w 674712"/>
              <a:gd name="connsiteY10" fmla="*/ 392748 h 709978"/>
              <a:gd name="connsiteX11" fmla="*/ 49238 w 674712"/>
              <a:gd name="connsiteY11" fmla="*/ 521335 h 709978"/>
              <a:gd name="connsiteX12" fmla="*/ 201638 w 674712"/>
              <a:gd name="connsiteY12" fmla="*/ 459423 h 709978"/>
              <a:gd name="connsiteX13" fmla="*/ 111150 w 674712"/>
              <a:gd name="connsiteY13" fmla="*/ 554673 h 709978"/>
              <a:gd name="connsiteX14" fmla="*/ 163538 w 674712"/>
              <a:gd name="connsiteY14" fmla="*/ 640398 h 709978"/>
              <a:gd name="connsiteX15" fmla="*/ 292125 w 674712"/>
              <a:gd name="connsiteY15" fmla="*/ 611823 h 709978"/>
              <a:gd name="connsiteX16" fmla="*/ 344513 w 674712"/>
              <a:gd name="connsiteY16" fmla="*/ 554673 h 709978"/>
              <a:gd name="connsiteX17" fmla="*/ 239738 w 674712"/>
              <a:gd name="connsiteY17" fmla="*/ 688023 h 709978"/>
              <a:gd name="connsiteX18" fmla="*/ 373088 w 674712"/>
              <a:gd name="connsiteY18" fmla="*/ 697548 h 709978"/>
              <a:gd name="connsiteX19" fmla="*/ 582638 w 674712"/>
              <a:gd name="connsiteY19" fmla="*/ 564198 h 709978"/>
              <a:gd name="connsiteX20" fmla="*/ 668363 w 674712"/>
              <a:gd name="connsiteY20" fmla="*/ 373698 h 709978"/>
              <a:gd name="connsiteX21" fmla="*/ 668363 w 674712"/>
              <a:gd name="connsiteY21" fmla="*/ 278448 h 709978"/>
              <a:gd name="connsiteX22" fmla="*/ 668363 w 674712"/>
              <a:gd name="connsiteY22" fmla="*/ 221298 h 709978"/>
              <a:gd name="connsiteX23" fmla="*/ 630263 w 674712"/>
              <a:gd name="connsiteY23" fmla="*/ 230823 h 709978"/>
              <a:gd name="connsiteX24" fmla="*/ 658838 w 674712"/>
              <a:gd name="connsiteY24" fmla="*/ 87948 h 709978"/>
              <a:gd name="connsiteX25" fmla="*/ 592163 w 674712"/>
              <a:gd name="connsiteY25" fmla="*/ 40323 h 709978"/>
              <a:gd name="connsiteX26" fmla="*/ 449288 w 674712"/>
              <a:gd name="connsiteY26" fmla="*/ 2223 h 709978"/>
              <a:gd name="connsiteX0" fmla="*/ 449288 w 674712"/>
              <a:gd name="connsiteY0" fmla="*/ 2223 h 706375"/>
              <a:gd name="connsiteX1" fmla="*/ 411188 w 674712"/>
              <a:gd name="connsiteY1" fmla="*/ 106998 h 706375"/>
              <a:gd name="connsiteX2" fmla="*/ 287363 w 674712"/>
              <a:gd name="connsiteY2" fmla="*/ 30798 h 706375"/>
              <a:gd name="connsiteX3" fmla="*/ 134963 w 674712"/>
              <a:gd name="connsiteY3" fmla="*/ 135573 h 706375"/>
              <a:gd name="connsiteX4" fmla="*/ 68288 w 674712"/>
              <a:gd name="connsiteY4" fmla="*/ 226061 h 706375"/>
              <a:gd name="connsiteX5" fmla="*/ 58763 w 674712"/>
              <a:gd name="connsiteY5" fmla="*/ 307023 h 706375"/>
              <a:gd name="connsiteX6" fmla="*/ 125438 w 674712"/>
              <a:gd name="connsiteY6" fmla="*/ 335598 h 706375"/>
              <a:gd name="connsiteX7" fmla="*/ 192113 w 674712"/>
              <a:gd name="connsiteY7" fmla="*/ 240348 h 706375"/>
              <a:gd name="connsiteX8" fmla="*/ 151450 w 674712"/>
              <a:gd name="connsiteY8" fmla="*/ 303539 h 706375"/>
              <a:gd name="connsiteX9" fmla="*/ 96863 w 674712"/>
              <a:gd name="connsiteY9" fmla="*/ 326073 h 706375"/>
              <a:gd name="connsiteX10" fmla="*/ 1613 w 674712"/>
              <a:gd name="connsiteY10" fmla="*/ 392748 h 706375"/>
              <a:gd name="connsiteX11" fmla="*/ 49238 w 674712"/>
              <a:gd name="connsiteY11" fmla="*/ 521335 h 706375"/>
              <a:gd name="connsiteX12" fmla="*/ 201638 w 674712"/>
              <a:gd name="connsiteY12" fmla="*/ 459423 h 706375"/>
              <a:gd name="connsiteX13" fmla="*/ 111150 w 674712"/>
              <a:gd name="connsiteY13" fmla="*/ 554673 h 706375"/>
              <a:gd name="connsiteX14" fmla="*/ 163538 w 674712"/>
              <a:gd name="connsiteY14" fmla="*/ 640398 h 706375"/>
              <a:gd name="connsiteX15" fmla="*/ 292125 w 674712"/>
              <a:gd name="connsiteY15" fmla="*/ 611823 h 706375"/>
              <a:gd name="connsiteX16" fmla="*/ 344513 w 674712"/>
              <a:gd name="connsiteY16" fmla="*/ 554673 h 706375"/>
              <a:gd name="connsiteX17" fmla="*/ 258788 w 674712"/>
              <a:gd name="connsiteY17" fmla="*/ 678498 h 706375"/>
              <a:gd name="connsiteX18" fmla="*/ 373088 w 674712"/>
              <a:gd name="connsiteY18" fmla="*/ 697548 h 706375"/>
              <a:gd name="connsiteX19" fmla="*/ 582638 w 674712"/>
              <a:gd name="connsiteY19" fmla="*/ 564198 h 706375"/>
              <a:gd name="connsiteX20" fmla="*/ 668363 w 674712"/>
              <a:gd name="connsiteY20" fmla="*/ 373698 h 706375"/>
              <a:gd name="connsiteX21" fmla="*/ 668363 w 674712"/>
              <a:gd name="connsiteY21" fmla="*/ 278448 h 706375"/>
              <a:gd name="connsiteX22" fmla="*/ 668363 w 674712"/>
              <a:gd name="connsiteY22" fmla="*/ 221298 h 706375"/>
              <a:gd name="connsiteX23" fmla="*/ 630263 w 674712"/>
              <a:gd name="connsiteY23" fmla="*/ 230823 h 706375"/>
              <a:gd name="connsiteX24" fmla="*/ 658838 w 674712"/>
              <a:gd name="connsiteY24" fmla="*/ 87948 h 706375"/>
              <a:gd name="connsiteX25" fmla="*/ 592163 w 674712"/>
              <a:gd name="connsiteY25" fmla="*/ 40323 h 706375"/>
              <a:gd name="connsiteX26" fmla="*/ 449288 w 674712"/>
              <a:gd name="connsiteY26" fmla="*/ 2223 h 706375"/>
              <a:gd name="connsiteX0" fmla="*/ 452467 w 677891"/>
              <a:gd name="connsiteY0" fmla="*/ 2223 h 706375"/>
              <a:gd name="connsiteX1" fmla="*/ 414367 w 677891"/>
              <a:gd name="connsiteY1" fmla="*/ 106998 h 706375"/>
              <a:gd name="connsiteX2" fmla="*/ 290542 w 677891"/>
              <a:gd name="connsiteY2" fmla="*/ 30798 h 706375"/>
              <a:gd name="connsiteX3" fmla="*/ 138142 w 677891"/>
              <a:gd name="connsiteY3" fmla="*/ 135573 h 706375"/>
              <a:gd name="connsiteX4" fmla="*/ 71467 w 677891"/>
              <a:gd name="connsiteY4" fmla="*/ 226061 h 706375"/>
              <a:gd name="connsiteX5" fmla="*/ 61942 w 677891"/>
              <a:gd name="connsiteY5" fmla="*/ 307023 h 706375"/>
              <a:gd name="connsiteX6" fmla="*/ 128617 w 677891"/>
              <a:gd name="connsiteY6" fmla="*/ 335598 h 706375"/>
              <a:gd name="connsiteX7" fmla="*/ 195292 w 677891"/>
              <a:gd name="connsiteY7" fmla="*/ 240348 h 706375"/>
              <a:gd name="connsiteX8" fmla="*/ 154629 w 677891"/>
              <a:gd name="connsiteY8" fmla="*/ 303539 h 706375"/>
              <a:gd name="connsiteX9" fmla="*/ 4792 w 677891"/>
              <a:gd name="connsiteY9" fmla="*/ 392748 h 706375"/>
              <a:gd name="connsiteX10" fmla="*/ 52417 w 677891"/>
              <a:gd name="connsiteY10" fmla="*/ 521335 h 706375"/>
              <a:gd name="connsiteX11" fmla="*/ 204817 w 677891"/>
              <a:gd name="connsiteY11" fmla="*/ 459423 h 706375"/>
              <a:gd name="connsiteX12" fmla="*/ 114329 w 677891"/>
              <a:gd name="connsiteY12" fmla="*/ 554673 h 706375"/>
              <a:gd name="connsiteX13" fmla="*/ 166717 w 677891"/>
              <a:gd name="connsiteY13" fmla="*/ 640398 h 706375"/>
              <a:gd name="connsiteX14" fmla="*/ 295304 w 677891"/>
              <a:gd name="connsiteY14" fmla="*/ 611823 h 706375"/>
              <a:gd name="connsiteX15" fmla="*/ 347692 w 677891"/>
              <a:gd name="connsiteY15" fmla="*/ 554673 h 706375"/>
              <a:gd name="connsiteX16" fmla="*/ 261967 w 677891"/>
              <a:gd name="connsiteY16" fmla="*/ 678498 h 706375"/>
              <a:gd name="connsiteX17" fmla="*/ 376267 w 677891"/>
              <a:gd name="connsiteY17" fmla="*/ 697548 h 706375"/>
              <a:gd name="connsiteX18" fmla="*/ 585817 w 677891"/>
              <a:gd name="connsiteY18" fmla="*/ 564198 h 706375"/>
              <a:gd name="connsiteX19" fmla="*/ 671542 w 677891"/>
              <a:gd name="connsiteY19" fmla="*/ 373698 h 706375"/>
              <a:gd name="connsiteX20" fmla="*/ 671542 w 677891"/>
              <a:gd name="connsiteY20" fmla="*/ 278448 h 706375"/>
              <a:gd name="connsiteX21" fmla="*/ 671542 w 677891"/>
              <a:gd name="connsiteY21" fmla="*/ 221298 h 706375"/>
              <a:gd name="connsiteX22" fmla="*/ 633442 w 677891"/>
              <a:gd name="connsiteY22" fmla="*/ 230823 h 706375"/>
              <a:gd name="connsiteX23" fmla="*/ 662017 w 677891"/>
              <a:gd name="connsiteY23" fmla="*/ 87948 h 706375"/>
              <a:gd name="connsiteX24" fmla="*/ 595342 w 677891"/>
              <a:gd name="connsiteY24" fmla="*/ 40323 h 706375"/>
              <a:gd name="connsiteX25" fmla="*/ 452467 w 677891"/>
              <a:gd name="connsiteY25" fmla="*/ 2223 h 706375"/>
              <a:gd name="connsiteX0" fmla="*/ 447736 w 673160"/>
              <a:gd name="connsiteY0" fmla="*/ 2223 h 706375"/>
              <a:gd name="connsiteX1" fmla="*/ 409636 w 673160"/>
              <a:gd name="connsiteY1" fmla="*/ 106998 h 706375"/>
              <a:gd name="connsiteX2" fmla="*/ 285811 w 673160"/>
              <a:gd name="connsiteY2" fmla="*/ 30798 h 706375"/>
              <a:gd name="connsiteX3" fmla="*/ 133411 w 673160"/>
              <a:gd name="connsiteY3" fmla="*/ 135573 h 706375"/>
              <a:gd name="connsiteX4" fmla="*/ 66736 w 673160"/>
              <a:gd name="connsiteY4" fmla="*/ 226061 h 706375"/>
              <a:gd name="connsiteX5" fmla="*/ 57211 w 673160"/>
              <a:gd name="connsiteY5" fmla="*/ 307023 h 706375"/>
              <a:gd name="connsiteX6" fmla="*/ 123886 w 673160"/>
              <a:gd name="connsiteY6" fmla="*/ 335598 h 706375"/>
              <a:gd name="connsiteX7" fmla="*/ 190561 w 673160"/>
              <a:gd name="connsiteY7" fmla="*/ 240348 h 706375"/>
              <a:gd name="connsiteX8" fmla="*/ 149898 w 673160"/>
              <a:gd name="connsiteY8" fmla="*/ 303539 h 706375"/>
              <a:gd name="connsiteX9" fmla="*/ 54648 w 673160"/>
              <a:gd name="connsiteY9" fmla="*/ 370215 h 706375"/>
              <a:gd name="connsiteX10" fmla="*/ 61 w 673160"/>
              <a:gd name="connsiteY10" fmla="*/ 392748 h 706375"/>
              <a:gd name="connsiteX11" fmla="*/ 47686 w 673160"/>
              <a:gd name="connsiteY11" fmla="*/ 521335 h 706375"/>
              <a:gd name="connsiteX12" fmla="*/ 200086 w 673160"/>
              <a:gd name="connsiteY12" fmla="*/ 459423 h 706375"/>
              <a:gd name="connsiteX13" fmla="*/ 109598 w 673160"/>
              <a:gd name="connsiteY13" fmla="*/ 554673 h 706375"/>
              <a:gd name="connsiteX14" fmla="*/ 161986 w 673160"/>
              <a:gd name="connsiteY14" fmla="*/ 640398 h 706375"/>
              <a:gd name="connsiteX15" fmla="*/ 290573 w 673160"/>
              <a:gd name="connsiteY15" fmla="*/ 611823 h 706375"/>
              <a:gd name="connsiteX16" fmla="*/ 342961 w 673160"/>
              <a:gd name="connsiteY16" fmla="*/ 554673 h 706375"/>
              <a:gd name="connsiteX17" fmla="*/ 257236 w 673160"/>
              <a:gd name="connsiteY17" fmla="*/ 678498 h 706375"/>
              <a:gd name="connsiteX18" fmla="*/ 371536 w 673160"/>
              <a:gd name="connsiteY18" fmla="*/ 697548 h 706375"/>
              <a:gd name="connsiteX19" fmla="*/ 581086 w 673160"/>
              <a:gd name="connsiteY19" fmla="*/ 564198 h 706375"/>
              <a:gd name="connsiteX20" fmla="*/ 666811 w 673160"/>
              <a:gd name="connsiteY20" fmla="*/ 373698 h 706375"/>
              <a:gd name="connsiteX21" fmla="*/ 666811 w 673160"/>
              <a:gd name="connsiteY21" fmla="*/ 278448 h 706375"/>
              <a:gd name="connsiteX22" fmla="*/ 666811 w 673160"/>
              <a:gd name="connsiteY22" fmla="*/ 221298 h 706375"/>
              <a:gd name="connsiteX23" fmla="*/ 628711 w 673160"/>
              <a:gd name="connsiteY23" fmla="*/ 230823 h 706375"/>
              <a:gd name="connsiteX24" fmla="*/ 657286 w 673160"/>
              <a:gd name="connsiteY24" fmla="*/ 87948 h 706375"/>
              <a:gd name="connsiteX25" fmla="*/ 590611 w 673160"/>
              <a:gd name="connsiteY25" fmla="*/ 40323 h 706375"/>
              <a:gd name="connsiteX26" fmla="*/ 447736 w 673160"/>
              <a:gd name="connsiteY26" fmla="*/ 2223 h 706375"/>
              <a:gd name="connsiteX0" fmla="*/ 447736 w 673160"/>
              <a:gd name="connsiteY0" fmla="*/ 2223 h 706375"/>
              <a:gd name="connsiteX1" fmla="*/ 409636 w 673160"/>
              <a:gd name="connsiteY1" fmla="*/ 106998 h 706375"/>
              <a:gd name="connsiteX2" fmla="*/ 285811 w 673160"/>
              <a:gd name="connsiteY2" fmla="*/ 30798 h 706375"/>
              <a:gd name="connsiteX3" fmla="*/ 133411 w 673160"/>
              <a:gd name="connsiteY3" fmla="*/ 135573 h 706375"/>
              <a:gd name="connsiteX4" fmla="*/ 66736 w 673160"/>
              <a:gd name="connsiteY4" fmla="*/ 226061 h 706375"/>
              <a:gd name="connsiteX5" fmla="*/ 57211 w 673160"/>
              <a:gd name="connsiteY5" fmla="*/ 307023 h 706375"/>
              <a:gd name="connsiteX6" fmla="*/ 123886 w 673160"/>
              <a:gd name="connsiteY6" fmla="*/ 335598 h 706375"/>
              <a:gd name="connsiteX7" fmla="*/ 190561 w 673160"/>
              <a:gd name="connsiteY7" fmla="*/ 240348 h 706375"/>
              <a:gd name="connsiteX8" fmla="*/ 149898 w 673160"/>
              <a:gd name="connsiteY8" fmla="*/ 303539 h 706375"/>
              <a:gd name="connsiteX9" fmla="*/ 54648 w 673160"/>
              <a:gd name="connsiteY9" fmla="*/ 384502 h 706375"/>
              <a:gd name="connsiteX10" fmla="*/ 61 w 673160"/>
              <a:gd name="connsiteY10" fmla="*/ 392748 h 706375"/>
              <a:gd name="connsiteX11" fmla="*/ 47686 w 673160"/>
              <a:gd name="connsiteY11" fmla="*/ 521335 h 706375"/>
              <a:gd name="connsiteX12" fmla="*/ 200086 w 673160"/>
              <a:gd name="connsiteY12" fmla="*/ 459423 h 706375"/>
              <a:gd name="connsiteX13" fmla="*/ 109598 w 673160"/>
              <a:gd name="connsiteY13" fmla="*/ 554673 h 706375"/>
              <a:gd name="connsiteX14" fmla="*/ 161986 w 673160"/>
              <a:gd name="connsiteY14" fmla="*/ 640398 h 706375"/>
              <a:gd name="connsiteX15" fmla="*/ 290573 w 673160"/>
              <a:gd name="connsiteY15" fmla="*/ 611823 h 706375"/>
              <a:gd name="connsiteX16" fmla="*/ 342961 w 673160"/>
              <a:gd name="connsiteY16" fmla="*/ 554673 h 706375"/>
              <a:gd name="connsiteX17" fmla="*/ 257236 w 673160"/>
              <a:gd name="connsiteY17" fmla="*/ 678498 h 706375"/>
              <a:gd name="connsiteX18" fmla="*/ 371536 w 673160"/>
              <a:gd name="connsiteY18" fmla="*/ 697548 h 706375"/>
              <a:gd name="connsiteX19" fmla="*/ 581086 w 673160"/>
              <a:gd name="connsiteY19" fmla="*/ 564198 h 706375"/>
              <a:gd name="connsiteX20" fmla="*/ 666811 w 673160"/>
              <a:gd name="connsiteY20" fmla="*/ 373698 h 706375"/>
              <a:gd name="connsiteX21" fmla="*/ 666811 w 673160"/>
              <a:gd name="connsiteY21" fmla="*/ 278448 h 706375"/>
              <a:gd name="connsiteX22" fmla="*/ 666811 w 673160"/>
              <a:gd name="connsiteY22" fmla="*/ 221298 h 706375"/>
              <a:gd name="connsiteX23" fmla="*/ 628711 w 673160"/>
              <a:gd name="connsiteY23" fmla="*/ 230823 h 706375"/>
              <a:gd name="connsiteX24" fmla="*/ 657286 w 673160"/>
              <a:gd name="connsiteY24" fmla="*/ 87948 h 706375"/>
              <a:gd name="connsiteX25" fmla="*/ 590611 w 673160"/>
              <a:gd name="connsiteY25" fmla="*/ 40323 h 706375"/>
              <a:gd name="connsiteX26" fmla="*/ 447736 w 673160"/>
              <a:gd name="connsiteY26" fmla="*/ 2223 h 706375"/>
              <a:gd name="connsiteX0" fmla="*/ 412997 w 638421"/>
              <a:gd name="connsiteY0" fmla="*/ 2223 h 706375"/>
              <a:gd name="connsiteX1" fmla="*/ 374897 w 638421"/>
              <a:gd name="connsiteY1" fmla="*/ 106998 h 706375"/>
              <a:gd name="connsiteX2" fmla="*/ 251072 w 638421"/>
              <a:gd name="connsiteY2" fmla="*/ 30798 h 706375"/>
              <a:gd name="connsiteX3" fmla="*/ 98672 w 638421"/>
              <a:gd name="connsiteY3" fmla="*/ 135573 h 706375"/>
              <a:gd name="connsiteX4" fmla="*/ 31997 w 638421"/>
              <a:gd name="connsiteY4" fmla="*/ 226061 h 706375"/>
              <a:gd name="connsiteX5" fmla="*/ 22472 w 638421"/>
              <a:gd name="connsiteY5" fmla="*/ 307023 h 706375"/>
              <a:gd name="connsiteX6" fmla="*/ 89147 w 638421"/>
              <a:gd name="connsiteY6" fmla="*/ 335598 h 706375"/>
              <a:gd name="connsiteX7" fmla="*/ 155822 w 638421"/>
              <a:gd name="connsiteY7" fmla="*/ 240348 h 706375"/>
              <a:gd name="connsiteX8" fmla="*/ 115159 w 638421"/>
              <a:gd name="connsiteY8" fmla="*/ 303539 h 706375"/>
              <a:gd name="connsiteX9" fmla="*/ 19909 w 638421"/>
              <a:gd name="connsiteY9" fmla="*/ 384502 h 706375"/>
              <a:gd name="connsiteX10" fmla="*/ 12947 w 638421"/>
              <a:gd name="connsiteY10" fmla="*/ 521335 h 706375"/>
              <a:gd name="connsiteX11" fmla="*/ 165347 w 638421"/>
              <a:gd name="connsiteY11" fmla="*/ 459423 h 706375"/>
              <a:gd name="connsiteX12" fmla="*/ 74859 w 638421"/>
              <a:gd name="connsiteY12" fmla="*/ 554673 h 706375"/>
              <a:gd name="connsiteX13" fmla="*/ 127247 w 638421"/>
              <a:gd name="connsiteY13" fmla="*/ 640398 h 706375"/>
              <a:gd name="connsiteX14" fmla="*/ 255834 w 638421"/>
              <a:gd name="connsiteY14" fmla="*/ 611823 h 706375"/>
              <a:gd name="connsiteX15" fmla="*/ 308222 w 638421"/>
              <a:gd name="connsiteY15" fmla="*/ 554673 h 706375"/>
              <a:gd name="connsiteX16" fmla="*/ 222497 w 638421"/>
              <a:gd name="connsiteY16" fmla="*/ 678498 h 706375"/>
              <a:gd name="connsiteX17" fmla="*/ 336797 w 638421"/>
              <a:gd name="connsiteY17" fmla="*/ 697548 h 706375"/>
              <a:gd name="connsiteX18" fmla="*/ 546347 w 638421"/>
              <a:gd name="connsiteY18" fmla="*/ 564198 h 706375"/>
              <a:gd name="connsiteX19" fmla="*/ 632072 w 638421"/>
              <a:gd name="connsiteY19" fmla="*/ 373698 h 706375"/>
              <a:gd name="connsiteX20" fmla="*/ 632072 w 638421"/>
              <a:gd name="connsiteY20" fmla="*/ 278448 h 706375"/>
              <a:gd name="connsiteX21" fmla="*/ 632072 w 638421"/>
              <a:gd name="connsiteY21" fmla="*/ 221298 h 706375"/>
              <a:gd name="connsiteX22" fmla="*/ 593972 w 638421"/>
              <a:gd name="connsiteY22" fmla="*/ 230823 h 706375"/>
              <a:gd name="connsiteX23" fmla="*/ 622547 w 638421"/>
              <a:gd name="connsiteY23" fmla="*/ 87948 h 706375"/>
              <a:gd name="connsiteX24" fmla="*/ 555872 w 638421"/>
              <a:gd name="connsiteY24" fmla="*/ 40323 h 706375"/>
              <a:gd name="connsiteX25" fmla="*/ 412997 w 638421"/>
              <a:gd name="connsiteY25" fmla="*/ 2223 h 706375"/>
              <a:gd name="connsiteX0" fmla="*/ 415057 w 640481"/>
              <a:gd name="connsiteY0" fmla="*/ 2223 h 706375"/>
              <a:gd name="connsiteX1" fmla="*/ 376957 w 640481"/>
              <a:gd name="connsiteY1" fmla="*/ 106998 h 706375"/>
              <a:gd name="connsiteX2" fmla="*/ 253132 w 640481"/>
              <a:gd name="connsiteY2" fmla="*/ 30798 h 706375"/>
              <a:gd name="connsiteX3" fmla="*/ 100732 w 640481"/>
              <a:gd name="connsiteY3" fmla="*/ 135573 h 706375"/>
              <a:gd name="connsiteX4" fmla="*/ 34057 w 640481"/>
              <a:gd name="connsiteY4" fmla="*/ 226061 h 706375"/>
              <a:gd name="connsiteX5" fmla="*/ 24532 w 640481"/>
              <a:gd name="connsiteY5" fmla="*/ 307023 h 706375"/>
              <a:gd name="connsiteX6" fmla="*/ 91207 w 640481"/>
              <a:gd name="connsiteY6" fmla="*/ 335598 h 706375"/>
              <a:gd name="connsiteX7" fmla="*/ 157882 w 640481"/>
              <a:gd name="connsiteY7" fmla="*/ 240348 h 706375"/>
              <a:gd name="connsiteX8" fmla="*/ 117219 w 640481"/>
              <a:gd name="connsiteY8" fmla="*/ 303539 h 706375"/>
              <a:gd name="connsiteX9" fmla="*/ 17207 w 640481"/>
              <a:gd name="connsiteY9" fmla="*/ 451177 h 706375"/>
              <a:gd name="connsiteX10" fmla="*/ 15007 w 640481"/>
              <a:gd name="connsiteY10" fmla="*/ 521335 h 706375"/>
              <a:gd name="connsiteX11" fmla="*/ 167407 w 640481"/>
              <a:gd name="connsiteY11" fmla="*/ 459423 h 706375"/>
              <a:gd name="connsiteX12" fmla="*/ 76919 w 640481"/>
              <a:gd name="connsiteY12" fmla="*/ 554673 h 706375"/>
              <a:gd name="connsiteX13" fmla="*/ 129307 w 640481"/>
              <a:gd name="connsiteY13" fmla="*/ 640398 h 706375"/>
              <a:gd name="connsiteX14" fmla="*/ 257894 w 640481"/>
              <a:gd name="connsiteY14" fmla="*/ 611823 h 706375"/>
              <a:gd name="connsiteX15" fmla="*/ 310282 w 640481"/>
              <a:gd name="connsiteY15" fmla="*/ 554673 h 706375"/>
              <a:gd name="connsiteX16" fmla="*/ 224557 w 640481"/>
              <a:gd name="connsiteY16" fmla="*/ 678498 h 706375"/>
              <a:gd name="connsiteX17" fmla="*/ 338857 w 640481"/>
              <a:gd name="connsiteY17" fmla="*/ 697548 h 706375"/>
              <a:gd name="connsiteX18" fmla="*/ 548407 w 640481"/>
              <a:gd name="connsiteY18" fmla="*/ 564198 h 706375"/>
              <a:gd name="connsiteX19" fmla="*/ 634132 w 640481"/>
              <a:gd name="connsiteY19" fmla="*/ 373698 h 706375"/>
              <a:gd name="connsiteX20" fmla="*/ 634132 w 640481"/>
              <a:gd name="connsiteY20" fmla="*/ 278448 h 706375"/>
              <a:gd name="connsiteX21" fmla="*/ 634132 w 640481"/>
              <a:gd name="connsiteY21" fmla="*/ 221298 h 706375"/>
              <a:gd name="connsiteX22" fmla="*/ 596032 w 640481"/>
              <a:gd name="connsiteY22" fmla="*/ 230823 h 706375"/>
              <a:gd name="connsiteX23" fmla="*/ 624607 w 640481"/>
              <a:gd name="connsiteY23" fmla="*/ 87948 h 706375"/>
              <a:gd name="connsiteX24" fmla="*/ 557932 w 640481"/>
              <a:gd name="connsiteY24" fmla="*/ 40323 h 706375"/>
              <a:gd name="connsiteX25" fmla="*/ 415057 w 640481"/>
              <a:gd name="connsiteY25" fmla="*/ 2223 h 706375"/>
              <a:gd name="connsiteX0" fmla="*/ 423166 w 648590"/>
              <a:gd name="connsiteY0" fmla="*/ 2223 h 706375"/>
              <a:gd name="connsiteX1" fmla="*/ 385066 w 648590"/>
              <a:gd name="connsiteY1" fmla="*/ 106998 h 706375"/>
              <a:gd name="connsiteX2" fmla="*/ 261241 w 648590"/>
              <a:gd name="connsiteY2" fmla="*/ 30798 h 706375"/>
              <a:gd name="connsiteX3" fmla="*/ 108841 w 648590"/>
              <a:gd name="connsiteY3" fmla="*/ 135573 h 706375"/>
              <a:gd name="connsiteX4" fmla="*/ 42166 w 648590"/>
              <a:gd name="connsiteY4" fmla="*/ 226061 h 706375"/>
              <a:gd name="connsiteX5" fmla="*/ 32641 w 648590"/>
              <a:gd name="connsiteY5" fmla="*/ 307023 h 706375"/>
              <a:gd name="connsiteX6" fmla="*/ 99316 w 648590"/>
              <a:gd name="connsiteY6" fmla="*/ 335598 h 706375"/>
              <a:gd name="connsiteX7" fmla="*/ 165991 w 648590"/>
              <a:gd name="connsiteY7" fmla="*/ 240348 h 706375"/>
              <a:gd name="connsiteX8" fmla="*/ 125328 w 648590"/>
              <a:gd name="connsiteY8" fmla="*/ 303539 h 706375"/>
              <a:gd name="connsiteX9" fmla="*/ 11029 w 648590"/>
              <a:gd name="connsiteY9" fmla="*/ 441652 h 706375"/>
              <a:gd name="connsiteX10" fmla="*/ 23116 w 648590"/>
              <a:gd name="connsiteY10" fmla="*/ 521335 h 706375"/>
              <a:gd name="connsiteX11" fmla="*/ 175516 w 648590"/>
              <a:gd name="connsiteY11" fmla="*/ 459423 h 706375"/>
              <a:gd name="connsiteX12" fmla="*/ 85028 w 648590"/>
              <a:gd name="connsiteY12" fmla="*/ 554673 h 706375"/>
              <a:gd name="connsiteX13" fmla="*/ 137416 w 648590"/>
              <a:gd name="connsiteY13" fmla="*/ 640398 h 706375"/>
              <a:gd name="connsiteX14" fmla="*/ 266003 w 648590"/>
              <a:gd name="connsiteY14" fmla="*/ 611823 h 706375"/>
              <a:gd name="connsiteX15" fmla="*/ 318391 w 648590"/>
              <a:gd name="connsiteY15" fmla="*/ 554673 h 706375"/>
              <a:gd name="connsiteX16" fmla="*/ 232666 w 648590"/>
              <a:gd name="connsiteY16" fmla="*/ 678498 h 706375"/>
              <a:gd name="connsiteX17" fmla="*/ 346966 w 648590"/>
              <a:gd name="connsiteY17" fmla="*/ 697548 h 706375"/>
              <a:gd name="connsiteX18" fmla="*/ 556516 w 648590"/>
              <a:gd name="connsiteY18" fmla="*/ 564198 h 706375"/>
              <a:gd name="connsiteX19" fmla="*/ 642241 w 648590"/>
              <a:gd name="connsiteY19" fmla="*/ 373698 h 706375"/>
              <a:gd name="connsiteX20" fmla="*/ 642241 w 648590"/>
              <a:gd name="connsiteY20" fmla="*/ 278448 h 706375"/>
              <a:gd name="connsiteX21" fmla="*/ 642241 w 648590"/>
              <a:gd name="connsiteY21" fmla="*/ 221298 h 706375"/>
              <a:gd name="connsiteX22" fmla="*/ 604141 w 648590"/>
              <a:gd name="connsiteY22" fmla="*/ 230823 h 706375"/>
              <a:gd name="connsiteX23" fmla="*/ 632716 w 648590"/>
              <a:gd name="connsiteY23" fmla="*/ 87948 h 706375"/>
              <a:gd name="connsiteX24" fmla="*/ 566041 w 648590"/>
              <a:gd name="connsiteY24" fmla="*/ 40323 h 706375"/>
              <a:gd name="connsiteX25" fmla="*/ 423166 w 648590"/>
              <a:gd name="connsiteY25" fmla="*/ 2223 h 706375"/>
              <a:gd name="connsiteX0" fmla="*/ 416239 w 641663"/>
              <a:gd name="connsiteY0" fmla="*/ 2223 h 706375"/>
              <a:gd name="connsiteX1" fmla="*/ 378139 w 641663"/>
              <a:gd name="connsiteY1" fmla="*/ 106998 h 706375"/>
              <a:gd name="connsiteX2" fmla="*/ 254314 w 641663"/>
              <a:gd name="connsiteY2" fmla="*/ 30798 h 706375"/>
              <a:gd name="connsiteX3" fmla="*/ 101914 w 641663"/>
              <a:gd name="connsiteY3" fmla="*/ 135573 h 706375"/>
              <a:gd name="connsiteX4" fmla="*/ 35239 w 641663"/>
              <a:gd name="connsiteY4" fmla="*/ 226061 h 706375"/>
              <a:gd name="connsiteX5" fmla="*/ 25714 w 641663"/>
              <a:gd name="connsiteY5" fmla="*/ 307023 h 706375"/>
              <a:gd name="connsiteX6" fmla="*/ 92389 w 641663"/>
              <a:gd name="connsiteY6" fmla="*/ 335598 h 706375"/>
              <a:gd name="connsiteX7" fmla="*/ 159064 w 641663"/>
              <a:gd name="connsiteY7" fmla="*/ 240348 h 706375"/>
              <a:gd name="connsiteX8" fmla="*/ 118401 w 641663"/>
              <a:gd name="connsiteY8" fmla="*/ 303539 h 706375"/>
              <a:gd name="connsiteX9" fmla="*/ 4102 w 641663"/>
              <a:gd name="connsiteY9" fmla="*/ 441652 h 706375"/>
              <a:gd name="connsiteX10" fmla="*/ 54289 w 641663"/>
              <a:gd name="connsiteY10" fmla="*/ 535622 h 706375"/>
              <a:gd name="connsiteX11" fmla="*/ 168589 w 641663"/>
              <a:gd name="connsiteY11" fmla="*/ 459423 h 706375"/>
              <a:gd name="connsiteX12" fmla="*/ 78101 w 641663"/>
              <a:gd name="connsiteY12" fmla="*/ 554673 h 706375"/>
              <a:gd name="connsiteX13" fmla="*/ 130489 w 641663"/>
              <a:gd name="connsiteY13" fmla="*/ 640398 h 706375"/>
              <a:gd name="connsiteX14" fmla="*/ 259076 w 641663"/>
              <a:gd name="connsiteY14" fmla="*/ 611823 h 706375"/>
              <a:gd name="connsiteX15" fmla="*/ 311464 w 641663"/>
              <a:gd name="connsiteY15" fmla="*/ 554673 h 706375"/>
              <a:gd name="connsiteX16" fmla="*/ 225739 w 641663"/>
              <a:gd name="connsiteY16" fmla="*/ 678498 h 706375"/>
              <a:gd name="connsiteX17" fmla="*/ 340039 w 641663"/>
              <a:gd name="connsiteY17" fmla="*/ 697548 h 706375"/>
              <a:gd name="connsiteX18" fmla="*/ 549589 w 641663"/>
              <a:gd name="connsiteY18" fmla="*/ 564198 h 706375"/>
              <a:gd name="connsiteX19" fmla="*/ 635314 w 641663"/>
              <a:gd name="connsiteY19" fmla="*/ 373698 h 706375"/>
              <a:gd name="connsiteX20" fmla="*/ 635314 w 641663"/>
              <a:gd name="connsiteY20" fmla="*/ 278448 h 706375"/>
              <a:gd name="connsiteX21" fmla="*/ 635314 w 641663"/>
              <a:gd name="connsiteY21" fmla="*/ 221298 h 706375"/>
              <a:gd name="connsiteX22" fmla="*/ 597214 w 641663"/>
              <a:gd name="connsiteY22" fmla="*/ 230823 h 706375"/>
              <a:gd name="connsiteX23" fmla="*/ 625789 w 641663"/>
              <a:gd name="connsiteY23" fmla="*/ 87948 h 706375"/>
              <a:gd name="connsiteX24" fmla="*/ 559114 w 641663"/>
              <a:gd name="connsiteY24" fmla="*/ 40323 h 706375"/>
              <a:gd name="connsiteX25" fmla="*/ 416239 w 641663"/>
              <a:gd name="connsiteY25" fmla="*/ 2223 h 706375"/>
              <a:gd name="connsiteX0" fmla="*/ 416239 w 641663"/>
              <a:gd name="connsiteY0" fmla="*/ 2223 h 706375"/>
              <a:gd name="connsiteX1" fmla="*/ 378139 w 641663"/>
              <a:gd name="connsiteY1" fmla="*/ 106998 h 706375"/>
              <a:gd name="connsiteX2" fmla="*/ 254314 w 641663"/>
              <a:gd name="connsiteY2" fmla="*/ 30798 h 706375"/>
              <a:gd name="connsiteX3" fmla="*/ 101914 w 641663"/>
              <a:gd name="connsiteY3" fmla="*/ 135573 h 706375"/>
              <a:gd name="connsiteX4" fmla="*/ 35239 w 641663"/>
              <a:gd name="connsiteY4" fmla="*/ 226061 h 706375"/>
              <a:gd name="connsiteX5" fmla="*/ 25714 w 641663"/>
              <a:gd name="connsiteY5" fmla="*/ 307023 h 706375"/>
              <a:gd name="connsiteX6" fmla="*/ 92389 w 641663"/>
              <a:gd name="connsiteY6" fmla="*/ 335598 h 706375"/>
              <a:gd name="connsiteX7" fmla="*/ 159064 w 641663"/>
              <a:gd name="connsiteY7" fmla="*/ 240348 h 706375"/>
              <a:gd name="connsiteX8" fmla="*/ 118401 w 641663"/>
              <a:gd name="connsiteY8" fmla="*/ 303539 h 706375"/>
              <a:gd name="connsiteX9" fmla="*/ 4102 w 641663"/>
              <a:gd name="connsiteY9" fmla="*/ 441652 h 706375"/>
              <a:gd name="connsiteX10" fmla="*/ 54289 w 641663"/>
              <a:gd name="connsiteY10" fmla="*/ 535622 h 706375"/>
              <a:gd name="connsiteX11" fmla="*/ 168589 w 641663"/>
              <a:gd name="connsiteY11" fmla="*/ 459423 h 706375"/>
              <a:gd name="connsiteX12" fmla="*/ 78101 w 641663"/>
              <a:gd name="connsiteY12" fmla="*/ 554673 h 706375"/>
              <a:gd name="connsiteX13" fmla="*/ 130489 w 641663"/>
              <a:gd name="connsiteY13" fmla="*/ 640398 h 706375"/>
              <a:gd name="connsiteX14" fmla="*/ 259076 w 641663"/>
              <a:gd name="connsiteY14" fmla="*/ 611823 h 706375"/>
              <a:gd name="connsiteX15" fmla="*/ 311464 w 641663"/>
              <a:gd name="connsiteY15" fmla="*/ 554673 h 706375"/>
              <a:gd name="connsiteX16" fmla="*/ 225739 w 641663"/>
              <a:gd name="connsiteY16" fmla="*/ 678498 h 706375"/>
              <a:gd name="connsiteX17" fmla="*/ 340039 w 641663"/>
              <a:gd name="connsiteY17" fmla="*/ 697548 h 706375"/>
              <a:gd name="connsiteX18" fmla="*/ 549589 w 641663"/>
              <a:gd name="connsiteY18" fmla="*/ 564198 h 706375"/>
              <a:gd name="connsiteX19" fmla="*/ 635314 w 641663"/>
              <a:gd name="connsiteY19" fmla="*/ 373698 h 706375"/>
              <a:gd name="connsiteX20" fmla="*/ 635314 w 641663"/>
              <a:gd name="connsiteY20" fmla="*/ 278448 h 706375"/>
              <a:gd name="connsiteX21" fmla="*/ 635314 w 641663"/>
              <a:gd name="connsiteY21" fmla="*/ 221298 h 706375"/>
              <a:gd name="connsiteX22" fmla="*/ 618041 w 641663"/>
              <a:gd name="connsiteY22" fmla="*/ 199422 h 706375"/>
              <a:gd name="connsiteX23" fmla="*/ 625789 w 641663"/>
              <a:gd name="connsiteY23" fmla="*/ 87948 h 706375"/>
              <a:gd name="connsiteX24" fmla="*/ 559114 w 641663"/>
              <a:gd name="connsiteY24" fmla="*/ 40323 h 706375"/>
              <a:gd name="connsiteX25" fmla="*/ 416239 w 641663"/>
              <a:gd name="connsiteY25" fmla="*/ 2223 h 706375"/>
              <a:gd name="connsiteX0" fmla="*/ 416239 w 641663"/>
              <a:gd name="connsiteY0" fmla="*/ 905 h 705057"/>
              <a:gd name="connsiteX1" fmla="*/ 367856 w 641663"/>
              <a:gd name="connsiteY1" fmla="*/ 77087 h 705057"/>
              <a:gd name="connsiteX2" fmla="*/ 254314 w 641663"/>
              <a:gd name="connsiteY2" fmla="*/ 29480 h 705057"/>
              <a:gd name="connsiteX3" fmla="*/ 101914 w 641663"/>
              <a:gd name="connsiteY3" fmla="*/ 134255 h 705057"/>
              <a:gd name="connsiteX4" fmla="*/ 35239 w 641663"/>
              <a:gd name="connsiteY4" fmla="*/ 224743 h 705057"/>
              <a:gd name="connsiteX5" fmla="*/ 25714 w 641663"/>
              <a:gd name="connsiteY5" fmla="*/ 305705 h 705057"/>
              <a:gd name="connsiteX6" fmla="*/ 92389 w 641663"/>
              <a:gd name="connsiteY6" fmla="*/ 334280 h 705057"/>
              <a:gd name="connsiteX7" fmla="*/ 159064 w 641663"/>
              <a:gd name="connsiteY7" fmla="*/ 239030 h 705057"/>
              <a:gd name="connsiteX8" fmla="*/ 118401 w 641663"/>
              <a:gd name="connsiteY8" fmla="*/ 302221 h 705057"/>
              <a:gd name="connsiteX9" fmla="*/ 4102 w 641663"/>
              <a:gd name="connsiteY9" fmla="*/ 440334 h 705057"/>
              <a:gd name="connsiteX10" fmla="*/ 54289 w 641663"/>
              <a:gd name="connsiteY10" fmla="*/ 534304 h 705057"/>
              <a:gd name="connsiteX11" fmla="*/ 168589 w 641663"/>
              <a:gd name="connsiteY11" fmla="*/ 458105 h 705057"/>
              <a:gd name="connsiteX12" fmla="*/ 78101 w 641663"/>
              <a:gd name="connsiteY12" fmla="*/ 553355 h 705057"/>
              <a:gd name="connsiteX13" fmla="*/ 130489 w 641663"/>
              <a:gd name="connsiteY13" fmla="*/ 639080 h 705057"/>
              <a:gd name="connsiteX14" fmla="*/ 259076 w 641663"/>
              <a:gd name="connsiteY14" fmla="*/ 610505 h 705057"/>
              <a:gd name="connsiteX15" fmla="*/ 311464 w 641663"/>
              <a:gd name="connsiteY15" fmla="*/ 553355 h 705057"/>
              <a:gd name="connsiteX16" fmla="*/ 225739 w 641663"/>
              <a:gd name="connsiteY16" fmla="*/ 677180 h 705057"/>
              <a:gd name="connsiteX17" fmla="*/ 340039 w 641663"/>
              <a:gd name="connsiteY17" fmla="*/ 696230 h 705057"/>
              <a:gd name="connsiteX18" fmla="*/ 549589 w 641663"/>
              <a:gd name="connsiteY18" fmla="*/ 562880 h 705057"/>
              <a:gd name="connsiteX19" fmla="*/ 635314 w 641663"/>
              <a:gd name="connsiteY19" fmla="*/ 372380 h 705057"/>
              <a:gd name="connsiteX20" fmla="*/ 635314 w 641663"/>
              <a:gd name="connsiteY20" fmla="*/ 277130 h 705057"/>
              <a:gd name="connsiteX21" fmla="*/ 635314 w 641663"/>
              <a:gd name="connsiteY21" fmla="*/ 219980 h 705057"/>
              <a:gd name="connsiteX22" fmla="*/ 618041 w 641663"/>
              <a:gd name="connsiteY22" fmla="*/ 198104 h 705057"/>
              <a:gd name="connsiteX23" fmla="*/ 625789 w 641663"/>
              <a:gd name="connsiteY23" fmla="*/ 86630 h 705057"/>
              <a:gd name="connsiteX24" fmla="*/ 559114 w 641663"/>
              <a:gd name="connsiteY24" fmla="*/ 39005 h 705057"/>
              <a:gd name="connsiteX25" fmla="*/ 416239 w 641663"/>
              <a:gd name="connsiteY25" fmla="*/ 905 h 705057"/>
              <a:gd name="connsiteX0" fmla="*/ 416239 w 641663"/>
              <a:gd name="connsiteY0" fmla="*/ 65 h 704217"/>
              <a:gd name="connsiteX1" fmla="*/ 365350 w 641663"/>
              <a:gd name="connsiteY1" fmla="*/ 46949 h 704217"/>
              <a:gd name="connsiteX2" fmla="*/ 254314 w 641663"/>
              <a:gd name="connsiteY2" fmla="*/ 28640 h 704217"/>
              <a:gd name="connsiteX3" fmla="*/ 101914 w 641663"/>
              <a:gd name="connsiteY3" fmla="*/ 133415 h 704217"/>
              <a:gd name="connsiteX4" fmla="*/ 35239 w 641663"/>
              <a:gd name="connsiteY4" fmla="*/ 223903 h 704217"/>
              <a:gd name="connsiteX5" fmla="*/ 25714 w 641663"/>
              <a:gd name="connsiteY5" fmla="*/ 304865 h 704217"/>
              <a:gd name="connsiteX6" fmla="*/ 92389 w 641663"/>
              <a:gd name="connsiteY6" fmla="*/ 333440 h 704217"/>
              <a:gd name="connsiteX7" fmla="*/ 159064 w 641663"/>
              <a:gd name="connsiteY7" fmla="*/ 238190 h 704217"/>
              <a:gd name="connsiteX8" fmla="*/ 118401 w 641663"/>
              <a:gd name="connsiteY8" fmla="*/ 301381 h 704217"/>
              <a:gd name="connsiteX9" fmla="*/ 4102 w 641663"/>
              <a:gd name="connsiteY9" fmla="*/ 439494 h 704217"/>
              <a:gd name="connsiteX10" fmla="*/ 54289 w 641663"/>
              <a:gd name="connsiteY10" fmla="*/ 533464 h 704217"/>
              <a:gd name="connsiteX11" fmla="*/ 168589 w 641663"/>
              <a:gd name="connsiteY11" fmla="*/ 457265 h 704217"/>
              <a:gd name="connsiteX12" fmla="*/ 78101 w 641663"/>
              <a:gd name="connsiteY12" fmla="*/ 552515 h 704217"/>
              <a:gd name="connsiteX13" fmla="*/ 130489 w 641663"/>
              <a:gd name="connsiteY13" fmla="*/ 638240 h 704217"/>
              <a:gd name="connsiteX14" fmla="*/ 259076 w 641663"/>
              <a:gd name="connsiteY14" fmla="*/ 609665 h 704217"/>
              <a:gd name="connsiteX15" fmla="*/ 311464 w 641663"/>
              <a:gd name="connsiteY15" fmla="*/ 552515 h 704217"/>
              <a:gd name="connsiteX16" fmla="*/ 225739 w 641663"/>
              <a:gd name="connsiteY16" fmla="*/ 676340 h 704217"/>
              <a:gd name="connsiteX17" fmla="*/ 340039 w 641663"/>
              <a:gd name="connsiteY17" fmla="*/ 695390 h 704217"/>
              <a:gd name="connsiteX18" fmla="*/ 549589 w 641663"/>
              <a:gd name="connsiteY18" fmla="*/ 562040 h 704217"/>
              <a:gd name="connsiteX19" fmla="*/ 635314 w 641663"/>
              <a:gd name="connsiteY19" fmla="*/ 371540 h 704217"/>
              <a:gd name="connsiteX20" fmla="*/ 635314 w 641663"/>
              <a:gd name="connsiteY20" fmla="*/ 276290 h 704217"/>
              <a:gd name="connsiteX21" fmla="*/ 635314 w 641663"/>
              <a:gd name="connsiteY21" fmla="*/ 219140 h 704217"/>
              <a:gd name="connsiteX22" fmla="*/ 618041 w 641663"/>
              <a:gd name="connsiteY22" fmla="*/ 197264 h 704217"/>
              <a:gd name="connsiteX23" fmla="*/ 625789 w 641663"/>
              <a:gd name="connsiteY23" fmla="*/ 85790 h 704217"/>
              <a:gd name="connsiteX24" fmla="*/ 559114 w 641663"/>
              <a:gd name="connsiteY24" fmla="*/ 38165 h 704217"/>
              <a:gd name="connsiteX25" fmla="*/ 416239 w 641663"/>
              <a:gd name="connsiteY25" fmla="*/ 65 h 704217"/>
              <a:gd name="connsiteX0" fmla="*/ 416239 w 641663"/>
              <a:gd name="connsiteY0" fmla="*/ 152 h 704304"/>
              <a:gd name="connsiteX1" fmla="*/ 371306 w 641663"/>
              <a:gd name="connsiteY1" fmla="*/ 25028 h 704304"/>
              <a:gd name="connsiteX2" fmla="*/ 254314 w 641663"/>
              <a:gd name="connsiteY2" fmla="*/ 28727 h 704304"/>
              <a:gd name="connsiteX3" fmla="*/ 101914 w 641663"/>
              <a:gd name="connsiteY3" fmla="*/ 133502 h 704304"/>
              <a:gd name="connsiteX4" fmla="*/ 35239 w 641663"/>
              <a:gd name="connsiteY4" fmla="*/ 223990 h 704304"/>
              <a:gd name="connsiteX5" fmla="*/ 25714 w 641663"/>
              <a:gd name="connsiteY5" fmla="*/ 304952 h 704304"/>
              <a:gd name="connsiteX6" fmla="*/ 92389 w 641663"/>
              <a:gd name="connsiteY6" fmla="*/ 333527 h 704304"/>
              <a:gd name="connsiteX7" fmla="*/ 159064 w 641663"/>
              <a:gd name="connsiteY7" fmla="*/ 238277 h 704304"/>
              <a:gd name="connsiteX8" fmla="*/ 118401 w 641663"/>
              <a:gd name="connsiteY8" fmla="*/ 301468 h 704304"/>
              <a:gd name="connsiteX9" fmla="*/ 4102 w 641663"/>
              <a:gd name="connsiteY9" fmla="*/ 439581 h 704304"/>
              <a:gd name="connsiteX10" fmla="*/ 54289 w 641663"/>
              <a:gd name="connsiteY10" fmla="*/ 533551 h 704304"/>
              <a:gd name="connsiteX11" fmla="*/ 168589 w 641663"/>
              <a:gd name="connsiteY11" fmla="*/ 457352 h 704304"/>
              <a:gd name="connsiteX12" fmla="*/ 78101 w 641663"/>
              <a:gd name="connsiteY12" fmla="*/ 552602 h 704304"/>
              <a:gd name="connsiteX13" fmla="*/ 130489 w 641663"/>
              <a:gd name="connsiteY13" fmla="*/ 638327 h 704304"/>
              <a:gd name="connsiteX14" fmla="*/ 259076 w 641663"/>
              <a:gd name="connsiteY14" fmla="*/ 609752 h 704304"/>
              <a:gd name="connsiteX15" fmla="*/ 311464 w 641663"/>
              <a:gd name="connsiteY15" fmla="*/ 552602 h 704304"/>
              <a:gd name="connsiteX16" fmla="*/ 225739 w 641663"/>
              <a:gd name="connsiteY16" fmla="*/ 676427 h 704304"/>
              <a:gd name="connsiteX17" fmla="*/ 340039 w 641663"/>
              <a:gd name="connsiteY17" fmla="*/ 695477 h 704304"/>
              <a:gd name="connsiteX18" fmla="*/ 549589 w 641663"/>
              <a:gd name="connsiteY18" fmla="*/ 562127 h 704304"/>
              <a:gd name="connsiteX19" fmla="*/ 635314 w 641663"/>
              <a:gd name="connsiteY19" fmla="*/ 371627 h 704304"/>
              <a:gd name="connsiteX20" fmla="*/ 635314 w 641663"/>
              <a:gd name="connsiteY20" fmla="*/ 276377 h 704304"/>
              <a:gd name="connsiteX21" fmla="*/ 635314 w 641663"/>
              <a:gd name="connsiteY21" fmla="*/ 219227 h 704304"/>
              <a:gd name="connsiteX22" fmla="*/ 618041 w 641663"/>
              <a:gd name="connsiteY22" fmla="*/ 197351 h 704304"/>
              <a:gd name="connsiteX23" fmla="*/ 625789 w 641663"/>
              <a:gd name="connsiteY23" fmla="*/ 85877 h 704304"/>
              <a:gd name="connsiteX24" fmla="*/ 559114 w 641663"/>
              <a:gd name="connsiteY24" fmla="*/ 38252 h 704304"/>
              <a:gd name="connsiteX25" fmla="*/ 416239 w 641663"/>
              <a:gd name="connsiteY25" fmla="*/ 152 h 704304"/>
              <a:gd name="connsiteX0" fmla="*/ 416239 w 641663"/>
              <a:gd name="connsiteY0" fmla="*/ 489 h 704641"/>
              <a:gd name="connsiteX1" fmla="*/ 336693 w 641663"/>
              <a:gd name="connsiteY1" fmla="*/ 17754 h 704641"/>
              <a:gd name="connsiteX2" fmla="*/ 254314 w 641663"/>
              <a:gd name="connsiteY2" fmla="*/ 29064 h 704641"/>
              <a:gd name="connsiteX3" fmla="*/ 101914 w 641663"/>
              <a:gd name="connsiteY3" fmla="*/ 133839 h 704641"/>
              <a:gd name="connsiteX4" fmla="*/ 35239 w 641663"/>
              <a:gd name="connsiteY4" fmla="*/ 224327 h 704641"/>
              <a:gd name="connsiteX5" fmla="*/ 25714 w 641663"/>
              <a:gd name="connsiteY5" fmla="*/ 305289 h 704641"/>
              <a:gd name="connsiteX6" fmla="*/ 92389 w 641663"/>
              <a:gd name="connsiteY6" fmla="*/ 333864 h 704641"/>
              <a:gd name="connsiteX7" fmla="*/ 159064 w 641663"/>
              <a:gd name="connsiteY7" fmla="*/ 238614 h 704641"/>
              <a:gd name="connsiteX8" fmla="*/ 118401 w 641663"/>
              <a:gd name="connsiteY8" fmla="*/ 301805 h 704641"/>
              <a:gd name="connsiteX9" fmla="*/ 4102 w 641663"/>
              <a:gd name="connsiteY9" fmla="*/ 439918 h 704641"/>
              <a:gd name="connsiteX10" fmla="*/ 54289 w 641663"/>
              <a:gd name="connsiteY10" fmla="*/ 533888 h 704641"/>
              <a:gd name="connsiteX11" fmla="*/ 168589 w 641663"/>
              <a:gd name="connsiteY11" fmla="*/ 457689 h 704641"/>
              <a:gd name="connsiteX12" fmla="*/ 78101 w 641663"/>
              <a:gd name="connsiteY12" fmla="*/ 552939 h 704641"/>
              <a:gd name="connsiteX13" fmla="*/ 130489 w 641663"/>
              <a:gd name="connsiteY13" fmla="*/ 638664 h 704641"/>
              <a:gd name="connsiteX14" fmla="*/ 259076 w 641663"/>
              <a:gd name="connsiteY14" fmla="*/ 610089 h 704641"/>
              <a:gd name="connsiteX15" fmla="*/ 311464 w 641663"/>
              <a:gd name="connsiteY15" fmla="*/ 552939 h 704641"/>
              <a:gd name="connsiteX16" fmla="*/ 225739 w 641663"/>
              <a:gd name="connsiteY16" fmla="*/ 676764 h 704641"/>
              <a:gd name="connsiteX17" fmla="*/ 340039 w 641663"/>
              <a:gd name="connsiteY17" fmla="*/ 695814 h 704641"/>
              <a:gd name="connsiteX18" fmla="*/ 549589 w 641663"/>
              <a:gd name="connsiteY18" fmla="*/ 562464 h 704641"/>
              <a:gd name="connsiteX19" fmla="*/ 635314 w 641663"/>
              <a:gd name="connsiteY19" fmla="*/ 371964 h 704641"/>
              <a:gd name="connsiteX20" fmla="*/ 635314 w 641663"/>
              <a:gd name="connsiteY20" fmla="*/ 276714 h 704641"/>
              <a:gd name="connsiteX21" fmla="*/ 635314 w 641663"/>
              <a:gd name="connsiteY21" fmla="*/ 219564 h 704641"/>
              <a:gd name="connsiteX22" fmla="*/ 618041 w 641663"/>
              <a:gd name="connsiteY22" fmla="*/ 197688 h 704641"/>
              <a:gd name="connsiteX23" fmla="*/ 625789 w 641663"/>
              <a:gd name="connsiteY23" fmla="*/ 86214 h 704641"/>
              <a:gd name="connsiteX24" fmla="*/ 559114 w 641663"/>
              <a:gd name="connsiteY24" fmla="*/ 38589 h 704641"/>
              <a:gd name="connsiteX25" fmla="*/ 416239 w 641663"/>
              <a:gd name="connsiteY25" fmla="*/ 489 h 704641"/>
              <a:gd name="connsiteX0" fmla="*/ 416239 w 641663"/>
              <a:gd name="connsiteY0" fmla="*/ 1850 h 706002"/>
              <a:gd name="connsiteX1" fmla="*/ 335783 w 641663"/>
              <a:gd name="connsiteY1" fmla="*/ 8462 h 706002"/>
              <a:gd name="connsiteX2" fmla="*/ 254314 w 641663"/>
              <a:gd name="connsiteY2" fmla="*/ 30425 h 706002"/>
              <a:gd name="connsiteX3" fmla="*/ 101914 w 641663"/>
              <a:gd name="connsiteY3" fmla="*/ 135200 h 706002"/>
              <a:gd name="connsiteX4" fmla="*/ 35239 w 641663"/>
              <a:gd name="connsiteY4" fmla="*/ 225688 h 706002"/>
              <a:gd name="connsiteX5" fmla="*/ 25714 w 641663"/>
              <a:gd name="connsiteY5" fmla="*/ 306650 h 706002"/>
              <a:gd name="connsiteX6" fmla="*/ 92389 w 641663"/>
              <a:gd name="connsiteY6" fmla="*/ 335225 h 706002"/>
              <a:gd name="connsiteX7" fmla="*/ 159064 w 641663"/>
              <a:gd name="connsiteY7" fmla="*/ 239975 h 706002"/>
              <a:gd name="connsiteX8" fmla="*/ 118401 w 641663"/>
              <a:gd name="connsiteY8" fmla="*/ 303166 h 706002"/>
              <a:gd name="connsiteX9" fmla="*/ 4102 w 641663"/>
              <a:gd name="connsiteY9" fmla="*/ 441279 h 706002"/>
              <a:gd name="connsiteX10" fmla="*/ 54289 w 641663"/>
              <a:gd name="connsiteY10" fmla="*/ 535249 h 706002"/>
              <a:gd name="connsiteX11" fmla="*/ 168589 w 641663"/>
              <a:gd name="connsiteY11" fmla="*/ 459050 h 706002"/>
              <a:gd name="connsiteX12" fmla="*/ 78101 w 641663"/>
              <a:gd name="connsiteY12" fmla="*/ 554300 h 706002"/>
              <a:gd name="connsiteX13" fmla="*/ 130489 w 641663"/>
              <a:gd name="connsiteY13" fmla="*/ 640025 h 706002"/>
              <a:gd name="connsiteX14" fmla="*/ 259076 w 641663"/>
              <a:gd name="connsiteY14" fmla="*/ 611450 h 706002"/>
              <a:gd name="connsiteX15" fmla="*/ 311464 w 641663"/>
              <a:gd name="connsiteY15" fmla="*/ 554300 h 706002"/>
              <a:gd name="connsiteX16" fmla="*/ 225739 w 641663"/>
              <a:gd name="connsiteY16" fmla="*/ 678125 h 706002"/>
              <a:gd name="connsiteX17" fmla="*/ 340039 w 641663"/>
              <a:gd name="connsiteY17" fmla="*/ 697175 h 706002"/>
              <a:gd name="connsiteX18" fmla="*/ 549589 w 641663"/>
              <a:gd name="connsiteY18" fmla="*/ 563825 h 706002"/>
              <a:gd name="connsiteX19" fmla="*/ 635314 w 641663"/>
              <a:gd name="connsiteY19" fmla="*/ 373325 h 706002"/>
              <a:gd name="connsiteX20" fmla="*/ 635314 w 641663"/>
              <a:gd name="connsiteY20" fmla="*/ 278075 h 706002"/>
              <a:gd name="connsiteX21" fmla="*/ 635314 w 641663"/>
              <a:gd name="connsiteY21" fmla="*/ 220925 h 706002"/>
              <a:gd name="connsiteX22" fmla="*/ 618041 w 641663"/>
              <a:gd name="connsiteY22" fmla="*/ 199049 h 706002"/>
              <a:gd name="connsiteX23" fmla="*/ 625789 w 641663"/>
              <a:gd name="connsiteY23" fmla="*/ 87575 h 706002"/>
              <a:gd name="connsiteX24" fmla="*/ 559114 w 641663"/>
              <a:gd name="connsiteY24" fmla="*/ 39950 h 706002"/>
              <a:gd name="connsiteX25" fmla="*/ 416239 w 641663"/>
              <a:gd name="connsiteY25" fmla="*/ 1850 h 706002"/>
              <a:gd name="connsiteX0" fmla="*/ 486463 w 641663"/>
              <a:gd name="connsiteY0" fmla="*/ 1463 h 709270"/>
              <a:gd name="connsiteX1" fmla="*/ 335783 w 641663"/>
              <a:gd name="connsiteY1" fmla="*/ 11730 h 709270"/>
              <a:gd name="connsiteX2" fmla="*/ 254314 w 641663"/>
              <a:gd name="connsiteY2" fmla="*/ 33693 h 709270"/>
              <a:gd name="connsiteX3" fmla="*/ 101914 w 641663"/>
              <a:gd name="connsiteY3" fmla="*/ 138468 h 709270"/>
              <a:gd name="connsiteX4" fmla="*/ 35239 w 641663"/>
              <a:gd name="connsiteY4" fmla="*/ 228956 h 709270"/>
              <a:gd name="connsiteX5" fmla="*/ 25714 w 641663"/>
              <a:gd name="connsiteY5" fmla="*/ 309918 h 709270"/>
              <a:gd name="connsiteX6" fmla="*/ 92389 w 641663"/>
              <a:gd name="connsiteY6" fmla="*/ 338493 h 709270"/>
              <a:gd name="connsiteX7" fmla="*/ 159064 w 641663"/>
              <a:gd name="connsiteY7" fmla="*/ 243243 h 709270"/>
              <a:gd name="connsiteX8" fmla="*/ 118401 w 641663"/>
              <a:gd name="connsiteY8" fmla="*/ 306434 h 709270"/>
              <a:gd name="connsiteX9" fmla="*/ 4102 w 641663"/>
              <a:gd name="connsiteY9" fmla="*/ 444547 h 709270"/>
              <a:gd name="connsiteX10" fmla="*/ 54289 w 641663"/>
              <a:gd name="connsiteY10" fmla="*/ 538517 h 709270"/>
              <a:gd name="connsiteX11" fmla="*/ 168589 w 641663"/>
              <a:gd name="connsiteY11" fmla="*/ 462318 h 709270"/>
              <a:gd name="connsiteX12" fmla="*/ 78101 w 641663"/>
              <a:gd name="connsiteY12" fmla="*/ 557568 h 709270"/>
              <a:gd name="connsiteX13" fmla="*/ 130489 w 641663"/>
              <a:gd name="connsiteY13" fmla="*/ 643293 h 709270"/>
              <a:gd name="connsiteX14" fmla="*/ 259076 w 641663"/>
              <a:gd name="connsiteY14" fmla="*/ 614718 h 709270"/>
              <a:gd name="connsiteX15" fmla="*/ 311464 w 641663"/>
              <a:gd name="connsiteY15" fmla="*/ 557568 h 709270"/>
              <a:gd name="connsiteX16" fmla="*/ 225739 w 641663"/>
              <a:gd name="connsiteY16" fmla="*/ 681393 h 709270"/>
              <a:gd name="connsiteX17" fmla="*/ 340039 w 641663"/>
              <a:gd name="connsiteY17" fmla="*/ 700443 h 709270"/>
              <a:gd name="connsiteX18" fmla="*/ 549589 w 641663"/>
              <a:gd name="connsiteY18" fmla="*/ 567093 h 709270"/>
              <a:gd name="connsiteX19" fmla="*/ 635314 w 641663"/>
              <a:gd name="connsiteY19" fmla="*/ 376593 h 709270"/>
              <a:gd name="connsiteX20" fmla="*/ 635314 w 641663"/>
              <a:gd name="connsiteY20" fmla="*/ 281343 h 709270"/>
              <a:gd name="connsiteX21" fmla="*/ 635314 w 641663"/>
              <a:gd name="connsiteY21" fmla="*/ 224193 h 709270"/>
              <a:gd name="connsiteX22" fmla="*/ 618041 w 641663"/>
              <a:gd name="connsiteY22" fmla="*/ 202317 h 709270"/>
              <a:gd name="connsiteX23" fmla="*/ 625789 w 641663"/>
              <a:gd name="connsiteY23" fmla="*/ 90843 h 709270"/>
              <a:gd name="connsiteX24" fmla="*/ 559114 w 641663"/>
              <a:gd name="connsiteY24" fmla="*/ 43218 h 709270"/>
              <a:gd name="connsiteX25" fmla="*/ 486463 w 641663"/>
              <a:gd name="connsiteY25" fmla="*/ 1463 h 709270"/>
              <a:gd name="connsiteX0" fmla="*/ 486463 w 641663"/>
              <a:gd name="connsiteY0" fmla="*/ 1463 h 709270"/>
              <a:gd name="connsiteX1" fmla="*/ 335783 w 641663"/>
              <a:gd name="connsiteY1" fmla="*/ 11730 h 709270"/>
              <a:gd name="connsiteX2" fmla="*/ 254314 w 641663"/>
              <a:gd name="connsiteY2" fmla="*/ 33693 h 709270"/>
              <a:gd name="connsiteX3" fmla="*/ 101914 w 641663"/>
              <a:gd name="connsiteY3" fmla="*/ 138468 h 709270"/>
              <a:gd name="connsiteX4" fmla="*/ 35239 w 641663"/>
              <a:gd name="connsiteY4" fmla="*/ 228956 h 709270"/>
              <a:gd name="connsiteX5" fmla="*/ 25714 w 641663"/>
              <a:gd name="connsiteY5" fmla="*/ 309918 h 709270"/>
              <a:gd name="connsiteX6" fmla="*/ 92389 w 641663"/>
              <a:gd name="connsiteY6" fmla="*/ 338493 h 709270"/>
              <a:gd name="connsiteX7" fmla="*/ 159064 w 641663"/>
              <a:gd name="connsiteY7" fmla="*/ 243243 h 709270"/>
              <a:gd name="connsiteX8" fmla="*/ 118401 w 641663"/>
              <a:gd name="connsiteY8" fmla="*/ 306434 h 709270"/>
              <a:gd name="connsiteX9" fmla="*/ 4102 w 641663"/>
              <a:gd name="connsiteY9" fmla="*/ 444547 h 709270"/>
              <a:gd name="connsiteX10" fmla="*/ 54289 w 641663"/>
              <a:gd name="connsiteY10" fmla="*/ 538517 h 709270"/>
              <a:gd name="connsiteX11" fmla="*/ 168589 w 641663"/>
              <a:gd name="connsiteY11" fmla="*/ 462318 h 709270"/>
              <a:gd name="connsiteX12" fmla="*/ 78101 w 641663"/>
              <a:gd name="connsiteY12" fmla="*/ 557568 h 709270"/>
              <a:gd name="connsiteX13" fmla="*/ 130489 w 641663"/>
              <a:gd name="connsiteY13" fmla="*/ 643293 h 709270"/>
              <a:gd name="connsiteX14" fmla="*/ 259076 w 641663"/>
              <a:gd name="connsiteY14" fmla="*/ 614718 h 709270"/>
              <a:gd name="connsiteX15" fmla="*/ 311464 w 641663"/>
              <a:gd name="connsiteY15" fmla="*/ 557568 h 709270"/>
              <a:gd name="connsiteX16" fmla="*/ 225739 w 641663"/>
              <a:gd name="connsiteY16" fmla="*/ 681393 h 709270"/>
              <a:gd name="connsiteX17" fmla="*/ 340039 w 641663"/>
              <a:gd name="connsiteY17" fmla="*/ 700443 h 709270"/>
              <a:gd name="connsiteX18" fmla="*/ 549589 w 641663"/>
              <a:gd name="connsiteY18" fmla="*/ 567093 h 709270"/>
              <a:gd name="connsiteX19" fmla="*/ 635314 w 641663"/>
              <a:gd name="connsiteY19" fmla="*/ 376593 h 709270"/>
              <a:gd name="connsiteX20" fmla="*/ 635314 w 641663"/>
              <a:gd name="connsiteY20" fmla="*/ 281343 h 709270"/>
              <a:gd name="connsiteX21" fmla="*/ 635314 w 641663"/>
              <a:gd name="connsiteY21" fmla="*/ 224193 h 709270"/>
              <a:gd name="connsiteX22" fmla="*/ 625789 w 641663"/>
              <a:gd name="connsiteY22" fmla="*/ 90843 h 709270"/>
              <a:gd name="connsiteX23" fmla="*/ 559114 w 641663"/>
              <a:gd name="connsiteY23" fmla="*/ 43218 h 709270"/>
              <a:gd name="connsiteX24" fmla="*/ 486463 w 641663"/>
              <a:gd name="connsiteY24" fmla="*/ 1463 h 709270"/>
              <a:gd name="connsiteX0" fmla="*/ 486463 w 641663"/>
              <a:gd name="connsiteY0" fmla="*/ 1463 h 709270"/>
              <a:gd name="connsiteX1" fmla="*/ 335783 w 641663"/>
              <a:gd name="connsiteY1" fmla="*/ 11730 h 709270"/>
              <a:gd name="connsiteX2" fmla="*/ 254314 w 641663"/>
              <a:gd name="connsiteY2" fmla="*/ 33693 h 709270"/>
              <a:gd name="connsiteX3" fmla="*/ 101914 w 641663"/>
              <a:gd name="connsiteY3" fmla="*/ 138468 h 709270"/>
              <a:gd name="connsiteX4" fmla="*/ 35239 w 641663"/>
              <a:gd name="connsiteY4" fmla="*/ 228956 h 709270"/>
              <a:gd name="connsiteX5" fmla="*/ 25714 w 641663"/>
              <a:gd name="connsiteY5" fmla="*/ 309918 h 709270"/>
              <a:gd name="connsiteX6" fmla="*/ 92389 w 641663"/>
              <a:gd name="connsiteY6" fmla="*/ 338493 h 709270"/>
              <a:gd name="connsiteX7" fmla="*/ 159064 w 641663"/>
              <a:gd name="connsiteY7" fmla="*/ 243243 h 709270"/>
              <a:gd name="connsiteX8" fmla="*/ 118401 w 641663"/>
              <a:gd name="connsiteY8" fmla="*/ 306434 h 709270"/>
              <a:gd name="connsiteX9" fmla="*/ 4102 w 641663"/>
              <a:gd name="connsiteY9" fmla="*/ 444547 h 709270"/>
              <a:gd name="connsiteX10" fmla="*/ 54289 w 641663"/>
              <a:gd name="connsiteY10" fmla="*/ 538517 h 709270"/>
              <a:gd name="connsiteX11" fmla="*/ 168589 w 641663"/>
              <a:gd name="connsiteY11" fmla="*/ 462318 h 709270"/>
              <a:gd name="connsiteX12" fmla="*/ 78101 w 641663"/>
              <a:gd name="connsiteY12" fmla="*/ 557568 h 709270"/>
              <a:gd name="connsiteX13" fmla="*/ 130489 w 641663"/>
              <a:gd name="connsiteY13" fmla="*/ 643293 h 709270"/>
              <a:gd name="connsiteX14" fmla="*/ 259076 w 641663"/>
              <a:gd name="connsiteY14" fmla="*/ 614718 h 709270"/>
              <a:gd name="connsiteX15" fmla="*/ 311464 w 641663"/>
              <a:gd name="connsiteY15" fmla="*/ 557568 h 709270"/>
              <a:gd name="connsiteX16" fmla="*/ 225739 w 641663"/>
              <a:gd name="connsiteY16" fmla="*/ 681393 h 709270"/>
              <a:gd name="connsiteX17" fmla="*/ 340039 w 641663"/>
              <a:gd name="connsiteY17" fmla="*/ 700443 h 709270"/>
              <a:gd name="connsiteX18" fmla="*/ 549589 w 641663"/>
              <a:gd name="connsiteY18" fmla="*/ 567093 h 709270"/>
              <a:gd name="connsiteX19" fmla="*/ 635314 w 641663"/>
              <a:gd name="connsiteY19" fmla="*/ 376593 h 709270"/>
              <a:gd name="connsiteX20" fmla="*/ 635314 w 641663"/>
              <a:gd name="connsiteY20" fmla="*/ 281343 h 709270"/>
              <a:gd name="connsiteX21" fmla="*/ 633947 w 641663"/>
              <a:gd name="connsiteY21" fmla="*/ 208216 h 709270"/>
              <a:gd name="connsiteX22" fmla="*/ 625789 w 641663"/>
              <a:gd name="connsiteY22" fmla="*/ 90843 h 709270"/>
              <a:gd name="connsiteX23" fmla="*/ 559114 w 641663"/>
              <a:gd name="connsiteY23" fmla="*/ 43218 h 709270"/>
              <a:gd name="connsiteX24" fmla="*/ 486463 w 641663"/>
              <a:gd name="connsiteY24" fmla="*/ 1463 h 709270"/>
              <a:gd name="connsiteX0" fmla="*/ 486463 w 639618"/>
              <a:gd name="connsiteY0" fmla="*/ 1463 h 709270"/>
              <a:gd name="connsiteX1" fmla="*/ 335783 w 639618"/>
              <a:gd name="connsiteY1" fmla="*/ 11730 h 709270"/>
              <a:gd name="connsiteX2" fmla="*/ 254314 w 639618"/>
              <a:gd name="connsiteY2" fmla="*/ 33693 h 709270"/>
              <a:gd name="connsiteX3" fmla="*/ 101914 w 639618"/>
              <a:gd name="connsiteY3" fmla="*/ 138468 h 709270"/>
              <a:gd name="connsiteX4" fmla="*/ 35239 w 639618"/>
              <a:gd name="connsiteY4" fmla="*/ 228956 h 709270"/>
              <a:gd name="connsiteX5" fmla="*/ 25714 w 639618"/>
              <a:gd name="connsiteY5" fmla="*/ 309918 h 709270"/>
              <a:gd name="connsiteX6" fmla="*/ 92389 w 639618"/>
              <a:gd name="connsiteY6" fmla="*/ 338493 h 709270"/>
              <a:gd name="connsiteX7" fmla="*/ 159064 w 639618"/>
              <a:gd name="connsiteY7" fmla="*/ 243243 h 709270"/>
              <a:gd name="connsiteX8" fmla="*/ 118401 w 639618"/>
              <a:gd name="connsiteY8" fmla="*/ 306434 h 709270"/>
              <a:gd name="connsiteX9" fmla="*/ 4102 w 639618"/>
              <a:gd name="connsiteY9" fmla="*/ 444547 h 709270"/>
              <a:gd name="connsiteX10" fmla="*/ 54289 w 639618"/>
              <a:gd name="connsiteY10" fmla="*/ 538517 h 709270"/>
              <a:gd name="connsiteX11" fmla="*/ 168589 w 639618"/>
              <a:gd name="connsiteY11" fmla="*/ 462318 h 709270"/>
              <a:gd name="connsiteX12" fmla="*/ 78101 w 639618"/>
              <a:gd name="connsiteY12" fmla="*/ 557568 h 709270"/>
              <a:gd name="connsiteX13" fmla="*/ 130489 w 639618"/>
              <a:gd name="connsiteY13" fmla="*/ 643293 h 709270"/>
              <a:gd name="connsiteX14" fmla="*/ 259076 w 639618"/>
              <a:gd name="connsiteY14" fmla="*/ 614718 h 709270"/>
              <a:gd name="connsiteX15" fmla="*/ 311464 w 639618"/>
              <a:gd name="connsiteY15" fmla="*/ 557568 h 709270"/>
              <a:gd name="connsiteX16" fmla="*/ 225739 w 639618"/>
              <a:gd name="connsiteY16" fmla="*/ 681393 h 709270"/>
              <a:gd name="connsiteX17" fmla="*/ 340039 w 639618"/>
              <a:gd name="connsiteY17" fmla="*/ 700443 h 709270"/>
              <a:gd name="connsiteX18" fmla="*/ 549589 w 639618"/>
              <a:gd name="connsiteY18" fmla="*/ 567093 h 709270"/>
              <a:gd name="connsiteX19" fmla="*/ 635314 w 639618"/>
              <a:gd name="connsiteY19" fmla="*/ 376593 h 709270"/>
              <a:gd name="connsiteX20" fmla="*/ 627677 w 639618"/>
              <a:gd name="connsiteY20" fmla="*/ 314238 h 709270"/>
              <a:gd name="connsiteX21" fmla="*/ 633947 w 639618"/>
              <a:gd name="connsiteY21" fmla="*/ 208216 h 709270"/>
              <a:gd name="connsiteX22" fmla="*/ 625789 w 639618"/>
              <a:gd name="connsiteY22" fmla="*/ 90843 h 709270"/>
              <a:gd name="connsiteX23" fmla="*/ 559114 w 639618"/>
              <a:gd name="connsiteY23" fmla="*/ 43218 h 709270"/>
              <a:gd name="connsiteX24" fmla="*/ 486463 w 639618"/>
              <a:gd name="connsiteY24" fmla="*/ 1463 h 709270"/>
              <a:gd name="connsiteX0" fmla="*/ 486463 w 634072"/>
              <a:gd name="connsiteY0" fmla="*/ 1463 h 709270"/>
              <a:gd name="connsiteX1" fmla="*/ 335783 w 634072"/>
              <a:gd name="connsiteY1" fmla="*/ 11730 h 709270"/>
              <a:gd name="connsiteX2" fmla="*/ 254314 w 634072"/>
              <a:gd name="connsiteY2" fmla="*/ 33693 h 709270"/>
              <a:gd name="connsiteX3" fmla="*/ 101914 w 634072"/>
              <a:gd name="connsiteY3" fmla="*/ 138468 h 709270"/>
              <a:gd name="connsiteX4" fmla="*/ 35239 w 634072"/>
              <a:gd name="connsiteY4" fmla="*/ 228956 h 709270"/>
              <a:gd name="connsiteX5" fmla="*/ 25714 w 634072"/>
              <a:gd name="connsiteY5" fmla="*/ 309918 h 709270"/>
              <a:gd name="connsiteX6" fmla="*/ 92389 w 634072"/>
              <a:gd name="connsiteY6" fmla="*/ 338493 h 709270"/>
              <a:gd name="connsiteX7" fmla="*/ 159064 w 634072"/>
              <a:gd name="connsiteY7" fmla="*/ 243243 h 709270"/>
              <a:gd name="connsiteX8" fmla="*/ 118401 w 634072"/>
              <a:gd name="connsiteY8" fmla="*/ 306434 h 709270"/>
              <a:gd name="connsiteX9" fmla="*/ 4102 w 634072"/>
              <a:gd name="connsiteY9" fmla="*/ 444547 h 709270"/>
              <a:gd name="connsiteX10" fmla="*/ 54289 w 634072"/>
              <a:gd name="connsiteY10" fmla="*/ 538517 h 709270"/>
              <a:gd name="connsiteX11" fmla="*/ 168589 w 634072"/>
              <a:gd name="connsiteY11" fmla="*/ 462318 h 709270"/>
              <a:gd name="connsiteX12" fmla="*/ 78101 w 634072"/>
              <a:gd name="connsiteY12" fmla="*/ 557568 h 709270"/>
              <a:gd name="connsiteX13" fmla="*/ 130489 w 634072"/>
              <a:gd name="connsiteY13" fmla="*/ 643293 h 709270"/>
              <a:gd name="connsiteX14" fmla="*/ 259076 w 634072"/>
              <a:gd name="connsiteY14" fmla="*/ 614718 h 709270"/>
              <a:gd name="connsiteX15" fmla="*/ 311464 w 634072"/>
              <a:gd name="connsiteY15" fmla="*/ 557568 h 709270"/>
              <a:gd name="connsiteX16" fmla="*/ 225739 w 634072"/>
              <a:gd name="connsiteY16" fmla="*/ 681393 h 709270"/>
              <a:gd name="connsiteX17" fmla="*/ 340039 w 634072"/>
              <a:gd name="connsiteY17" fmla="*/ 700443 h 709270"/>
              <a:gd name="connsiteX18" fmla="*/ 549589 w 634072"/>
              <a:gd name="connsiteY18" fmla="*/ 567093 h 709270"/>
              <a:gd name="connsiteX19" fmla="*/ 619759 w 634072"/>
              <a:gd name="connsiteY19" fmla="*/ 377997 h 709270"/>
              <a:gd name="connsiteX20" fmla="*/ 627677 w 634072"/>
              <a:gd name="connsiteY20" fmla="*/ 314238 h 709270"/>
              <a:gd name="connsiteX21" fmla="*/ 633947 w 634072"/>
              <a:gd name="connsiteY21" fmla="*/ 208216 h 709270"/>
              <a:gd name="connsiteX22" fmla="*/ 625789 w 634072"/>
              <a:gd name="connsiteY22" fmla="*/ 90843 h 709270"/>
              <a:gd name="connsiteX23" fmla="*/ 559114 w 634072"/>
              <a:gd name="connsiteY23" fmla="*/ 43218 h 709270"/>
              <a:gd name="connsiteX24" fmla="*/ 486463 w 634072"/>
              <a:gd name="connsiteY24" fmla="*/ 1463 h 709270"/>
              <a:gd name="connsiteX0" fmla="*/ 486463 w 634072"/>
              <a:gd name="connsiteY0" fmla="*/ 3196 h 711003"/>
              <a:gd name="connsiteX1" fmla="*/ 353475 w 634072"/>
              <a:gd name="connsiteY1" fmla="*/ 6498 h 711003"/>
              <a:gd name="connsiteX2" fmla="*/ 254314 w 634072"/>
              <a:gd name="connsiteY2" fmla="*/ 35426 h 711003"/>
              <a:gd name="connsiteX3" fmla="*/ 101914 w 634072"/>
              <a:gd name="connsiteY3" fmla="*/ 140201 h 711003"/>
              <a:gd name="connsiteX4" fmla="*/ 35239 w 634072"/>
              <a:gd name="connsiteY4" fmla="*/ 230689 h 711003"/>
              <a:gd name="connsiteX5" fmla="*/ 25714 w 634072"/>
              <a:gd name="connsiteY5" fmla="*/ 311651 h 711003"/>
              <a:gd name="connsiteX6" fmla="*/ 92389 w 634072"/>
              <a:gd name="connsiteY6" fmla="*/ 340226 h 711003"/>
              <a:gd name="connsiteX7" fmla="*/ 159064 w 634072"/>
              <a:gd name="connsiteY7" fmla="*/ 244976 h 711003"/>
              <a:gd name="connsiteX8" fmla="*/ 118401 w 634072"/>
              <a:gd name="connsiteY8" fmla="*/ 308167 h 711003"/>
              <a:gd name="connsiteX9" fmla="*/ 4102 w 634072"/>
              <a:gd name="connsiteY9" fmla="*/ 446280 h 711003"/>
              <a:gd name="connsiteX10" fmla="*/ 54289 w 634072"/>
              <a:gd name="connsiteY10" fmla="*/ 540250 h 711003"/>
              <a:gd name="connsiteX11" fmla="*/ 168589 w 634072"/>
              <a:gd name="connsiteY11" fmla="*/ 464051 h 711003"/>
              <a:gd name="connsiteX12" fmla="*/ 78101 w 634072"/>
              <a:gd name="connsiteY12" fmla="*/ 559301 h 711003"/>
              <a:gd name="connsiteX13" fmla="*/ 130489 w 634072"/>
              <a:gd name="connsiteY13" fmla="*/ 645026 h 711003"/>
              <a:gd name="connsiteX14" fmla="*/ 259076 w 634072"/>
              <a:gd name="connsiteY14" fmla="*/ 616451 h 711003"/>
              <a:gd name="connsiteX15" fmla="*/ 311464 w 634072"/>
              <a:gd name="connsiteY15" fmla="*/ 559301 h 711003"/>
              <a:gd name="connsiteX16" fmla="*/ 225739 w 634072"/>
              <a:gd name="connsiteY16" fmla="*/ 683126 h 711003"/>
              <a:gd name="connsiteX17" fmla="*/ 340039 w 634072"/>
              <a:gd name="connsiteY17" fmla="*/ 702176 h 711003"/>
              <a:gd name="connsiteX18" fmla="*/ 549589 w 634072"/>
              <a:gd name="connsiteY18" fmla="*/ 568826 h 711003"/>
              <a:gd name="connsiteX19" fmla="*/ 619759 w 634072"/>
              <a:gd name="connsiteY19" fmla="*/ 379730 h 711003"/>
              <a:gd name="connsiteX20" fmla="*/ 627677 w 634072"/>
              <a:gd name="connsiteY20" fmla="*/ 315971 h 711003"/>
              <a:gd name="connsiteX21" fmla="*/ 633947 w 634072"/>
              <a:gd name="connsiteY21" fmla="*/ 209949 h 711003"/>
              <a:gd name="connsiteX22" fmla="*/ 625789 w 634072"/>
              <a:gd name="connsiteY22" fmla="*/ 92576 h 711003"/>
              <a:gd name="connsiteX23" fmla="*/ 559114 w 634072"/>
              <a:gd name="connsiteY23" fmla="*/ 44951 h 711003"/>
              <a:gd name="connsiteX24" fmla="*/ 486463 w 634072"/>
              <a:gd name="connsiteY24" fmla="*/ 3196 h 711003"/>
              <a:gd name="connsiteX0" fmla="*/ 486463 w 634072"/>
              <a:gd name="connsiteY0" fmla="*/ 10201 h 718008"/>
              <a:gd name="connsiteX1" fmla="*/ 353475 w 634072"/>
              <a:gd name="connsiteY1" fmla="*/ 13503 h 718008"/>
              <a:gd name="connsiteX2" fmla="*/ 254314 w 634072"/>
              <a:gd name="connsiteY2" fmla="*/ 42431 h 718008"/>
              <a:gd name="connsiteX3" fmla="*/ 101914 w 634072"/>
              <a:gd name="connsiteY3" fmla="*/ 147206 h 718008"/>
              <a:gd name="connsiteX4" fmla="*/ 35239 w 634072"/>
              <a:gd name="connsiteY4" fmla="*/ 237694 h 718008"/>
              <a:gd name="connsiteX5" fmla="*/ 25714 w 634072"/>
              <a:gd name="connsiteY5" fmla="*/ 318656 h 718008"/>
              <a:gd name="connsiteX6" fmla="*/ 92389 w 634072"/>
              <a:gd name="connsiteY6" fmla="*/ 347231 h 718008"/>
              <a:gd name="connsiteX7" fmla="*/ 159064 w 634072"/>
              <a:gd name="connsiteY7" fmla="*/ 251981 h 718008"/>
              <a:gd name="connsiteX8" fmla="*/ 118401 w 634072"/>
              <a:gd name="connsiteY8" fmla="*/ 315172 h 718008"/>
              <a:gd name="connsiteX9" fmla="*/ 4102 w 634072"/>
              <a:gd name="connsiteY9" fmla="*/ 453285 h 718008"/>
              <a:gd name="connsiteX10" fmla="*/ 54289 w 634072"/>
              <a:gd name="connsiteY10" fmla="*/ 547255 h 718008"/>
              <a:gd name="connsiteX11" fmla="*/ 168589 w 634072"/>
              <a:gd name="connsiteY11" fmla="*/ 471056 h 718008"/>
              <a:gd name="connsiteX12" fmla="*/ 78101 w 634072"/>
              <a:gd name="connsiteY12" fmla="*/ 566306 h 718008"/>
              <a:gd name="connsiteX13" fmla="*/ 130489 w 634072"/>
              <a:gd name="connsiteY13" fmla="*/ 652031 h 718008"/>
              <a:gd name="connsiteX14" fmla="*/ 259076 w 634072"/>
              <a:gd name="connsiteY14" fmla="*/ 623456 h 718008"/>
              <a:gd name="connsiteX15" fmla="*/ 311464 w 634072"/>
              <a:gd name="connsiteY15" fmla="*/ 566306 h 718008"/>
              <a:gd name="connsiteX16" fmla="*/ 225739 w 634072"/>
              <a:gd name="connsiteY16" fmla="*/ 690131 h 718008"/>
              <a:gd name="connsiteX17" fmla="*/ 340039 w 634072"/>
              <a:gd name="connsiteY17" fmla="*/ 709181 h 718008"/>
              <a:gd name="connsiteX18" fmla="*/ 549589 w 634072"/>
              <a:gd name="connsiteY18" fmla="*/ 575831 h 718008"/>
              <a:gd name="connsiteX19" fmla="*/ 619759 w 634072"/>
              <a:gd name="connsiteY19" fmla="*/ 386735 h 718008"/>
              <a:gd name="connsiteX20" fmla="*/ 627677 w 634072"/>
              <a:gd name="connsiteY20" fmla="*/ 322976 h 718008"/>
              <a:gd name="connsiteX21" fmla="*/ 633947 w 634072"/>
              <a:gd name="connsiteY21" fmla="*/ 216954 h 718008"/>
              <a:gd name="connsiteX22" fmla="*/ 625789 w 634072"/>
              <a:gd name="connsiteY22" fmla="*/ 99581 h 718008"/>
              <a:gd name="connsiteX23" fmla="*/ 559114 w 634072"/>
              <a:gd name="connsiteY23" fmla="*/ 51956 h 718008"/>
              <a:gd name="connsiteX24" fmla="*/ 486463 w 634072"/>
              <a:gd name="connsiteY24" fmla="*/ 10201 h 718008"/>
              <a:gd name="connsiteX0" fmla="*/ 486463 w 634072"/>
              <a:gd name="connsiteY0" fmla="*/ 3374 h 711181"/>
              <a:gd name="connsiteX1" fmla="*/ 353475 w 634072"/>
              <a:gd name="connsiteY1" fmla="*/ 6676 h 711181"/>
              <a:gd name="connsiteX2" fmla="*/ 254314 w 634072"/>
              <a:gd name="connsiteY2" fmla="*/ 35604 h 711181"/>
              <a:gd name="connsiteX3" fmla="*/ 101914 w 634072"/>
              <a:gd name="connsiteY3" fmla="*/ 140379 h 711181"/>
              <a:gd name="connsiteX4" fmla="*/ 35239 w 634072"/>
              <a:gd name="connsiteY4" fmla="*/ 230867 h 711181"/>
              <a:gd name="connsiteX5" fmla="*/ 25714 w 634072"/>
              <a:gd name="connsiteY5" fmla="*/ 311829 h 711181"/>
              <a:gd name="connsiteX6" fmla="*/ 92389 w 634072"/>
              <a:gd name="connsiteY6" fmla="*/ 340404 h 711181"/>
              <a:gd name="connsiteX7" fmla="*/ 159064 w 634072"/>
              <a:gd name="connsiteY7" fmla="*/ 245154 h 711181"/>
              <a:gd name="connsiteX8" fmla="*/ 118401 w 634072"/>
              <a:gd name="connsiteY8" fmla="*/ 308345 h 711181"/>
              <a:gd name="connsiteX9" fmla="*/ 4102 w 634072"/>
              <a:gd name="connsiteY9" fmla="*/ 446458 h 711181"/>
              <a:gd name="connsiteX10" fmla="*/ 54289 w 634072"/>
              <a:gd name="connsiteY10" fmla="*/ 540428 h 711181"/>
              <a:gd name="connsiteX11" fmla="*/ 168589 w 634072"/>
              <a:gd name="connsiteY11" fmla="*/ 464229 h 711181"/>
              <a:gd name="connsiteX12" fmla="*/ 78101 w 634072"/>
              <a:gd name="connsiteY12" fmla="*/ 559479 h 711181"/>
              <a:gd name="connsiteX13" fmla="*/ 130489 w 634072"/>
              <a:gd name="connsiteY13" fmla="*/ 645204 h 711181"/>
              <a:gd name="connsiteX14" fmla="*/ 259076 w 634072"/>
              <a:gd name="connsiteY14" fmla="*/ 616629 h 711181"/>
              <a:gd name="connsiteX15" fmla="*/ 311464 w 634072"/>
              <a:gd name="connsiteY15" fmla="*/ 559479 h 711181"/>
              <a:gd name="connsiteX16" fmla="*/ 225739 w 634072"/>
              <a:gd name="connsiteY16" fmla="*/ 683304 h 711181"/>
              <a:gd name="connsiteX17" fmla="*/ 340039 w 634072"/>
              <a:gd name="connsiteY17" fmla="*/ 702354 h 711181"/>
              <a:gd name="connsiteX18" fmla="*/ 549589 w 634072"/>
              <a:gd name="connsiteY18" fmla="*/ 569004 h 711181"/>
              <a:gd name="connsiteX19" fmla="*/ 619759 w 634072"/>
              <a:gd name="connsiteY19" fmla="*/ 379908 h 711181"/>
              <a:gd name="connsiteX20" fmla="*/ 627677 w 634072"/>
              <a:gd name="connsiteY20" fmla="*/ 316149 h 711181"/>
              <a:gd name="connsiteX21" fmla="*/ 633947 w 634072"/>
              <a:gd name="connsiteY21" fmla="*/ 210127 h 711181"/>
              <a:gd name="connsiteX22" fmla="*/ 625789 w 634072"/>
              <a:gd name="connsiteY22" fmla="*/ 92754 h 711181"/>
              <a:gd name="connsiteX23" fmla="*/ 559114 w 634072"/>
              <a:gd name="connsiteY23" fmla="*/ 45129 h 711181"/>
              <a:gd name="connsiteX24" fmla="*/ 486463 w 634072"/>
              <a:gd name="connsiteY24" fmla="*/ 3374 h 711181"/>
              <a:gd name="connsiteX0" fmla="*/ 486463 w 634072"/>
              <a:gd name="connsiteY0" fmla="*/ 5125 h 712932"/>
              <a:gd name="connsiteX1" fmla="*/ 353475 w 634072"/>
              <a:gd name="connsiteY1" fmla="*/ 8427 h 712932"/>
              <a:gd name="connsiteX2" fmla="*/ 254314 w 634072"/>
              <a:gd name="connsiteY2" fmla="*/ 37355 h 712932"/>
              <a:gd name="connsiteX3" fmla="*/ 101914 w 634072"/>
              <a:gd name="connsiteY3" fmla="*/ 142130 h 712932"/>
              <a:gd name="connsiteX4" fmla="*/ 35239 w 634072"/>
              <a:gd name="connsiteY4" fmla="*/ 232618 h 712932"/>
              <a:gd name="connsiteX5" fmla="*/ 25714 w 634072"/>
              <a:gd name="connsiteY5" fmla="*/ 313580 h 712932"/>
              <a:gd name="connsiteX6" fmla="*/ 92389 w 634072"/>
              <a:gd name="connsiteY6" fmla="*/ 342155 h 712932"/>
              <a:gd name="connsiteX7" fmla="*/ 159064 w 634072"/>
              <a:gd name="connsiteY7" fmla="*/ 246905 h 712932"/>
              <a:gd name="connsiteX8" fmla="*/ 118401 w 634072"/>
              <a:gd name="connsiteY8" fmla="*/ 310096 h 712932"/>
              <a:gd name="connsiteX9" fmla="*/ 4102 w 634072"/>
              <a:gd name="connsiteY9" fmla="*/ 448209 h 712932"/>
              <a:gd name="connsiteX10" fmla="*/ 54289 w 634072"/>
              <a:gd name="connsiteY10" fmla="*/ 542179 h 712932"/>
              <a:gd name="connsiteX11" fmla="*/ 168589 w 634072"/>
              <a:gd name="connsiteY11" fmla="*/ 465980 h 712932"/>
              <a:gd name="connsiteX12" fmla="*/ 78101 w 634072"/>
              <a:gd name="connsiteY12" fmla="*/ 561230 h 712932"/>
              <a:gd name="connsiteX13" fmla="*/ 130489 w 634072"/>
              <a:gd name="connsiteY13" fmla="*/ 646955 h 712932"/>
              <a:gd name="connsiteX14" fmla="*/ 259076 w 634072"/>
              <a:gd name="connsiteY14" fmla="*/ 618380 h 712932"/>
              <a:gd name="connsiteX15" fmla="*/ 311464 w 634072"/>
              <a:gd name="connsiteY15" fmla="*/ 561230 h 712932"/>
              <a:gd name="connsiteX16" fmla="*/ 225739 w 634072"/>
              <a:gd name="connsiteY16" fmla="*/ 685055 h 712932"/>
              <a:gd name="connsiteX17" fmla="*/ 340039 w 634072"/>
              <a:gd name="connsiteY17" fmla="*/ 704105 h 712932"/>
              <a:gd name="connsiteX18" fmla="*/ 549589 w 634072"/>
              <a:gd name="connsiteY18" fmla="*/ 570755 h 712932"/>
              <a:gd name="connsiteX19" fmla="*/ 619759 w 634072"/>
              <a:gd name="connsiteY19" fmla="*/ 381659 h 712932"/>
              <a:gd name="connsiteX20" fmla="*/ 627677 w 634072"/>
              <a:gd name="connsiteY20" fmla="*/ 317900 h 712932"/>
              <a:gd name="connsiteX21" fmla="*/ 633947 w 634072"/>
              <a:gd name="connsiteY21" fmla="*/ 211878 h 712932"/>
              <a:gd name="connsiteX22" fmla="*/ 625789 w 634072"/>
              <a:gd name="connsiteY22" fmla="*/ 94505 h 712932"/>
              <a:gd name="connsiteX23" fmla="*/ 559114 w 634072"/>
              <a:gd name="connsiteY23" fmla="*/ 46880 h 712932"/>
              <a:gd name="connsiteX24" fmla="*/ 486463 w 634072"/>
              <a:gd name="connsiteY24" fmla="*/ 5125 h 71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34072" h="712932">
                <a:moveTo>
                  <a:pt x="486463" y="5125"/>
                </a:moveTo>
                <a:cubicBezTo>
                  <a:pt x="452190" y="-1284"/>
                  <a:pt x="402079" y="-3208"/>
                  <a:pt x="353475" y="8427"/>
                </a:cubicBezTo>
                <a:cubicBezTo>
                  <a:pt x="304871" y="20062"/>
                  <a:pt x="296241" y="15071"/>
                  <a:pt x="254314" y="37355"/>
                </a:cubicBezTo>
                <a:cubicBezTo>
                  <a:pt x="212387" y="59639"/>
                  <a:pt x="138426" y="109586"/>
                  <a:pt x="101914" y="142130"/>
                </a:cubicBezTo>
                <a:cubicBezTo>
                  <a:pt x="65402" y="174674"/>
                  <a:pt x="47939" y="204043"/>
                  <a:pt x="35239" y="232618"/>
                </a:cubicBezTo>
                <a:cubicBezTo>
                  <a:pt x="22539" y="261193"/>
                  <a:pt x="16189" y="295324"/>
                  <a:pt x="25714" y="313580"/>
                </a:cubicBezTo>
                <a:cubicBezTo>
                  <a:pt x="35239" y="331836"/>
                  <a:pt x="70164" y="353267"/>
                  <a:pt x="92389" y="342155"/>
                </a:cubicBezTo>
                <a:cubicBezTo>
                  <a:pt x="114614" y="331043"/>
                  <a:pt x="154729" y="252248"/>
                  <a:pt x="159064" y="246905"/>
                </a:cubicBezTo>
                <a:cubicBezTo>
                  <a:pt x="163399" y="241562"/>
                  <a:pt x="142641" y="291627"/>
                  <a:pt x="118401" y="310096"/>
                </a:cubicBezTo>
                <a:cubicBezTo>
                  <a:pt x="94161" y="328566"/>
                  <a:pt x="21137" y="411910"/>
                  <a:pt x="4102" y="448209"/>
                </a:cubicBezTo>
                <a:cubicBezTo>
                  <a:pt x="-12933" y="484508"/>
                  <a:pt x="26874" y="539217"/>
                  <a:pt x="54289" y="542179"/>
                </a:cubicBezTo>
                <a:cubicBezTo>
                  <a:pt x="81704" y="545141"/>
                  <a:pt x="164620" y="462805"/>
                  <a:pt x="168589" y="465980"/>
                </a:cubicBezTo>
                <a:cubicBezTo>
                  <a:pt x="172558" y="469155"/>
                  <a:pt x="84451" y="531068"/>
                  <a:pt x="78101" y="561230"/>
                </a:cubicBezTo>
                <a:cubicBezTo>
                  <a:pt x="71751" y="591392"/>
                  <a:pt x="100327" y="637430"/>
                  <a:pt x="130489" y="646955"/>
                </a:cubicBezTo>
                <a:cubicBezTo>
                  <a:pt x="160651" y="656480"/>
                  <a:pt x="228914" y="632667"/>
                  <a:pt x="259076" y="618380"/>
                </a:cubicBezTo>
                <a:cubicBezTo>
                  <a:pt x="289238" y="604093"/>
                  <a:pt x="317020" y="550118"/>
                  <a:pt x="311464" y="561230"/>
                </a:cubicBezTo>
                <a:cubicBezTo>
                  <a:pt x="305908" y="572343"/>
                  <a:pt x="220977" y="661243"/>
                  <a:pt x="225739" y="685055"/>
                </a:cubicBezTo>
                <a:cubicBezTo>
                  <a:pt x="230501" y="708867"/>
                  <a:pt x="286064" y="723155"/>
                  <a:pt x="340039" y="704105"/>
                </a:cubicBezTo>
                <a:cubicBezTo>
                  <a:pt x="394014" y="685055"/>
                  <a:pt x="502969" y="624496"/>
                  <a:pt x="549589" y="570755"/>
                </a:cubicBezTo>
                <a:cubicBezTo>
                  <a:pt x="596209" y="517014"/>
                  <a:pt x="606744" y="423802"/>
                  <a:pt x="619759" y="381659"/>
                </a:cubicBezTo>
                <a:cubicBezTo>
                  <a:pt x="632774" y="339517"/>
                  <a:pt x="627677" y="317900"/>
                  <a:pt x="627677" y="317900"/>
                </a:cubicBezTo>
                <a:cubicBezTo>
                  <a:pt x="627221" y="293524"/>
                  <a:pt x="634403" y="236254"/>
                  <a:pt x="633947" y="211878"/>
                </a:cubicBezTo>
                <a:cubicBezTo>
                  <a:pt x="632359" y="180128"/>
                  <a:pt x="638489" y="124668"/>
                  <a:pt x="625789" y="94505"/>
                </a:cubicBezTo>
                <a:cubicBezTo>
                  <a:pt x="613089" y="64343"/>
                  <a:pt x="582335" y="61777"/>
                  <a:pt x="559114" y="46880"/>
                </a:cubicBezTo>
                <a:cubicBezTo>
                  <a:pt x="535893" y="31983"/>
                  <a:pt x="520736" y="11534"/>
                  <a:pt x="486463" y="512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3E8DB60-F8C0-8FDC-DA54-2D6CCC492E6D}"/>
              </a:ext>
            </a:extLst>
          </p:cNvPr>
          <p:cNvSpPr/>
          <p:nvPr/>
        </p:nvSpPr>
        <p:spPr>
          <a:xfrm rot="1606194" flipH="1">
            <a:off x="4177880" y="5869626"/>
            <a:ext cx="194545" cy="240803"/>
          </a:xfrm>
          <a:custGeom>
            <a:avLst/>
            <a:gdLst>
              <a:gd name="connsiteX0" fmla="*/ 455982 w 681406"/>
              <a:gd name="connsiteY0" fmla="*/ 2223 h 709978"/>
              <a:gd name="connsiteX1" fmla="*/ 417882 w 681406"/>
              <a:gd name="connsiteY1" fmla="*/ 106998 h 709978"/>
              <a:gd name="connsiteX2" fmla="*/ 294057 w 681406"/>
              <a:gd name="connsiteY2" fmla="*/ 30798 h 709978"/>
              <a:gd name="connsiteX3" fmla="*/ 141657 w 681406"/>
              <a:gd name="connsiteY3" fmla="*/ 135573 h 709978"/>
              <a:gd name="connsiteX4" fmla="*/ 94032 w 681406"/>
              <a:gd name="connsiteY4" fmla="*/ 230823 h 709978"/>
              <a:gd name="connsiteX5" fmla="*/ 65457 w 681406"/>
              <a:gd name="connsiteY5" fmla="*/ 307023 h 709978"/>
              <a:gd name="connsiteX6" fmla="*/ 132132 w 681406"/>
              <a:gd name="connsiteY6" fmla="*/ 335598 h 709978"/>
              <a:gd name="connsiteX7" fmla="*/ 198807 w 681406"/>
              <a:gd name="connsiteY7" fmla="*/ 240348 h 709978"/>
              <a:gd name="connsiteX8" fmla="*/ 103557 w 681406"/>
              <a:gd name="connsiteY8" fmla="*/ 326073 h 709978"/>
              <a:gd name="connsiteX9" fmla="*/ 8307 w 681406"/>
              <a:gd name="connsiteY9" fmla="*/ 392748 h 709978"/>
              <a:gd name="connsiteX10" fmla="*/ 17832 w 681406"/>
              <a:gd name="connsiteY10" fmla="*/ 516573 h 709978"/>
              <a:gd name="connsiteX11" fmla="*/ 122607 w 681406"/>
              <a:gd name="connsiteY11" fmla="*/ 535623 h 709978"/>
              <a:gd name="connsiteX12" fmla="*/ 227382 w 681406"/>
              <a:gd name="connsiteY12" fmla="*/ 497523 h 709978"/>
              <a:gd name="connsiteX13" fmla="*/ 122607 w 681406"/>
              <a:gd name="connsiteY13" fmla="*/ 621348 h 709978"/>
              <a:gd name="connsiteX14" fmla="*/ 170232 w 681406"/>
              <a:gd name="connsiteY14" fmla="*/ 640398 h 709978"/>
              <a:gd name="connsiteX15" fmla="*/ 303582 w 681406"/>
              <a:gd name="connsiteY15" fmla="*/ 630873 h 709978"/>
              <a:gd name="connsiteX16" fmla="*/ 351207 w 681406"/>
              <a:gd name="connsiteY16" fmla="*/ 554673 h 709978"/>
              <a:gd name="connsiteX17" fmla="*/ 246432 w 681406"/>
              <a:gd name="connsiteY17" fmla="*/ 688023 h 709978"/>
              <a:gd name="connsiteX18" fmla="*/ 379782 w 681406"/>
              <a:gd name="connsiteY18" fmla="*/ 697548 h 709978"/>
              <a:gd name="connsiteX19" fmla="*/ 589332 w 681406"/>
              <a:gd name="connsiteY19" fmla="*/ 564198 h 709978"/>
              <a:gd name="connsiteX20" fmla="*/ 675057 w 681406"/>
              <a:gd name="connsiteY20" fmla="*/ 373698 h 709978"/>
              <a:gd name="connsiteX21" fmla="*/ 675057 w 681406"/>
              <a:gd name="connsiteY21" fmla="*/ 278448 h 709978"/>
              <a:gd name="connsiteX22" fmla="*/ 675057 w 681406"/>
              <a:gd name="connsiteY22" fmla="*/ 221298 h 709978"/>
              <a:gd name="connsiteX23" fmla="*/ 636957 w 681406"/>
              <a:gd name="connsiteY23" fmla="*/ 230823 h 709978"/>
              <a:gd name="connsiteX24" fmla="*/ 665532 w 681406"/>
              <a:gd name="connsiteY24" fmla="*/ 87948 h 709978"/>
              <a:gd name="connsiteX25" fmla="*/ 598857 w 681406"/>
              <a:gd name="connsiteY25" fmla="*/ 40323 h 709978"/>
              <a:gd name="connsiteX26" fmla="*/ 455982 w 681406"/>
              <a:gd name="connsiteY26" fmla="*/ 2223 h 709978"/>
              <a:gd name="connsiteX0" fmla="*/ 455982 w 681406"/>
              <a:gd name="connsiteY0" fmla="*/ 2223 h 709978"/>
              <a:gd name="connsiteX1" fmla="*/ 417882 w 681406"/>
              <a:gd name="connsiteY1" fmla="*/ 106998 h 709978"/>
              <a:gd name="connsiteX2" fmla="*/ 294057 w 681406"/>
              <a:gd name="connsiteY2" fmla="*/ 30798 h 709978"/>
              <a:gd name="connsiteX3" fmla="*/ 141657 w 681406"/>
              <a:gd name="connsiteY3" fmla="*/ 135573 h 709978"/>
              <a:gd name="connsiteX4" fmla="*/ 94032 w 681406"/>
              <a:gd name="connsiteY4" fmla="*/ 230823 h 709978"/>
              <a:gd name="connsiteX5" fmla="*/ 65457 w 681406"/>
              <a:gd name="connsiteY5" fmla="*/ 307023 h 709978"/>
              <a:gd name="connsiteX6" fmla="*/ 132132 w 681406"/>
              <a:gd name="connsiteY6" fmla="*/ 335598 h 709978"/>
              <a:gd name="connsiteX7" fmla="*/ 198807 w 681406"/>
              <a:gd name="connsiteY7" fmla="*/ 240348 h 709978"/>
              <a:gd name="connsiteX8" fmla="*/ 158144 w 681406"/>
              <a:gd name="connsiteY8" fmla="*/ 303539 h 709978"/>
              <a:gd name="connsiteX9" fmla="*/ 103557 w 681406"/>
              <a:gd name="connsiteY9" fmla="*/ 326073 h 709978"/>
              <a:gd name="connsiteX10" fmla="*/ 8307 w 681406"/>
              <a:gd name="connsiteY10" fmla="*/ 392748 h 709978"/>
              <a:gd name="connsiteX11" fmla="*/ 17832 w 681406"/>
              <a:gd name="connsiteY11" fmla="*/ 516573 h 709978"/>
              <a:gd name="connsiteX12" fmla="*/ 122607 w 681406"/>
              <a:gd name="connsiteY12" fmla="*/ 535623 h 709978"/>
              <a:gd name="connsiteX13" fmla="*/ 227382 w 681406"/>
              <a:gd name="connsiteY13" fmla="*/ 497523 h 709978"/>
              <a:gd name="connsiteX14" fmla="*/ 122607 w 681406"/>
              <a:gd name="connsiteY14" fmla="*/ 621348 h 709978"/>
              <a:gd name="connsiteX15" fmla="*/ 170232 w 681406"/>
              <a:gd name="connsiteY15" fmla="*/ 640398 h 709978"/>
              <a:gd name="connsiteX16" fmla="*/ 303582 w 681406"/>
              <a:gd name="connsiteY16" fmla="*/ 630873 h 709978"/>
              <a:gd name="connsiteX17" fmla="*/ 351207 w 681406"/>
              <a:gd name="connsiteY17" fmla="*/ 554673 h 709978"/>
              <a:gd name="connsiteX18" fmla="*/ 246432 w 681406"/>
              <a:gd name="connsiteY18" fmla="*/ 688023 h 709978"/>
              <a:gd name="connsiteX19" fmla="*/ 379782 w 681406"/>
              <a:gd name="connsiteY19" fmla="*/ 697548 h 709978"/>
              <a:gd name="connsiteX20" fmla="*/ 589332 w 681406"/>
              <a:gd name="connsiteY20" fmla="*/ 564198 h 709978"/>
              <a:gd name="connsiteX21" fmla="*/ 675057 w 681406"/>
              <a:gd name="connsiteY21" fmla="*/ 373698 h 709978"/>
              <a:gd name="connsiteX22" fmla="*/ 675057 w 681406"/>
              <a:gd name="connsiteY22" fmla="*/ 278448 h 709978"/>
              <a:gd name="connsiteX23" fmla="*/ 675057 w 681406"/>
              <a:gd name="connsiteY23" fmla="*/ 221298 h 709978"/>
              <a:gd name="connsiteX24" fmla="*/ 636957 w 681406"/>
              <a:gd name="connsiteY24" fmla="*/ 230823 h 709978"/>
              <a:gd name="connsiteX25" fmla="*/ 665532 w 681406"/>
              <a:gd name="connsiteY25" fmla="*/ 87948 h 709978"/>
              <a:gd name="connsiteX26" fmla="*/ 598857 w 681406"/>
              <a:gd name="connsiteY26" fmla="*/ 40323 h 709978"/>
              <a:gd name="connsiteX27" fmla="*/ 455982 w 681406"/>
              <a:gd name="connsiteY27" fmla="*/ 2223 h 709978"/>
              <a:gd name="connsiteX0" fmla="*/ 455982 w 681406"/>
              <a:gd name="connsiteY0" fmla="*/ 2223 h 709978"/>
              <a:gd name="connsiteX1" fmla="*/ 417882 w 681406"/>
              <a:gd name="connsiteY1" fmla="*/ 106998 h 709978"/>
              <a:gd name="connsiteX2" fmla="*/ 294057 w 681406"/>
              <a:gd name="connsiteY2" fmla="*/ 30798 h 709978"/>
              <a:gd name="connsiteX3" fmla="*/ 141657 w 681406"/>
              <a:gd name="connsiteY3" fmla="*/ 135573 h 709978"/>
              <a:gd name="connsiteX4" fmla="*/ 74982 w 681406"/>
              <a:gd name="connsiteY4" fmla="*/ 226061 h 709978"/>
              <a:gd name="connsiteX5" fmla="*/ 65457 w 681406"/>
              <a:gd name="connsiteY5" fmla="*/ 307023 h 709978"/>
              <a:gd name="connsiteX6" fmla="*/ 132132 w 681406"/>
              <a:gd name="connsiteY6" fmla="*/ 335598 h 709978"/>
              <a:gd name="connsiteX7" fmla="*/ 198807 w 681406"/>
              <a:gd name="connsiteY7" fmla="*/ 240348 h 709978"/>
              <a:gd name="connsiteX8" fmla="*/ 158144 w 681406"/>
              <a:gd name="connsiteY8" fmla="*/ 303539 h 709978"/>
              <a:gd name="connsiteX9" fmla="*/ 103557 w 681406"/>
              <a:gd name="connsiteY9" fmla="*/ 326073 h 709978"/>
              <a:gd name="connsiteX10" fmla="*/ 8307 w 681406"/>
              <a:gd name="connsiteY10" fmla="*/ 392748 h 709978"/>
              <a:gd name="connsiteX11" fmla="*/ 17832 w 681406"/>
              <a:gd name="connsiteY11" fmla="*/ 516573 h 709978"/>
              <a:gd name="connsiteX12" fmla="*/ 122607 w 681406"/>
              <a:gd name="connsiteY12" fmla="*/ 535623 h 709978"/>
              <a:gd name="connsiteX13" fmla="*/ 227382 w 681406"/>
              <a:gd name="connsiteY13" fmla="*/ 497523 h 709978"/>
              <a:gd name="connsiteX14" fmla="*/ 122607 w 681406"/>
              <a:gd name="connsiteY14" fmla="*/ 621348 h 709978"/>
              <a:gd name="connsiteX15" fmla="*/ 170232 w 681406"/>
              <a:gd name="connsiteY15" fmla="*/ 640398 h 709978"/>
              <a:gd name="connsiteX16" fmla="*/ 303582 w 681406"/>
              <a:gd name="connsiteY16" fmla="*/ 630873 h 709978"/>
              <a:gd name="connsiteX17" fmla="*/ 351207 w 681406"/>
              <a:gd name="connsiteY17" fmla="*/ 554673 h 709978"/>
              <a:gd name="connsiteX18" fmla="*/ 246432 w 681406"/>
              <a:gd name="connsiteY18" fmla="*/ 688023 h 709978"/>
              <a:gd name="connsiteX19" fmla="*/ 379782 w 681406"/>
              <a:gd name="connsiteY19" fmla="*/ 697548 h 709978"/>
              <a:gd name="connsiteX20" fmla="*/ 589332 w 681406"/>
              <a:gd name="connsiteY20" fmla="*/ 564198 h 709978"/>
              <a:gd name="connsiteX21" fmla="*/ 675057 w 681406"/>
              <a:gd name="connsiteY21" fmla="*/ 373698 h 709978"/>
              <a:gd name="connsiteX22" fmla="*/ 675057 w 681406"/>
              <a:gd name="connsiteY22" fmla="*/ 278448 h 709978"/>
              <a:gd name="connsiteX23" fmla="*/ 675057 w 681406"/>
              <a:gd name="connsiteY23" fmla="*/ 221298 h 709978"/>
              <a:gd name="connsiteX24" fmla="*/ 636957 w 681406"/>
              <a:gd name="connsiteY24" fmla="*/ 230823 h 709978"/>
              <a:gd name="connsiteX25" fmla="*/ 665532 w 681406"/>
              <a:gd name="connsiteY25" fmla="*/ 87948 h 709978"/>
              <a:gd name="connsiteX26" fmla="*/ 598857 w 681406"/>
              <a:gd name="connsiteY26" fmla="*/ 40323 h 709978"/>
              <a:gd name="connsiteX27" fmla="*/ 455982 w 681406"/>
              <a:gd name="connsiteY27" fmla="*/ 2223 h 709978"/>
              <a:gd name="connsiteX0" fmla="*/ 455982 w 681406"/>
              <a:gd name="connsiteY0" fmla="*/ 2223 h 709978"/>
              <a:gd name="connsiteX1" fmla="*/ 417882 w 681406"/>
              <a:gd name="connsiteY1" fmla="*/ 106998 h 709978"/>
              <a:gd name="connsiteX2" fmla="*/ 294057 w 681406"/>
              <a:gd name="connsiteY2" fmla="*/ 30798 h 709978"/>
              <a:gd name="connsiteX3" fmla="*/ 141657 w 681406"/>
              <a:gd name="connsiteY3" fmla="*/ 135573 h 709978"/>
              <a:gd name="connsiteX4" fmla="*/ 74982 w 681406"/>
              <a:gd name="connsiteY4" fmla="*/ 226061 h 709978"/>
              <a:gd name="connsiteX5" fmla="*/ 65457 w 681406"/>
              <a:gd name="connsiteY5" fmla="*/ 307023 h 709978"/>
              <a:gd name="connsiteX6" fmla="*/ 132132 w 681406"/>
              <a:gd name="connsiteY6" fmla="*/ 335598 h 709978"/>
              <a:gd name="connsiteX7" fmla="*/ 198807 w 681406"/>
              <a:gd name="connsiteY7" fmla="*/ 240348 h 709978"/>
              <a:gd name="connsiteX8" fmla="*/ 158144 w 681406"/>
              <a:gd name="connsiteY8" fmla="*/ 303539 h 709978"/>
              <a:gd name="connsiteX9" fmla="*/ 103557 w 681406"/>
              <a:gd name="connsiteY9" fmla="*/ 326073 h 709978"/>
              <a:gd name="connsiteX10" fmla="*/ 8307 w 681406"/>
              <a:gd name="connsiteY10" fmla="*/ 392748 h 709978"/>
              <a:gd name="connsiteX11" fmla="*/ 17832 w 681406"/>
              <a:gd name="connsiteY11" fmla="*/ 516573 h 709978"/>
              <a:gd name="connsiteX12" fmla="*/ 122607 w 681406"/>
              <a:gd name="connsiteY12" fmla="*/ 535623 h 709978"/>
              <a:gd name="connsiteX13" fmla="*/ 208332 w 681406"/>
              <a:gd name="connsiteY13" fmla="*/ 459423 h 709978"/>
              <a:gd name="connsiteX14" fmla="*/ 122607 w 681406"/>
              <a:gd name="connsiteY14" fmla="*/ 621348 h 709978"/>
              <a:gd name="connsiteX15" fmla="*/ 170232 w 681406"/>
              <a:gd name="connsiteY15" fmla="*/ 640398 h 709978"/>
              <a:gd name="connsiteX16" fmla="*/ 303582 w 681406"/>
              <a:gd name="connsiteY16" fmla="*/ 630873 h 709978"/>
              <a:gd name="connsiteX17" fmla="*/ 351207 w 681406"/>
              <a:gd name="connsiteY17" fmla="*/ 554673 h 709978"/>
              <a:gd name="connsiteX18" fmla="*/ 246432 w 681406"/>
              <a:gd name="connsiteY18" fmla="*/ 688023 h 709978"/>
              <a:gd name="connsiteX19" fmla="*/ 379782 w 681406"/>
              <a:gd name="connsiteY19" fmla="*/ 697548 h 709978"/>
              <a:gd name="connsiteX20" fmla="*/ 589332 w 681406"/>
              <a:gd name="connsiteY20" fmla="*/ 564198 h 709978"/>
              <a:gd name="connsiteX21" fmla="*/ 675057 w 681406"/>
              <a:gd name="connsiteY21" fmla="*/ 373698 h 709978"/>
              <a:gd name="connsiteX22" fmla="*/ 675057 w 681406"/>
              <a:gd name="connsiteY22" fmla="*/ 278448 h 709978"/>
              <a:gd name="connsiteX23" fmla="*/ 675057 w 681406"/>
              <a:gd name="connsiteY23" fmla="*/ 221298 h 709978"/>
              <a:gd name="connsiteX24" fmla="*/ 636957 w 681406"/>
              <a:gd name="connsiteY24" fmla="*/ 230823 h 709978"/>
              <a:gd name="connsiteX25" fmla="*/ 665532 w 681406"/>
              <a:gd name="connsiteY25" fmla="*/ 87948 h 709978"/>
              <a:gd name="connsiteX26" fmla="*/ 598857 w 681406"/>
              <a:gd name="connsiteY26" fmla="*/ 40323 h 709978"/>
              <a:gd name="connsiteX27" fmla="*/ 455982 w 681406"/>
              <a:gd name="connsiteY27" fmla="*/ 2223 h 709978"/>
              <a:gd name="connsiteX0" fmla="*/ 454558 w 679982"/>
              <a:gd name="connsiteY0" fmla="*/ 2223 h 709978"/>
              <a:gd name="connsiteX1" fmla="*/ 416458 w 679982"/>
              <a:gd name="connsiteY1" fmla="*/ 106998 h 709978"/>
              <a:gd name="connsiteX2" fmla="*/ 292633 w 679982"/>
              <a:gd name="connsiteY2" fmla="*/ 30798 h 709978"/>
              <a:gd name="connsiteX3" fmla="*/ 140233 w 679982"/>
              <a:gd name="connsiteY3" fmla="*/ 135573 h 709978"/>
              <a:gd name="connsiteX4" fmla="*/ 73558 w 679982"/>
              <a:gd name="connsiteY4" fmla="*/ 226061 h 709978"/>
              <a:gd name="connsiteX5" fmla="*/ 64033 w 679982"/>
              <a:gd name="connsiteY5" fmla="*/ 307023 h 709978"/>
              <a:gd name="connsiteX6" fmla="*/ 130708 w 679982"/>
              <a:gd name="connsiteY6" fmla="*/ 335598 h 709978"/>
              <a:gd name="connsiteX7" fmla="*/ 197383 w 679982"/>
              <a:gd name="connsiteY7" fmla="*/ 240348 h 709978"/>
              <a:gd name="connsiteX8" fmla="*/ 156720 w 679982"/>
              <a:gd name="connsiteY8" fmla="*/ 303539 h 709978"/>
              <a:gd name="connsiteX9" fmla="*/ 102133 w 679982"/>
              <a:gd name="connsiteY9" fmla="*/ 326073 h 709978"/>
              <a:gd name="connsiteX10" fmla="*/ 6883 w 679982"/>
              <a:gd name="connsiteY10" fmla="*/ 392748 h 709978"/>
              <a:gd name="connsiteX11" fmla="*/ 16408 w 679982"/>
              <a:gd name="connsiteY11" fmla="*/ 516573 h 709978"/>
              <a:gd name="connsiteX12" fmla="*/ 87845 w 679982"/>
              <a:gd name="connsiteY12" fmla="*/ 516573 h 709978"/>
              <a:gd name="connsiteX13" fmla="*/ 206908 w 679982"/>
              <a:gd name="connsiteY13" fmla="*/ 459423 h 709978"/>
              <a:gd name="connsiteX14" fmla="*/ 121183 w 679982"/>
              <a:gd name="connsiteY14" fmla="*/ 621348 h 709978"/>
              <a:gd name="connsiteX15" fmla="*/ 168808 w 679982"/>
              <a:gd name="connsiteY15" fmla="*/ 640398 h 709978"/>
              <a:gd name="connsiteX16" fmla="*/ 302158 w 679982"/>
              <a:gd name="connsiteY16" fmla="*/ 630873 h 709978"/>
              <a:gd name="connsiteX17" fmla="*/ 349783 w 679982"/>
              <a:gd name="connsiteY17" fmla="*/ 554673 h 709978"/>
              <a:gd name="connsiteX18" fmla="*/ 245008 w 679982"/>
              <a:gd name="connsiteY18" fmla="*/ 688023 h 709978"/>
              <a:gd name="connsiteX19" fmla="*/ 378358 w 679982"/>
              <a:gd name="connsiteY19" fmla="*/ 697548 h 709978"/>
              <a:gd name="connsiteX20" fmla="*/ 587908 w 679982"/>
              <a:gd name="connsiteY20" fmla="*/ 564198 h 709978"/>
              <a:gd name="connsiteX21" fmla="*/ 673633 w 679982"/>
              <a:gd name="connsiteY21" fmla="*/ 373698 h 709978"/>
              <a:gd name="connsiteX22" fmla="*/ 673633 w 679982"/>
              <a:gd name="connsiteY22" fmla="*/ 278448 h 709978"/>
              <a:gd name="connsiteX23" fmla="*/ 673633 w 679982"/>
              <a:gd name="connsiteY23" fmla="*/ 221298 h 709978"/>
              <a:gd name="connsiteX24" fmla="*/ 635533 w 679982"/>
              <a:gd name="connsiteY24" fmla="*/ 230823 h 709978"/>
              <a:gd name="connsiteX25" fmla="*/ 664108 w 679982"/>
              <a:gd name="connsiteY25" fmla="*/ 87948 h 709978"/>
              <a:gd name="connsiteX26" fmla="*/ 597433 w 679982"/>
              <a:gd name="connsiteY26" fmla="*/ 40323 h 709978"/>
              <a:gd name="connsiteX27" fmla="*/ 454558 w 679982"/>
              <a:gd name="connsiteY27" fmla="*/ 2223 h 709978"/>
              <a:gd name="connsiteX0" fmla="*/ 455545 w 680969"/>
              <a:gd name="connsiteY0" fmla="*/ 2223 h 709978"/>
              <a:gd name="connsiteX1" fmla="*/ 417445 w 680969"/>
              <a:gd name="connsiteY1" fmla="*/ 106998 h 709978"/>
              <a:gd name="connsiteX2" fmla="*/ 293620 w 680969"/>
              <a:gd name="connsiteY2" fmla="*/ 30798 h 709978"/>
              <a:gd name="connsiteX3" fmla="*/ 141220 w 680969"/>
              <a:gd name="connsiteY3" fmla="*/ 135573 h 709978"/>
              <a:gd name="connsiteX4" fmla="*/ 74545 w 680969"/>
              <a:gd name="connsiteY4" fmla="*/ 226061 h 709978"/>
              <a:gd name="connsiteX5" fmla="*/ 65020 w 680969"/>
              <a:gd name="connsiteY5" fmla="*/ 307023 h 709978"/>
              <a:gd name="connsiteX6" fmla="*/ 131695 w 680969"/>
              <a:gd name="connsiteY6" fmla="*/ 335598 h 709978"/>
              <a:gd name="connsiteX7" fmla="*/ 198370 w 680969"/>
              <a:gd name="connsiteY7" fmla="*/ 240348 h 709978"/>
              <a:gd name="connsiteX8" fmla="*/ 157707 w 680969"/>
              <a:gd name="connsiteY8" fmla="*/ 303539 h 709978"/>
              <a:gd name="connsiteX9" fmla="*/ 103120 w 680969"/>
              <a:gd name="connsiteY9" fmla="*/ 326073 h 709978"/>
              <a:gd name="connsiteX10" fmla="*/ 7870 w 680969"/>
              <a:gd name="connsiteY10" fmla="*/ 392748 h 709978"/>
              <a:gd name="connsiteX11" fmla="*/ 17395 w 680969"/>
              <a:gd name="connsiteY11" fmla="*/ 516573 h 709978"/>
              <a:gd name="connsiteX12" fmla="*/ 112645 w 680969"/>
              <a:gd name="connsiteY12" fmla="*/ 516573 h 709978"/>
              <a:gd name="connsiteX13" fmla="*/ 207895 w 680969"/>
              <a:gd name="connsiteY13" fmla="*/ 459423 h 709978"/>
              <a:gd name="connsiteX14" fmla="*/ 122170 w 680969"/>
              <a:gd name="connsiteY14" fmla="*/ 621348 h 709978"/>
              <a:gd name="connsiteX15" fmla="*/ 169795 w 680969"/>
              <a:gd name="connsiteY15" fmla="*/ 640398 h 709978"/>
              <a:gd name="connsiteX16" fmla="*/ 303145 w 680969"/>
              <a:gd name="connsiteY16" fmla="*/ 630873 h 709978"/>
              <a:gd name="connsiteX17" fmla="*/ 350770 w 680969"/>
              <a:gd name="connsiteY17" fmla="*/ 554673 h 709978"/>
              <a:gd name="connsiteX18" fmla="*/ 245995 w 680969"/>
              <a:gd name="connsiteY18" fmla="*/ 688023 h 709978"/>
              <a:gd name="connsiteX19" fmla="*/ 379345 w 680969"/>
              <a:gd name="connsiteY19" fmla="*/ 697548 h 709978"/>
              <a:gd name="connsiteX20" fmla="*/ 588895 w 680969"/>
              <a:gd name="connsiteY20" fmla="*/ 564198 h 709978"/>
              <a:gd name="connsiteX21" fmla="*/ 674620 w 680969"/>
              <a:gd name="connsiteY21" fmla="*/ 373698 h 709978"/>
              <a:gd name="connsiteX22" fmla="*/ 674620 w 680969"/>
              <a:gd name="connsiteY22" fmla="*/ 278448 h 709978"/>
              <a:gd name="connsiteX23" fmla="*/ 674620 w 680969"/>
              <a:gd name="connsiteY23" fmla="*/ 221298 h 709978"/>
              <a:gd name="connsiteX24" fmla="*/ 636520 w 680969"/>
              <a:gd name="connsiteY24" fmla="*/ 230823 h 709978"/>
              <a:gd name="connsiteX25" fmla="*/ 665095 w 680969"/>
              <a:gd name="connsiteY25" fmla="*/ 87948 h 709978"/>
              <a:gd name="connsiteX26" fmla="*/ 598420 w 680969"/>
              <a:gd name="connsiteY26" fmla="*/ 40323 h 709978"/>
              <a:gd name="connsiteX27" fmla="*/ 455545 w 680969"/>
              <a:gd name="connsiteY27" fmla="*/ 2223 h 709978"/>
              <a:gd name="connsiteX0" fmla="*/ 460771 w 686195"/>
              <a:gd name="connsiteY0" fmla="*/ 2223 h 709978"/>
              <a:gd name="connsiteX1" fmla="*/ 422671 w 686195"/>
              <a:gd name="connsiteY1" fmla="*/ 106998 h 709978"/>
              <a:gd name="connsiteX2" fmla="*/ 298846 w 686195"/>
              <a:gd name="connsiteY2" fmla="*/ 30798 h 709978"/>
              <a:gd name="connsiteX3" fmla="*/ 146446 w 686195"/>
              <a:gd name="connsiteY3" fmla="*/ 135573 h 709978"/>
              <a:gd name="connsiteX4" fmla="*/ 79771 w 686195"/>
              <a:gd name="connsiteY4" fmla="*/ 226061 h 709978"/>
              <a:gd name="connsiteX5" fmla="*/ 70246 w 686195"/>
              <a:gd name="connsiteY5" fmla="*/ 307023 h 709978"/>
              <a:gd name="connsiteX6" fmla="*/ 136921 w 686195"/>
              <a:gd name="connsiteY6" fmla="*/ 335598 h 709978"/>
              <a:gd name="connsiteX7" fmla="*/ 203596 w 686195"/>
              <a:gd name="connsiteY7" fmla="*/ 240348 h 709978"/>
              <a:gd name="connsiteX8" fmla="*/ 162933 w 686195"/>
              <a:gd name="connsiteY8" fmla="*/ 303539 h 709978"/>
              <a:gd name="connsiteX9" fmla="*/ 108346 w 686195"/>
              <a:gd name="connsiteY9" fmla="*/ 326073 h 709978"/>
              <a:gd name="connsiteX10" fmla="*/ 13096 w 686195"/>
              <a:gd name="connsiteY10" fmla="*/ 392748 h 709978"/>
              <a:gd name="connsiteX11" fmla="*/ 22621 w 686195"/>
              <a:gd name="connsiteY11" fmla="*/ 516573 h 709978"/>
              <a:gd name="connsiteX12" fmla="*/ 213121 w 686195"/>
              <a:gd name="connsiteY12" fmla="*/ 459423 h 709978"/>
              <a:gd name="connsiteX13" fmla="*/ 127396 w 686195"/>
              <a:gd name="connsiteY13" fmla="*/ 621348 h 709978"/>
              <a:gd name="connsiteX14" fmla="*/ 175021 w 686195"/>
              <a:gd name="connsiteY14" fmla="*/ 640398 h 709978"/>
              <a:gd name="connsiteX15" fmla="*/ 308371 w 686195"/>
              <a:gd name="connsiteY15" fmla="*/ 630873 h 709978"/>
              <a:gd name="connsiteX16" fmla="*/ 355996 w 686195"/>
              <a:gd name="connsiteY16" fmla="*/ 554673 h 709978"/>
              <a:gd name="connsiteX17" fmla="*/ 251221 w 686195"/>
              <a:gd name="connsiteY17" fmla="*/ 688023 h 709978"/>
              <a:gd name="connsiteX18" fmla="*/ 384571 w 686195"/>
              <a:gd name="connsiteY18" fmla="*/ 697548 h 709978"/>
              <a:gd name="connsiteX19" fmla="*/ 594121 w 686195"/>
              <a:gd name="connsiteY19" fmla="*/ 564198 h 709978"/>
              <a:gd name="connsiteX20" fmla="*/ 679846 w 686195"/>
              <a:gd name="connsiteY20" fmla="*/ 373698 h 709978"/>
              <a:gd name="connsiteX21" fmla="*/ 679846 w 686195"/>
              <a:gd name="connsiteY21" fmla="*/ 278448 h 709978"/>
              <a:gd name="connsiteX22" fmla="*/ 679846 w 686195"/>
              <a:gd name="connsiteY22" fmla="*/ 221298 h 709978"/>
              <a:gd name="connsiteX23" fmla="*/ 641746 w 686195"/>
              <a:gd name="connsiteY23" fmla="*/ 230823 h 709978"/>
              <a:gd name="connsiteX24" fmla="*/ 670321 w 686195"/>
              <a:gd name="connsiteY24" fmla="*/ 87948 h 709978"/>
              <a:gd name="connsiteX25" fmla="*/ 603646 w 686195"/>
              <a:gd name="connsiteY25" fmla="*/ 40323 h 709978"/>
              <a:gd name="connsiteX26" fmla="*/ 460771 w 686195"/>
              <a:gd name="connsiteY26" fmla="*/ 2223 h 709978"/>
              <a:gd name="connsiteX0" fmla="*/ 449288 w 674712"/>
              <a:gd name="connsiteY0" fmla="*/ 2223 h 709978"/>
              <a:gd name="connsiteX1" fmla="*/ 411188 w 674712"/>
              <a:gd name="connsiteY1" fmla="*/ 106998 h 709978"/>
              <a:gd name="connsiteX2" fmla="*/ 287363 w 674712"/>
              <a:gd name="connsiteY2" fmla="*/ 30798 h 709978"/>
              <a:gd name="connsiteX3" fmla="*/ 134963 w 674712"/>
              <a:gd name="connsiteY3" fmla="*/ 135573 h 709978"/>
              <a:gd name="connsiteX4" fmla="*/ 68288 w 674712"/>
              <a:gd name="connsiteY4" fmla="*/ 226061 h 709978"/>
              <a:gd name="connsiteX5" fmla="*/ 58763 w 674712"/>
              <a:gd name="connsiteY5" fmla="*/ 307023 h 709978"/>
              <a:gd name="connsiteX6" fmla="*/ 125438 w 674712"/>
              <a:gd name="connsiteY6" fmla="*/ 335598 h 709978"/>
              <a:gd name="connsiteX7" fmla="*/ 192113 w 674712"/>
              <a:gd name="connsiteY7" fmla="*/ 240348 h 709978"/>
              <a:gd name="connsiteX8" fmla="*/ 151450 w 674712"/>
              <a:gd name="connsiteY8" fmla="*/ 303539 h 709978"/>
              <a:gd name="connsiteX9" fmla="*/ 96863 w 674712"/>
              <a:gd name="connsiteY9" fmla="*/ 326073 h 709978"/>
              <a:gd name="connsiteX10" fmla="*/ 1613 w 674712"/>
              <a:gd name="connsiteY10" fmla="*/ 392748 h 709978"/>
              <a:gd name="connsiteX11" fmla="*/ 49238 w 674712"/>
              <a:gd name="connsiteY11" fmla="*/ 521335 h 709978"/>
              <a:gd name="connsiteX12" fmla="*/ 201638 w 674712"/>
              <a:gd name="connsiteY12" fmla="*/ 459423 h 709978"/>
              <a:gd name="connsiteX13" fmla="*/ 115913 w 674712"/>
              <a:gd name="connsiteY13" fmla="*/ 621348 h 709978"/>
              <a:gd name="connsiteX14" fmla="*/ 163538 w 674712"/>
              <a:gd name="connsiteY14" fmla="*/ 640398 h 709978"/>
              <a:gd name="connsiteX15" fmla="*/ 296888 w 674712"/>
              <a:gd name="connsiteY15" fmla="*/ 630873 h 709978"/>
              <a:gd name="connsiteX16" fmla="*/ 344513 w 674712"/>
              <a:gd name="connsiteY16" fmla="*/ 554673 h 709978"/>
              <a:gd name="connsiteX17" fmla="*/ 239738 w 674712"/>
              <a:gd name="connsiteY17" fmla="*/ 688023 h 709978"/>
              <a:gd name="connsiteX18" fmla="*/ 373088 w 674712"/>
              <a:gd name="connsiteY18" fmla="*/ 697548 h 709978"/>
              <a:gd name="connsiteX19" fmla="*/ 582638 w 674712"/>
              <a:gd name="connsiteY19" fmla="*/ 564198 h 709978"/>
              <a:gd name="connsiteX20" fmla="*/ 668363 w 674712"/>
              <a:gd name="connsiteY20" fmla="*/ 373698 h 709978"/>
              <a:gd name="connsiteX21" fmla="*/ 668363 w 674712"/>
              <a:gd name="connsiteY21" fmla="*/ 278448 h 709978"/>
              <a:gd name="connsiteX22" fmla="*/ 668363 w 674712"/>
              <a:gd name="connsiteY22" fmla="*/ 221298 h 709978"/>
              <a:gd name="connsiteX23" fmla="*/ 630263 w 674712"/>
              <a:gd name="connsiteY23" fmla="*/ 230823 h 709978"/>
              <a:gd name="connsiteX24" fmla="*/ 658838 w 674712"/>
              <a:gd name="connsiteY24" fmla="*/ 87948 h 709978"/>
              <a:gd name="connsiteX25" fmla="*/ 592163 w 674712"/>
              <a:gd name="connsiteY25" fmla="*/ 40323 h 709978"/>
              <a:gd name="connsiteX26" fmla="*/ 449288 w 674712"/>
              <a:gd name="connsiteY26" fmla="*/ 2223 h 709978"/>
              <a:gd name="connsiteX0" fmla="*/ 449288 w 674712"/>
              <a:gd name="connsiteY0" fmla="*/ 2223 h 709978"/>
              <a:gd name="connsiteX1" fmla="*/ 411188 w 674712"/>
              <a:gd name="connsiteY1" fmla="*/ 106998 h 709978"/>
              <a:gd name="connsiteX2" fmla="*/ 287363 w 674712"/>
              <a:gd name="connsiteY2" fmla="*/ 30798 h 709978"/>
              <a:gd name="connsiteX3" fmla="*/ 134963 w 674712"/>
              <a:gd name="connsiteY3" fmla="*/ 135573 h 709978"/>
              <a:gd name="connsiteX4" fmla="*/ 68288 w 674712"/>
              <a:gd name="connsiteY4" fmla="*/ 226061 h 709978"/>
              <a:gd name="connsiteX5" fmla="*/ 58763 w 674712"/>
              <a:gd name="connsiteY5" fmla="*/ 307023 h 709978"/>
              <a:gd name="connsiteX6" fmla="*/ 125438 w 674712"/>
              <a:gd name="connsiteY6" fmla="*/ 335598 h 709978"/>
              <a:gd name="connsiteX7" fmla="*/ 192113 w 674712"/>
              <a:gd name="connsiteY7" fmla="*/ 240348 h 709978"/>
              <a:gd name="connsiteX8" fmla="*/ 151450 w 674712"/>
              <a:gd name="connsiteY8" fmla="*/ 303539 h 709978"/>
              <a:gd name="connsiteX9" fmla="*/ 96863 w 674712"/>
              <a:gd name="connsiteY9" fmla="*/ 326073 h 709978"/>
              <a:gd name="connsiteX10" fmla="*/ 1613 w 674712"/>
              <a:gd name="connsiteY10" fmla="*/ 392748 h 709978"/>
              <a:gd name="connsiteX11" fmla="*/ 49238 w 674712"/>
              <a:gd name="connsiteY11" fmla="*/ 521335 h 709978"/>
              <a:gd name="connsiteX12" fmla="*/ 201638 w 674712"/>
              <a:gd name="connsiteY12" fmla="*/ 459423 h 709978"/>
              <a:gd name="connsiteX13" fmla="*/ 111150 w 674712"/>
              <a:gd name="connsiteY13" fmla="*/ 554673 h 709978"/>
              <a:gd name="connsiteX14" fmla="*/ 163538 w 674712"/>
              <a:gd name="connsiteY14" fmla="*/ 640398 h 709978"/>
              <a:gd name="connsiteX15" fmla="*/ 296888 w 674712"/>
              <a:gd name="connsiteY15" fmla="*/ 630873 h 709978"/>
              <a:gd name="connsiteX16" fmla="*/ 344513 w 674712"/>
              <a:gd name="connsiteY16" fmla="*/ 554673 h 709978"/>
              <a:gd name="connsiteX17" fmla="*/ 239738 w 674712"/>
              <a:gd name="connsiteY17" fmla="*/ 688023 h 709978"/>
              <a:gd name="connsiteX18" fmla="*/ 373088 w 674712"/>
              <a:gd name="connsiteY18" fmla="*/ 697548 h 709978"/>
              <a:gd name="connsiteX19" fmla="*/ 582638 w 674712"/>
              <a:gd name="connsiteY19" fmla="*/ 564198 h 709978"/>
              <a:gd name="connsiteX20" fmla="*/ 668363 w 674712"/>
              <a:gd name="connsiteY20" fmla="*/ 373698 h 709978"/>
              <a:gd name="connsiteX21" fmla="*/ 668363 w 674712"/>
              <a:gd name="connsiteY21" fmla="*/ 278448 h 709978"/>
              <a:gd name="connsiteX22" fmla="*/ 668363 w 674712"/>
              <a:gd name="connsiteY22" fmla="*/ 221298 h 709978"/>
              <a:gd name="connsiteX23" fmla="*/ 630263 w 674712"/>
              <a:gd name="connsiteY23" fmla="*/ 230823 h 709978"/>
              <a:gd name="connsiteX24" fmla="*/ 658838 w 674712"/>
              <a:gd name="connsiteY24" fmla="*/ 87948 h 709978"/>
              <a:gd name="connsiteX25" fmla="*/ 592163 w 674712"/>
              <a:gd name="connsiteY25" fmla="*/ 40323 h 709978"/>
              <a:gd name="connsiteX26" fmla="*/ 449288 w 674712"/>
              <a:gd name="connsiteY26" fmla="*/ 2223 h 709978"/>
              <a:gd name="connsiteX0" fmla="*/ 449288 w 674712"/>
              <a:gd name="connsiteY0" fmla="*/ 2223 h 709978"/>
              <a:gd name="connsiteX1" fmla="*/ 411188 w 674712"/>
              <a:gd name="connsiteY1" fmla="*/ 106998 h 709978"/>
              <a:gd name="connsiteX2" fmla="*/ 287363 w 674712"/>
              <a:gd name="connsiteY2" fmla="*/ 30798 h 709978"/>
              <a:gd name="connsiteX3" fmla="*/ 134963 w 674712"/>
              <a:gd name="connsiteY3" fmla="*/ 135573 h 709978"/>
              <a:gd name="connsiteX4" fmla="*/ 68288 w 674712"/>
              <a:gd name="connsiteY4" fmla="*/ 226061 h 709978"/>
              <a:gd name="connsiteX5" fmla="*/ 58763 w 674712"/>
              <a:gd name="connsiteY5" fmla="*/ 307023 h 709978"/>
              <a:gd name="connsiteX6" fmla="*/ 125438 w 674712"/>
              <a:gd name="connsiteY6" fmla="*/ 335598 h 709978"/>
              <a:gd name="connsiteX7" fmla="*/ 192113 w 674712"/>
              <a:gd name="connsiteY7" fmla="*/ 240348 h 709978"/>
              <a:gd name="connsiteX8" fmla="*/ 151450 w 674712"/>
              <a:gd name="connsiteY8" fmla="*/ 303539 h 709978"/>
              <a:gd name="connsiteX9" fmla="*/ 96863 w 674712"/>
              <a:gd name="connsiteY9" fmla="*/ 326073 h 709978"/>
              <a:gd name="connsiteX10" fmla="*/ 1613 w 674712"/>
              <a:gd name="connsiteY10" fmla="*/ 392748 h 709978"/>
              <a:gd name="connsiteX11" fmla="*/ 49238 w 674712"/>
              <a:gd name="connsiteY11" fmla="*/ 521335 h 709978"/>
              <a:gd name="connsiteX12" fmla="*/ 201638 w 674712"/>
              <a:gd name="connsiteY12" fmla="*/ 459423 h 709978"/>
              <a:gd name="connsiteX13" fmla="*/ 111150 w 674712"/>
              <a:gd name="connsiteY13" fmla="*/ 554673 h 709978"/>
              <a:gd name="connsiteX14" fmla="*/ 163538 w 674712"/>
              <a:gd name="connsiteY14" fmla="*/ 640398 h 709978"/>
              <a:gd name="connsiteX15" fmla="*/ 292125 w 674712"/>
              <a:gd name="connsiteY15" fmla="*/ 611823 h 709978"/>
              <a:gd name="connsiteX16" fmla="*/ 344513 w 674712"/>
              <a:gd name="connsiteY16" fmla="*/ 554673 h 709978"/>
              <a:gd name="connsiteX17" fmla="*/ 239738 w 674712"/>
              <a:gd name="connsiteY17" fmla="*/ 688023 h 709978"/>
              <a:gd name="connsiteX18" fmla="*/ 373088 w 674712"/>
              <a:gd name="connsiteY18" fmla="*/ 697548 h 709978"/>
              <a:gd name="connsiteX19" fmla="*/ 582638 w 674712"/>
              <a:gd name="connsiteY19" fmla="*/ 564198 h 709978"/>
              <a:gd name="connsiteX20" fmla="*/ 668363 w 674712"/>
              <a:gd name="connsiteY20" fmla="*/ 373698 h 709978"/>
              <a:gd name="connsiteX21" fmla="*/ 668363 w 674712"/>
              <a:gd name="connsiteY21" fmla="*/ 278448 h 709978"/>
              <a:gd name="connsiteX22" fmla="*/ 668363 w 674712"/>
              <a:gd name="connsiteY22" fmla="*/ 221298 h 709978"/>
              <a:gd name="connsiteX23" fmla="*/ 630263 w 674712"/>
              <a:gd name="connsiteY23" fmla="*/ 230823 h 709978"/>
              <a:gd name="connsiteX24" fmla="*/ 658838 w 674712"/>
              <a:gd name="connsiteY24" fmla="*/ 87948 h 709978"/>
              <a:gd name="connsiteX25" fmla="*/ 592163 w 674712"/>
              <a:gd name="connsiteY25" fmla="*/ 40323 h 709978"/>
              <a:gd name="connsiteX26" fmla="*/ 449288 w 674712"/>
              <a:gd name="connsiteY26" fmla="*/ 2223 h 709978"/>
              <a:gd name="connsiteX0" fmla="*/ 449288 w 674712"/>
              <a:gd name="connsiteY0" fmla="*/ 2223 h 706375"/>
              <a:gd name="connsiteX1" fmla="*/ 411188 w 674712"/>
              <a:gd name="connsiteY1" fmla="*/ 106998 h 706375"/>
              <a:gd name="connsiteX2" fmla="*/ 287363 w 674712"/>
              <a:gd name="connsiteY2" fmla="*/ 30798 h 706375"/>
              <a:gd name="connsiteX3" fmla="*/ 134963 w 674712"/>
              <a:gd name="connsiteY3" fmla="*/ 135573 h 706375"/>
              <a:gd name="connsiteX4" fmla="*/ 68288 w 674712"/>
              <a:gd name="connsiteY4" fmla="*/ 226061 h 706375"/>
              <a:gd name="connsiteX5" fmla="*/ 58763 w 674712"/>
              <a:gd name="connsiteY5" fmla="*/ 307023 h 706375"/>
              <a:gd name="connsiteX6" fmla="*/ 125438 w 674712"/>
              <a:gd name="connsiteY6" fmla="*/ 335598 h 706375"/>
              <a:gd name="connsiteX7" fmla="*/ 192113 w 674712"/>
              <a:gd name="connsiteY7" fmla="*/ 240348 h 706375"/>
              <a:gd name="connsiteX8" fmla="*/ 151450 w 674712"/>
              <a:gd name="connsiteY8" fmla="*/ 303539 h 706375"/>
              <a:gd name="connsiteX9" fmla="*/ 96863 w 674712"/>
              <a:gd name="connsiteY9" fmla="*/ 326073 h 706375"/>
              <a:gd name="connsiteX10" fmla="*/ 1613 w 674712"/>
              <a:gd name="connsiteY10" fmla="*/ 392748 h 706375"/>
              <a:gd name="connsiteX11" fmla="*/ 49238 w 674712"/>
              <a:gd name="connsiteY11" fmla="*/ 521335 h 706375"/>
              <a:gd name="connsiteX12" fmla="*/ 201638 w 674712"/>
              <a:gd name="connsiteY12" fmla="*/ 459423 h 706375"/>
              <a:gd name="connsiteX13" fmla="*/ 111150 w 674712"/>
              <a:gd name="connsiteY13" fmla="*/ 554673 h 706375"/>
              <a:gd name="connsiteX14" fmla="*/ 163538 w 674712"/>
              <a:gd name="connsiteY14" fmla="*/ 640398 h 706375"/>
              <a:gd name="connsiteX15" fmla="*/ 292125 w 674712"/>
              <a:gd name="connsiteY15" fmla="*/ 611823 h 706375"/>
              <a:gd name="connsiteX16" fmla="*/ 344513 w 674712"/>
              <a:gd name="connsiteY16" fmla="*/ 554673 h 706375"/>
              <a:gd name="connsiteX17" fmla="*/ 258788 w 674712"/>
              <a:gd name="connsiteY17" fmla="*/ 678498 h 706375"/>
              <a:gd name="connsiteX18" fmla="*/ 373088 w 674712"/>
              <a:gd name="connsiteY18" fmla="*/ 697548 h 706375"/>
              <a:gd name="connsiteX19" fmla="*/ 582638 w 674712"/>
              <a:gd name="connsiteY19" fmla="*/ 564198 h 706375"/>
              <a:gd name="connsiteX20" fmla="*/ 668363 w 674712"/>
              <a:gd name="connsiteY20" fmla="*/ 373698 h 706375"/>
              <a:gd name="connsiteX21" fmla="*/ 668363 w 674712"/>
              <a:gd name="connsiteY21" fmla="*/ 278448 h 706375"/>
              <a:gd name="connsiteX22" fmla="*/ 668363 w 674712"/>
              <a:gd name="connsiteY22" fmla="*/ 221298 h 706375"/>
              <a:gd name="connsiteX23" fmla="*/ 630263 w 674712"/>
              <a:gd name="connsiteY23" fmla="*/ 230823 h 706375"/>
              <a:gd name="connsiteX24" fmla="*/ 658838 w 674712"/>
              <a:gd name="connsiteY24" fmla="*/ 87948 h 706375"/>
              <a:gd name="connsiteX25" fmla="*/ 592163 w 674712"/>
              <a:gd name="connsiteY25" fmla="*/ 40323 h 706375"/>
              <a:gd name="connsiteX26" fmla="*/ 449288 w 674712"/>
              <a:gd name="connsiteY26" fmla="*/ 2223 h 706375"/>
              <a:gd name="connsiteX0" fmla="*/ 452467 w 677891"/>
              <a:gd name="connsiteY0" fmla="*/ 2223 h 706375"/>
              <a:gd name="connsiteX1" fmla="*/ 414367 w 677891"/>
              <a:gd name="connsiteY1" fmla="*/ 106998 h 706375"/>
              <a:gd name="connsiteX2" fmla="*/ 290542 w 677891"/>
              <a:gd name="connsiteY2" fmla="*/ 30798 h 706375"/>
              <a:gd name="connsiteX3" fmla="*/ 138142 w 677891"/>
              <a:gd name="connsiteY3" fmla="*/ 135573 h 706375"/>
              <a:gd name="connsiteX4" fmla="*/ 71467 w 677891"/>
              <a:gd name="connsiteY4" fmla="*/ 226061 h 706375"/>
              <a:gd name="connsiteX5" fmla="*/ 61942 w 677891"/>
              <a:gd name="connsiteY5" fmla="*/ 307023 h 706375"/>
              <a:gd name="connsiteX6" fmla="*/ 128617 w 677891"/>
              <a:gd name="connsiteY6" fmla="*/ 335598 h 706375"/>
              <a:gd name="connsiteX7" fmla="*/ 195292 w 677891"/>
              <a:gd name="connsiteY7" fmla="*/ 240348 h 706375"/>
              <a:gd name="connsiteX8" fmla="*/ 154629 w 677891"/>
              <a:gd name="connsiteY8" fmla="*/ 303539 h 706375"/>
              <a:gd name="connsiteX9" fmla="*/ 4792 w 677891"/>
              <a:gd name="connsiteY9" fmla="*/ 392748 h 706375"/>
              <a:gd name="connsiteX10" fmla="*/ 52417 w 677891"/>
              <a:gd name="connsiteY10" fmla="*/ 521335 h 706375"/>
              <a:gd name="connsiteX11" fmla="*/ 204817 w 677891"/>
              <a:gd name="connsiteY11" fmla="*/ 459423 h 706375"/>
              <a:gd name="connsiteX12" fmla="*/ 114329 w 677891"/>
              <a:gd name="connsiteY12" fmla="*/ 554673 h 706375"/>
              <a:gd name="connsiteX13" fmla="*/ 166717 w 677891"/>
              <a:gd name="connsiteY13" fmla="*/ 640398 h 706375"/>
              <a:gd name="connsiteX14" fmla="*/ 295304 w 677891"/>
              <a:gd name="connsiteY14" fmla="*/ 611823 h 706375"/>
              <a:gd name="connsiteX15" fmla="*/ 347692 w 677891"/>
              <a:gd name="connsiteY15" fmla="*/ 554673 h 706375"/>
              <a:gd name="connsiteX16" fmla="*/ 261967 w 677891"/>
              <a:gd name="connsiteY16" fmla="*/ 678498 h 706375"/>
              <a:gd name="connsiteX17" fmla="*/ 376267 w 677891"/>
              <a:gd name="connsiteY17" fmla="*/ 697548 h 706375"/>
              <a:gd name="connsiteX18" fmla="*/ 585817 w 677891"/>
              <a:gd name="connsiteY18" fmla="*/ 564198 h 706375"/>
              <a:gd name="connsiteX19" fmla="*/ 671542 w 677891"/>
              <a:gd name="connsiteY19" fmla="*/ 373698 h 706375"/>
              <a:gd name="connsiteX20" fmla="*/ 671542 w 677891"/>
              <a:gd name="connsiteY20" fmla="*/ 278448 h 706375"/>
              <a:gd name="connsiteX21" fmla="*/ 671542 w 677891"/>
              <a:gd name="connsiteY21" fmla="*/ 221298 h 706375"/>
              <a:gd name="connsiteX22" fmla="*/ 633442 w 677891"/>
              <a:gd name="connsiteY22" fmla="*/ 230823 h 706375"/>
              <a:gd name="connsiteX23" fmla="*/ 662017 w 677891"/>
              <a:gd name="connsiteY23" fmla="*/ 87948 h 706375"/>
              <a:gd name="connsiteX24" fmla="*/ 595342 w 677891"/>
              <a:gd name="connsiteY24" fmla="*/ 40323 h 706375"/>
              <a:gd name="connsiteX25" fmla="*/ 452467 w 677891"/>
              <a:gd name="connsiteY25" fmla="*/ 2223 h 706375"/>
              <a:gd name="connsiteX0" fmla="*/ 447736 w 673160"/>
              <a:gd name="connsiteY0" fmla="*/ 2223 h 706375"/>
              <a:gd name="connsiteX1" fmla="*/ 409636 w 673160"/>
              <a:gd name="connsiteY1" fmla="*/ 106998 h 706375"/>
              <a:gd name="connsiteX2" fmla="*/ 285811 w 673160"/>
              <a:gd name="connsiteY2" fmla="*/ 30798 h 706375"/>
              <a:gd name="connsiteX3" fmla="*/ 133411 w 673160"/>
              <a:gd name="connsiteY3" fmla="*/ 135573 h 706375"/>
              <a:gd name="connsiteX4" fmla="*/ 66736 w 673160"/>
              <a:gd name="connsiteY4" fmla="*/ 226061 h 706375"/>
              <a:gd name="connsiteX5" fmla="*/ 57211 w 673160"/>
              <a:gd name="connsiteY5" fmla="*/ 307023 h 706375"/>
              <a:gd name="connsiteX6" fmla="*/ 123886 w 673160"/>
              <a:gd name="connsiteY6" fmla="*/ 335598 h 706375"/>
              <a:gd name="connsiteX7" fmla="*/ 190561 w 673160"/>
              <a:gd name="connsiteY7" fmla="*/ 240348 h 706375"/>
              <a:gd name="connsiteX8" fmla="*/ 149898 w 673160"/>
              <a:gd name="connsiteY8" fmla="*/ 303539 h 706375"/>
              <a:gd name="connsiteX9" fmla="*/ 54648 w 673160"/>
              <a:gd name="connsiteY9" fmla="*/ 370215 h 706375"/>
              <a:gd name="connsiteX10" fmla="*/ 61 w 673160"/>
              <a:gd name="connsiteY10" fmla="*/ 392748 h 706375"/>
              <a:gd name="connsiteX11" fmla="*/ 47686 w 673160"/>
              <a:gd name="connsiteY11" fmla="*/ 521335 h 706375"/>
              <a:gd name="connsiteX12" fmla="*/ 200086 w 673160"/>
              <a:gd name="connsiteY12" fmla="*/ 459423 h 706375"/>
              <a:gd name="connsiteX13" fmla="*/ 109598 w 673160"/>
              <a:gd name="connsiteY13" fmla="*/ 554673 h 706375"/>
              <a:gd name="connsiteX14" fmla="*/ 161986 w 673160"/>
              <a:gd name="connsiteY14" fmla="*/ 640398 h 706375"/>
              <a:gd name="connsiteX15" fmla="*/ 290573 w 673160"/>
              <a:gd name="connsiteY15" fmla="*/ 611823 h 706375"/>
              <a:gd name="connsiteX16" fmla="*/ 342961 w 673160"/>
              <a:gd name="connsiteY16" fmla="*/ 554673 h 706375"/>
              <a:gd name="connsiteX17" fmla="*/ 257236 w 673160"/>
              <a:gd name="connsiteY17" fmla="*/ 678498 h 706375"/>
              <a:gd name="connsiteX18" fmla="*/ 371536 w 673160"/>
              <a:gd name="connsiteY18" fmla="*/ 697548 h 706375"/>
              <a:gd name="connsiteX19" fmla="*/ 581086 w 673160"/>
              <a:gd name="connsiteY19" fmla="*/ 564198 h 706375"/>
              <a:gd name="connsiteX20" fmla="*/ 666811 w 673160"/>
              <a:gd name="connsiteY20" fmla="*/ 373698 h 706375"/>
              <a:gd name="connsiteX21" fmla="*/ 666811 w 673160"/>
              <a:gd name="connsiteY21" fmla="*/ 278448 h 706375"/>
              <a:gd name="connsiteX22" fmla="*/ 666811 w 673160"/>
              <a:gd name="connsiteY22" fmla="*/ 221298 h 706375"/>
              <a:gd name="connsiteX23" fmla="*/ 628711 w 673160"/>
              <a:gd name="connsiteY23" fmla="*/ 230823 h 706375"/>
              <a:gd name="connsiteX24" fmla="*/ 657286 w 673160"/>
              <a:gd name="connsiteY24" fmla="*/ 87948 h 706375"/>
              <a:gd name="connsiteX25" fmla="*/ 590611 w 673160"/>
              <a:gd name="connsiteY25" fmla="*/ 40323 h 706375"/>
              <a:gd name="connsiteX26" fmla="*/ 447736 w 673160"/>
              <a:gd name="connsiteY26" fmla="*/ 2223 h 706375"/>
              <a:gd name="connsiteX0" fmla="*/ 447736 w 673160"/>
              <a:gd name="connsiteY0" fmla="*/ 2223 h 706375"/>
              <a:gd name="connsiteX1" fmla="*/ 409636 w 673160"/>
              <a:gd name="connsiteY1" fmla="*/ 106998 h 706375"/>
              <a:gd name="connsiteX2" fmla="*/ 285811 w 673160"/>
              <a:gd name="connsiteY2" fmla="*/ 30798 h 706375"/>
              <a:gd name="connsiteX3" fmla="*/ 133411 w 673160"/>
              <a:gd name="connsiteY3" fmla="*/ 135573 h 706375"/>
              <a:gd name="connsiteX4" fmla="*/ 66736 w 673160"/>
              <a:gd name="connsiteY4" fmla="*/ 226061 h 706375"/>
              <a:gd name="connsiteX5" fmla="*/ 57211 w 673160"/>
              <a:gd name="connsiteY5" fmla="*/ 307023 h 706375"/>
              <a:gd name="connsiteX6" fmla="*/ 123886 w 673160"/>
              <a:gd name="connsiteY6" fmla="*/ 335598 h 706375"/>
              <a:gd name="connsiteX7" fmla="*/ 190561 w 673160"/>
              <a:gd name="connsiteY7" fmla="*/ 240348 h 706375"/>
              <a:gd name="connsiteX8" fmla="*/ 149898 w 673160"/>
              <a:gd name="connsiteY8" fmla="*/ 303539 h 706375"/>
              <a:gd name="connsiteX9" fmla="*/ 54648 w 673160"/>
              <a:gd name="connsiteY9" fmla="*/ 384502 h 706375"/>
              <a:gd name="connsiteX10" fmla="*/ 61 w 673160"/>
              <a:gd name="connsiteY10" fmla="*/ 392748 h 706375"/>
              <a:gd name="connsiteX11" fmla="*/ 47686 w 673160"/>
              <a:gd name="connsiteY11" fmla="*/ 521335 h 706375"/>
              <a:gd name="connsiteX12" fmla="*/ 200086 w 673160"/>
              <a:gd name="connsiteY12" fmla="*/ 459423 h 706375"/>
              <a:gd name="connsiteX13" fmla="*/ 109598 w 673160"/>
              <a:gd name="connsiteY13" fmla="*/ 554673 h 706375"/>
              <a:gd name="connsiteX14" fmla="*/ 161986 w 673160"/>
              <a:gd name="connsiteY14" fmla="*/ 640398 h 706375"/>
              <a:gd name="connsiteX15" fmla="*/ 290573 w 673160"/>
              <a:gd name="connsiteY15" fmla="*/ 611823 h 706375"/>
              <a:gd name="connsiteX16" fmla="*/ 342961 w 673160"/>
              <a:gd name="connsiteY16" fmla="*/ 554673 h 706375"/>
              <a:gd name="connsiteX17" fmla="*/ 257236 w 673160"/>
              <a:gd name="connsiteY17" fmla="*/ 678498 h 706375"/>
              <a:gd name="connsiteX18" fmla="*/ 371536 w 673160"/>
              <a:gd name="connsiteY18" fmla="*/ 697548 h 706375"/>
              <a:gd name="connsiteX19" fmla="*/ 581086 w 673160"/>
              <a:gd name="connsiteY19" fmla="*/ 564198 h 706375"/>
              <a:gd name="connsiteX20" fmla="*/ 666811 w 673160"/>
              <a:gd name="connsiteY20" fmla="*/ 373698 h 706375"/>
              <a:gd name="connsiteX21" fmla="*/ 666811 w 673160"/>
              <a:gd name="connsiteY21" fmla="*/ 278448 h 706375"/>
              <a:gd name="connsiteX22" fmla="*/ 666811 w 673160"/>
              <a:gd name="connsiteY22" fmla="*/ 221298 h 706375"/>
              <a:gd name="connsiteX23" fmla="*/ 628711 w 673160"/>
              <a:gd name="connsiteY23" fmla="*/ 230823 h 706375"/>
              <a:gd name="connsiteX24" fmla="*/ 657286 w 673160"/>
              <a:gd name="connsiteY24" fmla="*/ 87948 h 706375"/>
              <a:gd name="connsiteX25" fmla="*/ 590611 w 673160"/>
              <a:gd name="connsiteY25" fmla="*/ 40323 h 706375"/>
              <a:gd name="connsiteX26" fmla="*/ 447736 w 673160"/>
              <a:gd name="connsiteY26" fmla="*/ 2223 h 706375"/>
              <a:gd name="connsiteX0" fmla="*/ 412997 w 638421"/>
              <a:gd name="connsiteY0" fmla="*/ 2223 h 706375"/>
              <a:gd name="connsiteX1" fmla="*/ 374897 w 638421"/>
              <a:gd name="connsiteY1" fmla="*/ 106998 h 706375"/>
              <a:gd name="connsiteX2" fmla="*/ 251072 w 638421"/>
              <a:gd name="connsiteY2" fmla="*/ 30798 h 706375"/>
              <a:gd name="connsiteX3" fmla="*/ 98672 w 638421"/>
              <a:gd name="connsiteY3" fmla="*/ 135573 h 706375"/>
              <a:gd name="connsiteX4" fmla="*/ 31997 w 638421"/>
              <a:gd name="connsiteY4" fmla="*/ 226061 h 706375"/>
              <a:gd name="connsiteX5" fmla="*/ 22472 w 638421"/>
              <a:gd name="connsiteY5" fmla="*/ 307023 h 706375"/>
              <a:gd name="connsiteX6" fmla="*/ 89147 w 638421"/>
              <a:gd name="connsiteY6" fmla="*/ 335598 h 706375"/>
              <a:gd name="connsiteX7" fmla="*/ 155822 w 638421"/>
              <a:gd name="connsiteY7" fmla="*/ 240348 h 706375"/>
              <a:gd name="connsiteX8" fmla="*/ 115159 w 638421"/>
              <a:gd name="connsiteY8" fmla="*/ 303539 h 706375"/>
              <a:gd name="connsiteX9" fmla="*/ 19909 w 638421"/>
              <a:gd name="connsiteY9" fmla="*/ 384502 h 706375"/>
              <a:gd name="connsiteX10" fmla="*/ 12947 w 638421"/>
              <a:gd name="connsiteY10" fmla="*/ 521335 h 706375"/>
              <a:gd name="connsiteX11" fmla="*/ 165347 w 638421"/>
              <a:gd name="connsiteY11" fmla="*/ 459423 h 706375"/>
              <a:gd name="connsiteX12" fmla="*/ 74859 w 638421"/>
              <a:gd name="connsiteY12" fmla="*/ 554673 h 706375"/>
              <a:gd name="connsiteX13" fmla="*/ 127247 w 638421"/>
              <a:gd name="connsiteY13" fmla="*/ 640398 h 706375"/>
              <a:gd name="connsiteX14" fmla="*/ 255834 w 638421"/>
              <a:gd name="connsiteY14" fmla="*/ 611823 h 706375"/>
              <a:gd name="connsiteX15" fmla="*/ 308222 w 638421"/>
              <a:gd name="connsiteY15" fmla="*/ 554673 h 706375"/>
              <a:gd name="connsiteX16" fmla="*/ 222497 w 638421"/>
              <a:gd name="connsiteY16" fmla="*/ 678498 h 706375"/>
              <a:gd name="connsiteX17" fmla="*/ 336797 w 638421"/>
              <a:gd name="connsiteY17" fmla="*/ 697548 h 706375"/>
              <a:gd name="connsiteX18" fmla="*/ 546347 w 638421"/>
              <a:gd name="connsiteY18" fmla="*/ 564198 h 706375"/>
              <a:gd name="connsiteX19" fmla="*/ 632072 w 638421"/>
              <a:gd name="connsiteY19" fmla="*/ 373698 h 706375"/>
              <a:gd name="connsiteX20" fmla="*/ 632072 w 638421"/>
              <a:gd name="connsiteY20" fmla="*/ 278448 h 706375"/>
              <a:gd name="connsiteX21" fmla="*/ 632072 w 638421"/>
              <a:gd name="connsiteY21" fmla="*/ 221298 h 706375"/>
              <a:gd name="connsiteX22" fmla="*/ 593972 w 638421"/>
              <a:gd name="connsiteY22" fmla="*/ 230823 h 706375"/>
              <a:gd name="connsiteX23" fmla="*/ 622547 w 638421"/>
              <a:gd name="connsiteY23" fmla="*/ 87948 h 706375"/>
              <a:gd name="connsiteX24" fmla="*/ 555872 w 638421"/>
              <a:gd name="connsiteY24" fmla="*/ 40323 h 706375"/>
              <a:gd name="connsiteX25" fmla="*/ 412997 w 638421"/>
              <a:gd name="connsiteY25" fmla="*/ 2223 h 706375"/>
              <a:gd name="connsiteX0" fmla="*/ 415057 w 640481"/>
              <a:gd name="connsiteY0" fmla="*/ 2223 h 706375"/>
              <a:gd name="connsiteX1" fmla="*/ 376957 w 640481"/>
              <a:gd name="connsiteY1" fmla="*/ 106998 h 706375"/>
              <a:gd name="connsiteX2" fmla="*/ 253132 w 640481"/>
              <a:gd name="connsiteY2" fmla="*/ 30798 h 706375"/>
              <a:gd name="connsiteX3" fmla="*/ 100732 w 640481"/>
              <a:gd name="connsiteY3" fmla="*/ 135573 h 706375"/>
              <a:gd name="connsiteX4" fmla="*/ 34057 w 640481"/>
              <a:gd name="connsiteY4" fmla="*/ 226061 h 706375"/>
              <a:gd name="connsiteX5" fmla="*/ 24532 w 640481"/>
              <a:gd name="connsiteY5" fmla="*/ 307023 h 706375"/>
              <a:gd name="connsiteX6" fmla="*/ 91207 w 640481"/>
              <a:gd name="connsiteY6" fmla="*/ 335598 h 706375"/>
              <a:gd name="connsiteX7" fmla="*/ 157882 w 640481"/>
              <a:gd name="connsiteY7" fmla="*/ 240348 h 706375"/>
              <a:gd name="connsiteX8" fmla="*/ 117219 w 640481"/>
              <a:gd name="connsiteY8" fmla="*/ 303539 h 706375"/>
              <a:gd name="connsiteX9" fmla="*/ 17207 w 640481"/>
              <a:gd name="connsiteY9" fmla="*/ 451177 h 706375"/>
              <a:gd name="connsiteX10" fmla="*/ 15007 w 640481"/>
              <a:gd name="connsiteY10" fmla="*/ 521335 h 706375"/>
              <a:gd name="connsiteX11" fmla="*/ 167407 w 640481"/>
              <a:gd name="connsiteY11" fmla="*/ 459423 h 706375"/>
              <a:gd name="connsiteX12" fmla="*/ 76919 w 640481"/>
              <a:gd name="connsiteY12" fmla="*/ 554673 h 706375"/>
              <a:gd name="connsiteX13" fmla="*/ 129307 w 640481"/>
              <a:gd name="connsiteY13" fmla="*/ 640398 h 706375"/>
              <a:gd name="connsiteX14" fmla="*/ 257894 w 640481"/>
              <a:gd name="connsiteY14" fmla="*/ 611823 h 706375"/>
              <a:gd name="connsiteX15" fmla="*/ 310282 w 640481"/>
              <a:gd name="connsiteY15" fmla="*/ 554673 h 706375"/>
              <a:gd name="connsiteX16" fmla="*/ 224557 w 640481"/>
              <a:gd name="connsiteY16" fmla="*/ 678498 h 706375"/>
              <a:gd name="connsiteX17" fmla="*/ 338857 w 640481"/>
              <a:gd name="connsiteY17" fmla="*/ 697548 h 706375"/>
              <a:gd name="connsiteX18" fmla="*/ 548407 w 640481"/>
              <a:gd name="connsiteY18" fmla="*/ 564198 h 706375"/>
              <a:gd name="connsiteX19" fmla="*/ 634132 w 640481"/>
              <a:gd name="connsiteY19" fmla="*/ 373698 h 706375"/>
              <a:gd name="connsiteX20" fmla="*/ 634132 w 640481"/>
              <a:gd name="connsiteY20" fmla="*/ 278448 h 706375"/>
              <a:gd name="connsiteX21" fmla="*/ 634132 w 640481"/>
              <a:gd name="connsiteY21" fmla="*/ 221298 h 706375"/>
              <a:gd name="connsiteX22" fmla="*/ 596032 w 640481"/>
              <a:gd name="connsiteY22" fmla="*/ 230823 h 706375"/>
              <a:gd name="connsiteX23" fmla="*/ 624607 w 640481"/>
              <a:gd name="connsiteY23" fmla="*/ 87948 h 706375"/>
              <a:gd name="connsiteX24" fmla="*/ 557932 w 640481"/>
              <a:gd name="connsiteY24" fmla="*/ 40323 h 706375"/>
              <a:gd name="connsiteX25" fmla="*/ 415057 w 640481"/>
              <a:gd name="connsiteY25" fmla="*/ 2223 h 706375"/>
              <a:gd name="connsiteX0" fmla="*/ 423166 w 648590"/>
              <a:gd name="connsiteY0" fmla="*/ 2223 h 706375"/>
              <a:gd name="connsiteX1" fmla="*/ 385066 w 648590"/>
              <a:gd name="connsiteY1" fmla="*/ 106998 h 706375"/>
              <a:gd name="connsiteX2" fmla="*/ 261241 w 648590"/>
              <a:gd name="connsiteY2" fmla="*/ 30798 h 706375"/>
              <a:gd name="connsiteX3" fmla="*/ 108841 w 648590"/>
              <a:gd name="connsiteY3" fmla="*/ 135573 h 706375"/>
              <a:gd name="connsiteX4" fmla="*/ 42166 w 648590"/>
              <a:gd name="connsiteY4" fmla="*/ 226061 h 706375"/>
              <a:gd name="connsiteX5" fmla="*/ 32641 w 648590"/>
              <a:gd name="connsiteY5" fmla="*/ 307023 h 706375"/>
              <a:gd name="connsiteX6" fmla="*/ 99316 w 648590"/>
              <a:gd name="connsiteY6" fmla="*/ 335598 h 706375"/>
              <a:gd name="connsiteX7" fmla="*/ 165991 w 648590"/>
              <a:gd name="connsiteY7" fmla="*/ 240348 h 706375"/>
              <a:gd name="connsiteX8" fmla="*/ 125328 w 648590"/>
              <a:gd name="connsiteY8" fmla="*/ 303539 h 706375"/>
              <a:gd name="connsiteX9" fmla="*/ 11029 w 648590"/>
              <a:gd name="connsiteY9" fmla="*/ 441652 h 706375"/>
              <a:gd name="connsiteX10" fmla="*/ 23116 w 648590"/>
              <a:gd name="connsiteY10" fmla="*/ 521335 h 706375"/>
              <a:gd name="connsiteX11" fmla="*/ 175516 w 648590"/>
              <a:gd name="connsiteY11" fmla="*/ 459423 h 706375"/>
              <a:gd name="connsiteX12" fmla="*/ 85028 w 648590"/>
              <a:gd name="connsiteY12" fmla="*/ 554673 h 706375"/>
              <a:gd name="connsiteX13" fmla="*/ 137416 w 648590"/>
              <a:gd name="connsiteY13" fmla="*/ 640398 h 706375"/>
              <a:gd name="connsiteX14" fmla="*/ 266003 w 648590"/>
              <a:gd name="connsiteY14" fmla="*/ 611823 h 706375"/>
              <a:gd name="connsiteX15" fmla="*/ 318391 w 648590"/>
              <a:gd name="connsiteY15" fmla="*/ 554673 h 706375"/>
              <a:gd name="connsiteX16" fmla="*/ 232666 w 648590"/>
              <a:gd name="connsiteY16" fmla="*/ 678498 h 706375"/>
              <a:gd name="connsiteX17" fmla="*/ 346966 w 648590"/>
              <a:gd name="connsiteY17" fmla="*/ 697548 h 706375"/>
              <a:gd name="connsiteX18" fmla="*/ 556516 w 648590"/>
              <a:gd name="connsiteY18" fmla="*/ 564198 h 706375"/>
              <a:gd name="connsiteX19" fmla="*/ 642241 w 648590"/>
              <a:gd name="connsiteY19" fmla="*/ 373698 h 706375"/>
              <a:gd name="connsiteX20" fmla="*/ 642241 w 648590"/>
              <a:gd name="connsiteY20" fmla="*/ 278448 h 706375"/>
              <a:gd name="connsiteX21" fmla="*/ 642241 w 648590"/>
              <a:gd name="connsiteY21" fmla="*/ 221298 h 706375"/>
              <a:gd name="connsiteX22" fmla="*/ 604141 w 648590"/>
              <a:gd name="connsiteY22" fmla="*/ 230823 h 706375"/>
              <a:gd name="connsiteX23" fmla="*/ 632716 w 648590"/>
              <a:gd name="connsiteY23" fmla="*/ 87948 h 706375"/>
              <a:gd name="connsiteX24" fmla="*/ 566041 w 648590"/>
              <a:gd name="connsiteY24" fmla="*/ 40323 h 706375"/>
              <a:gd name="connsiteX25" fmla="*/ 423166 w 648590"/>
              <a:gd name="connsiteY25" fmla="*/ 2223 h 706375"/>
              <a:gd name="connsiteX0" fmla="*/ 416239 w 641663"/>
              <a:gd name="connsiteY0" fmla="*/ 2223 h 706375"/>
              <a:gd name="connsiteX1" fmla="*/ 378139 w 641663"/>
              <a:gd name="connsiteY1" fmla="*/ 106998 h 706375"/>
              <a:gd name="connsiteX2" fmla="*/ 254314 w 641663"/>
              <a:gd name="connsiteY2" fmla="*/ 30798 h 706375"/>
              <a:gd name="connsiteX3" fmla="*/ 101914 w 641663"/>
              <a:gd name="connsiteY3" fmla="*/ 135573 h 706375"/>
              <a:gd name="connsiteX4" fmla="*/ 35239 w 641663"/>
              <a:gd name="connsiteY4" fmla="*/ 226061 h 706375"/>
              <a:gd name="connsiteX5" fmla="*/ 25714 w 641663"/>
              <a:gd name="connsiteY5" fmla="*/ 307023 h 706375"/>
              <a:gd name="connsiteX6" fmla="*/ 92389 w 641663"/>
              <a:gd name="connsiteY6" fmla="*/ 335598 h 706375"/>
              <a:gd name="connsiteX7" fmla="*/ 159064 w 641663"/>
              <a:gd name="connsiteY7" fmla="*/ 240348 h 706375"/>
              <a:gd name="connsiteX8" fmla="*/ 118401 w 641663"/>
              <a:gd name="connsiteY8" fmla="*/ 303539 h 706375"/>
              <a:gd name="connsiteX9" fmla="*/ 4102 w 641663"/>
              <a:gd name="connsiteY9" fmla="*/ 441652 h 706375"/>
              <a:gd name="connsiteX10" fmla="*/ 54289 w 641663"/>
              <a:gd name="connsiteY10" fmla="*/ 535622 h 706375"/>
              <a:gd name="connsiteX11" fmla="*/ 168589 w 641663"/>
              <a:gd name="connsiteY11" fmla="*/ 459423 h 706375"/>
              <a:gd name="connsiteX12" fmla="*/ 78101 w 641663"/>
              <a:gd name="connsiteY12" fmla="*/ 554673 h 706375"/>
              <a:gd name="connsiteX13" fmla="*/ 130489 w 641663"/>
              <a:gd name="connsiteY13" fmla="*/ 640398 h 706375"/>
              <a:gd name="connsiteX14" fmla="*/ 259076 w 641663"/>
              <a:gd name="connsiteY14" fmla="*/ 611823 h 706375"/>
              <a:gd name="connsiteX15" fmla="*/ 311464 w 641663"/>
              <a:gd name="connsiteY15" fmla="*/ 554673 h 706375"/>
              <a:gd name="connsiteX16" fmla="*/ 225739 w 641663"/>
              <a:gd name="connsiteY16" fmla="*/ 678498 h 706375"/>
              <a:gd name="connsiteX17" fmla="*/ 340039 w 641663"/>
              <a:gd name="connsiteY17" fmla="*/ 697548 h 706375"/>
              <a:gd name="connsiteX18" fmla="*/ 549589 w 641663"/>
              <a:gd name="connsiteY18" fmla="*/ 564198 h 706375"/>
              <a:gd name="connsiteX19" fmla="*/ 635314 w 641663"/>
              <a:gd name="connsiteY19" fmla="*/ 373698 h 706375"/>
              <a:gd name="connsiteX20" fmla="*/ 635314 w 641663"/>
              <a:gd name="connsiteY20" fmla="*/ 278448 h 706375"/>
              <a:gd name="connsiteX21" fmla="*/ 635314 w 641663"/>
              <a:gd name="connsiteY21" fmla="*/ 221298 h 706375"/>
              <a:gd name="connsiteX22" fmla="*/ 597214 w 641663"/>
              <a:gd name="connsiteY22" fmla="*/ 230823 h 706375"/>
              <a:gd name="connsiteX23" fmla="*/ 625789 w 641663"/>
              <a:gd name="connsiteY23" fmla="*/ 87948 h 706375"/>
              <a:gd name="connsiteX24" fmla="*/ 559114 w 641663"/>
              <a:gd name="connsiteY24" fmla="*/ 40323 h 706375"/>
              <a:gd name="connsiteX25" fmla="*/ 416239 w 641663"/>
              <a:gd name="connsiteY25" fmla="*/ 2223 h 706375"/>
              <a:gd name="connsiteX0" fmla="*/ 416239 w 641663"/>
              <a:gd name="connsiteY0" fmla="*/ 2223 h 706375"/>
              <a:gd name="connsiteX1" fmla="*/ 378139 w 641663"/>
              <a:gd name="connsiteY1" fmla="*/ 106998 h 706375"/>
              <a:gd name="connsiteX2" fmla="*/ 254314 w 641663"/>
              <a:gd name="connsiteY2" fmla="*/ 30798 h 706375"/>
              <a:gd name="connsiteX3" fmla="*/ 101914 w 641663"/>
              <a:gd name="connsiteY3" fmla="*/ 135573 h 706375"/>
              <a:gd name="connsiteX4" fmla="*/ 35239 w 641663"/>
              <a:gd name="connsiteY4" fmla="*/ 226061 h 706375"/>
              <a:gd name="connsiteX5" fmla="*/ 25714 w 641663"/>
              <a:gd name="connsiteY5" fmla="*/ 307023 h 706375"/>
              <a:gd name="connsiteX6" fmla="*/ 92389 w 641663"/>
              <a:gd name="connsiteY6" fmla="*/ 335598 h 706375"/>
              <a:gd name="connsiteX7" fmla="*/ 159064 w 641663"/>
              <a:gd name="connsiteY7" fmla="*/ 240348 h 706375"/>
              <a:gd name="connsiteX8" fmla="*/ 118401 w 641663"/>
              <a:gd name="connsiteY8" fmla="*/ 303539 h 706375"/>
              <a:gd name="connsiteX9" fmla="*/ 4102 w 641663"/>
              <a:gd name="connsiteY9" fmla="*/ 441652 h 706375"/>
              <a:gd name="connsiteX10" fmla="*/ 54289 w 641663"/>
              <a:gd name="connsiteY10" fmla="*/ 535622 h 706375"/>
              <a:gd name="connsiteX11" fmla="*/ 168589 w 641663"/>
              <a:gd name="connsiteY11" fmla="*/ 459423 h 706375"/>
              <a:gd name="connsiteX12" fmla="*/ 78101 w 641663"/>
              <a:gd name="connsiteY12" fmla="*/ 554673 h 706375"/>
              <a:gd name="connsiteX13" fmla="*/ 130489 w 641663"/>
              <a:gd name="connsiteY13" fmla="*/ 640398 h 706375"/>
              <a:gd name="connsiteX14" fmla="*/ 259076 w 641663"/>
              <a:gd name="connsiteY14" fmla="*/ 611823 h 706375"/>
              <a:gd name="connsiteX15" fmla="*/ 311464 w 641663"/>
              <a:gd name="connsiteY15" fmla="*/ 554673 h 706375"/>
              <a:gd name="connsiteX16" fmla="*/ 225739 w 641663"/>
              <a:gd name="connsiteY16" fmla="*/ 678498 h 706375"/>
              <a:gd name="connsiteX17" fmla="*/ 340039 w 641663"/>
              <a:gd name="connsiteY17" fmla="*/ 697548 h 706375"/>
              <a:gd name="connsiteX18" fmla="*/ 549589 w 641663"/>
              <a:gd name="connsiteY18" fmla="*/ 564198 h 706375"/>
              <a:gd name="connsiteX19" fmla="*/ 635314 w 641663"/>
              <a:gd name="connsiteY19" fmla="*/ 373698 h 706375"/>
              <a:gd name="connsiteX20" fmla="*/ 635314 w 641663"/>
              <a:gd name="connsiteY20" fmla="*/ 278448 h 706375"/>
              <a:gd name="connsiteX21" fmla="*/ 635314 w 641663"/>
              <a:gd name="connsiteY21" fmla="*/ 221298 h 706375"/>
              <a:gd name="connsiteX22" fmla="*/ 618041 w 641663"/>
              <a:gd name="connsiteY22" fmla="*/ 199422 h 706375"/>
              <a:gd name="connsiteX23" fmla="*/ 625789 w 641663"/>
              <a:gd name="connsiteY23" fmla="*/ 87948 h 706375"/>
              <a:gd name="connsiteX24" fmla="*/ 559114 w 641663"/>
              <a:gd name="connsiteY24" fmla="*/ 40323 h 706375"/>
              <a:gd name="connsiteX25" fmla="*/ 416239 w 641663"/>
              <a:gd name="connsiteY25" fmla="*/ 2223 h 706375"/>
              <a:gd name="connsiteX0" fmla="*/ 416239 w 641663"/>
              <a:gd name="connsiteY0" fmla="*/ 905 h 705057"/>
              <a:gd name="connsiteX1" fmla="*/ 367856 w 641663"/>
              <a:gd name="connsiteY1" fmla="*/ 77087 h 705057"/>
              <a:gd name="connsiteX2" fmla="*/ 254314 w 641663"/>
              <a:gd name="connsiteY2" fmla="*/ 29480 h 705057"/>
              <a:gd name="connsiteX3" fmla="*/ 101914 w 641663"/>
              <a:gd name="connsiteY3" fmla="*/ 134255 h 705057"/>
              <a:gd name="connsiteX4" fmla="*/ 35239 w 641663"/>
              <a:gd name="connsiteY4" fmla="*/ 224743 h 705057"/>
              <a:gd name="connsiteX5" fmla="*/ 25714 w 641663"/>
              <a:gd name="connsiteY5" fmla="*/ 305705 h 705057"/>
              <a:gd name="connsiteX6" fmla="*/ 92389 w 641663"/>
              <a:gd name="connsiteY6" fmla="*/ 334280 h 705057"/>
              <a:gd name="connsiteX7" fmla="*/ 159064 w 641663"/>
              <a:gd name="connsiteY7" fmla="*/ 239030 h 705057"/>
              <a:gd name="connsiteX8" fmla="*/ 118401 w 641663"/>
              <a:gd name="connsiteY8" fmla="*/ 302221 h 705057"/>
              <a:gd name="connsiteX9" fmla="*/ 4102 w 641663"/>
              <a:gd name="connsiteY9" fmla="*/ 440334 h 705057"/>
              <a:gd name="connsiteX10" fmla="*/ 54289 w 641663"/>
              <a:gd name="connsiteY10" fmla="*/ 534304 h 705057"/>
              <a:gd name="connsiteX11" fmla="*/ 168589 w 641663"/>
              <a:gd name="connsiteY11" fmla="*/ 458105 h 705057"/>
              <a:gd name="connsiteX12" fmla="*/ 78101 w 641663"/>
              <a:gd name="connsiteY12" fmla="*/ 553355 h 705057"/>
              <a:gd name="connsiteX13" fmla="*/ 130489 w 641663"/>
              <a:gd name="connsiteY13" fmla="*/ 639080 h 705057"/>
              <a:gd name="connsiteX14" fmla="*/ 259076 w 641663"/>
              <a:gd name="connsiteY14" fmla="*/ 610505 h 705057"/>
              <a:gd name="connsiteX15" fmla="*/ 311464 w 641663"/>
              <a:gd name="connsiteY15" fmla="*/ 553355 h 705057"/>
              <a:gd name="connsiteX16" fmla="*/ 225739 w 641663"/>
              <a:gd name="connsiteY16" fmla="*/ 677180 h 705057"/>
              <a:gd name="connsiteX17" fmla="*/ 340039 w 641663"/>
              <a:gd name="connsiteY17" fmla="*/ 696230 h 705057"/>
              <a:gd name="connsiteX18" fmla="*/ 549589 w 641663"/>
              <a:gd name="connsiteY18" fmla="*/ 562880 h 705057"/>
              <a:gd name="connsiteX19" fmla="*/ 635314 w 641663"/>
              <a:gd name="connsiteY19" fmla="*/ 372380 h 705057"/>
              <a:gd name="connsiteX20" fmla="*/ 635314 w 641663"/>
              <a:gd name="connsiteY20" fmla="*/ 277130 h 705057"/>
              <a:gd name="connsiteX21" fmla="*/ 635314 w 641663"/>
              <a:gd name="connsiteY21" fmla="*/ 219980 h 705057"/>
              <a:gd name="connsiteX22" fmla="*/ 618041 w 641663"/>
              <a:gd name="connsiteY22" fmla="*/ 198104 h 705057"/>
              <a:gd name="connsiteX23" fmla="*/ 625789 w 641663"/>
              <a:gd name="connsiteY23" fmla="*/ 86630 h 705057"/>
              <a:gd name="connsiteX24" fmla="*/ 559114 w 641663"/>
              <a:gd name="connsiteY24" fmla="*/ 39005 h 705057"/>
              <a:gd name="connsiteX25" fmla="*/ 416239 w 641663"/>
              <a:gd name="connsiteY25" fmla="*/ 905 h 705057"/>
              <a:gd name="connsiteX0" fmla="*/ 416239 w 641663"/>
              <a:gd name="connsiteY0" fmla="*/ 65 h 704217"/>
              <a:gd name="connsiteX1" fmla="*/ 365350 w 641663"/>
              <a:gd name="connsiteY1" fmla="*/ 46949 h 704217"/>
              <a:gd name="connsiteX2" fmla="*/ 254314 w 641663"/>
              <a:gd name="connsiteY2" fmla="*/ 28640 h 704217"/>
              <a:gd name="connsiteX3" fmla="*/ 101914 w 641663"/>
              <a:gd name="connsiteY3" fmla="*/ 133415 h 704217"/>
              <a:gd name="connsiteX4" fmla="*/ 35239 w 641663"/>
              <a:gd name="connsiteY4" fmla="*/ 223903 h 704217"/>
              <a:gd name="connsiteX5" fmla="*/ 25714 w 641663"/>
              <a:gd name="connsiteY5" fmla="*/ 304865 h 704217"/>
              <a:gd name="connsiteX6" fmla="*/ 92389 w 641663"/>
              <a:gd name="connsiteY6" fmla="*/ 333440 h 704217"/>
              <a:gd name="connsiteX7" fmla="*/ 159064 w 641663"/>
              <a:gd name="connsiteY7" fmla="*/ 238190 h 704217"/>
              <a:gd name="connsiteX8" fmla="*/ 118401 w 641663"/>
              <a:gd name="connsiteY8" fmla="*/ 301381 h 704217"/>
              <a:gd name="connsiteX9" fmla="*/ 4102 w 641663"/>
              <a:gd name="connsiteY9" fmla="*/ 439494 h 704217"/>
              <a:gd name="connsiteX10" fmla="*/ 54289 w 641663"/>
              <a:gd name="connsiteY10" fmla="*/ 533464 h 704217"/>
              <a:gd name="connsiteX11" fmla="*/ 168589 w 641663"/>
              <a:gd name="connsiteY11" fmla="*/ 457265 h 704217"/>
              <a:gd name="connsiteX12" fmla="*/ 78101 w 641663"/>
              <a:gd name="connsiteY12" fmla="*/ 552515 h 704217"/>
              <a:gd name="connsiteX13" fmla="*/ 130489 w 641663"/>
              <a:gd name="connsiteY13" fmla="*/ 638240 h 704217"/>
              <a:gd name="connsiteX14" fmla="*/ 259076 w 641663"/>
              <a:gd name="connsiteY14" fmla="*/ 609665 h 704217"/>
              <a:gd name="connsiteX15" fmla="*/ 311464 w 641663"/>
              <a:gd name="connsiteY15" fmla="*/ 552515 h 704217"/>
              <a:gd name="connsiteX16" fmla="*/ 225739 w 641663"/>
              <a:gd name="connsiteY16" fmla="*/ 676340 h 704217"/>
              <a:gd name="connsiteX17" fmla="*/ 340039 w 641663"/>
              <a:gd name="connsiteY17" fmla="*/ 695390 h 704217"/>
              <a:gd name="connsiteX18" fmla="*/ 549589 w 641663"/>
              <a:gd name="connsiteY18" fmla="*/ 562040 h 704217"/>
              <a:gd name="connsiteX19" fmla="*/ 635314 w 641663"/>
              <a:gd name="connsiteY19" fmla="*/ 371540 h 704217"/>
              <a:gd name="connsiteX20" fmla="*/ 635314 w 641663"/>
              <a:gd name="connsiteY20" fmla="*/ 276290 h 704217"/>
              <a:gd name="connsiteX21" fmla="*/ 635314 w 641663"/>
              <a:gd name="connsiteY21" fmla="*/ 219140 h 704217"/>
              <a:gd name="connsiteX22" fmla="*/ 618041 w 641663"/>
              <a:gd name="connsiteY22" fmla="*/ 197264 h 704217"/>
              <a:gd name="connsiteX23" fmla="*/ 625789 w 641663"/>
              <a:gd name="connsiteY23" fmla="*/ 85790 h 704217"/>
              <a:gd name="connsiteX24" fmla="*/ 559114 w 641663"/>
              <a:gd name="connsiteY24" fmla="*/ 38165 h 704217"/>
              <a:gd name="connsiteX25" fmla="*/ 416239 w 641663"/>
              <a:gd name="connsiteY25" fmla="*/ 65 h 704217"/>
              <a:gd name="connsiteX0" fmla="*/ 416239 w 641663"/>
              <a:gd name="connsiteY0" fmla="*/ 152 h 704304"/>
              <a:gd name="connsiteX1" fmla="*/ 371306 w 641663"/>
              <a:gd name="connsiteY1" fmla="*/ 25028 h 704304"/>
              <a:gd name="connsiteX2" fmla="*/ 254314 w 641663"/>
              <a:gd name="connsiteY2" fmla="*/ 28727 h 704304"/>
              <a:gd name="connsiteX3" fmla="*/ 101914 w 641663"/>
              <a:gd name="connsiteY3" fmla="*/ 133502 h 704304"/>
              <a:gd name="connsiteX4" fmla="*/ 35239 w 641663"/>
              <a:gd name="connsiteY4" fmla="*/ 223990 h 704304"/>
              <a:gd name="connsiteX5" fmla="*/ 25714 w 641663"/>
              <a:gd name="connsiteY5" fmla="*/ 304952 h 704304"/>
              <a:gd name="connsiteX6" fmla="*/ 92389 w 641663"/>
              <a:gd name="connsiteY6" fmla="*/ 333527 h 704304"/>
              <a:gd name="connsiteX7" fmla="*/ 159064 w 641663"/>
              <a:gd name="connsiteY7" fmla="*/ 238277 h 704304"/>
              <a:gd name="connsiteX8" fmla="*/ 118401 w 641663"/>
              <a:gd name="connsiteY8" fmla="*/ 301468 h 704304"/>
              <a:gd name="connsiteX9" fmla="*/ 4102 w 641663"/>
              <a:gd name="connsiteY9" fmla="*/ 439581 h 704304"/>
              <a:gd name="connsiteX10" fmla="*/ 54289 w 641663"/>
              <a:gd name="connsiteY10" fmla="*/ 533551 h 704304"/>
              <a:gd name="connsiteX11" fmla="*/ 168589 w 641663"/>
              <a:gd name="connsiteY11" fmla="*/ 457352 h 704304"/>
              <a:gd name="connsiteX12" fmla="*/ 78101 w 641663"/>
              <a:gd name="connsiteY12" fmla="*/ 552602 h 704304"/>
              <a:gd name="connsiteX13" fmla="*/ 130489 w 641663"/>
              <a:gd name="connsiteY13" fmla="*/ 638327 h 704304"/>
              <a:gd name="connsiteX14" fmla="*/ 259076 w 641663"/>
              <a:gd name="connsiteY14" fmla="*/ 609752 h 704304"/>
              <a:gd name="connsiteX15" fmla="*/ 311464 w 641663"/>
              <a:gd name="connsiteY15" fmla="*/ 552602 h 704304"/>
              <a:gd name="connsiteX16" fmla="*/ 225739 w 641663"/>
              <a:gd name="connsiteY16" fmla="*/ 676427 h 704304"/>
              <a:gd name="connsiteX17" fmla="*/ 340039 w 641663"/>
              <a:gd name="connsiteY17" fmla="*/ 695477 h 704304"/>
              <a:gd name="connsiteX18" fmla="*/ 549589 w 641663"/>
              <a:gd name="connsiteY18" fmla="*/ 562127 h 704304"/>
              <a:gd name="connsiteX19" fmla="*/ 635314 w 641663"/>
              <a:gd name="connsiteY19" fmla="*/ 371627 h 704304"/>
              <a:gd name="connsiteX20" fmla="*/ 635314 w 641663"/>
              <a:gd name="connsiteY20" fmla="*/ 276377 h 704304"/>
              <a:gd name="connsiteX21" fmla="*/ 635314 w 641663"/>
              <a:gd name="connsiteY21" fmla="*/ 219227 h 704304"/>
              <a:gd name="connsiteX22" fmla="*/ 618041 w 641663"/>
              <a:gd name="connsiteY22" fmla="*/ 197351 h 704304"/>
              <a:gd name="connsiteX23" fmla="*/ 625789 w 641663"/>
              <a:gd name="connsiteY23" fmla="*/ 85877 h 704304"/>
              <a:gd name="connsiteX24" fmla="*/ 559114 w 641663"/>
              <a:gd name="connsiteY24" fmla="*/ 38252 h 704304"/>
              <a:gd name="connsiteX25" fmla="*/ 416239 w 641663"/>
              <a:gd name="connsiteY25" fmla="*/ 152 h 704304"/>
              <a:gd name="connsiteX0" fmla="*/ 416239 w 641663"/>
              <a:gd name="connsiteY0" fmla="*/ 489 h 704641"/>
              <a:gd name="connsiteX1" fmla="*/ 336693 w 641663"/>
              <a:gd name="connsiteY1" fmla="*/ 17754 h 704641"/>
              <a:gd name="connsiteX2" fmla="*/ 254314 w 641663"/>
              <a:gd name="connsiteY2" fmla="*/ 29064 h 704641"/>
              <a:gd name="connsiteX3" fmla="*/ 101914 w 641663"/>
              <a:gd name="connsiteY3" fmla="*/ 133839 h 704641"/>
              <a:gd name="connsiteX4" fmla="*/ 35239 w 641663"/>
              <a:gd name="connsiteY4" fmla="*/ 224327 h 704641"/>
              <a:gd name="connsiteX5" fmla="*/ 25714 w 641663"/>
              <a:gd name="connsiteY5" fmla="*/ 305289 h 704641"/>
              <a:gd name="connsiteX6" fmla="*/ 92389 w 641663"/>
              <a:gd name="connsiteY6" fmla="*/ 333864 h 704641"/>
              <a:gd name="connsiteX7" fmla="*/ 159064 w 641663"/>
              <a:gd name="connsiteY7" fmla="*/ 238614 h 704641"/>
              <a:gd name="connsiteX8" fmla="*/ 118401 w 641663"/>
              <a:gd name="connsiteY8" fmla="*/ 301805 h 704641"/>
              <a:gd name="connsiteX9" fmla="*/ 4102 w 641663"/>
              <a:gd name="connsiteY9" fmla="*/ 439918 h 704641"/>
              <a:gd name="connsiteX10" fmla="*/ 54289 w 641663"/>
              <a:gd name="connsiteY10" fmla="*/ 533888 h 704641"/>
              <a:gd name="connsiteX11" fmla="*/ 168589 w 641663"/>
              <a:gd name="connsiteY11" fmla="*/ 457689 h 704641"/>
              <a:gd name="connsiteX12" fmla="*/ 78101 w 641663"/>
              <a:gd name="connsiteY12" fmla="*/ 552939 h 704641"/>
              <a:gd name="connsiteX13" fmla="*/ 130489 w 641663"/>
              <a:gd name="connsiteY13" fmla="*/ 638664 h 704641"/>
              <a:gd name="connsiteX14" fmla="*/ 259076 w 641663"/>
              <a:gd name="connsiteY14" fmla="*/ 610089 h 704641"/>
              <a:gd name="connsiteX15" fmla="*/ 311464 w 641663"/>
              <a:gd name="connsiteY15" fmla="*/ 552939 h 704641"/>
              <a:gd name="connsiteX16" fmla="*/ 225739 w 641663"/>
              <a:gd name="connsiteY16" fmla="*/ 676764 h 704641"/>
              <a:gd name="connsiteX17" fmla="*/ 340039 w 641663"/>
              <a:gd name="connsiteY17" fmla="*/ 695814 h 704641"/>
              <a:gd name="connsiteX18" fmla="*/ 549589 w 641663"/>
              <a:gd name="connsiteY18" fmla="*/ 562464 h 704641"/>
              <a:gd name="connsiteX19" fmla="*/ 635314 w 641663"/>
              <a:gd name="connsiteY19" fmla="*/ 371964 h 704641"/>
              <a:gd name="connsiteX20" fmla="*/ 635314 w 641663"/>
              <a:gd name="connsiteY20" fmla="*/ 276714 h 704641"/>
              <a:gd name="connsiteX21" fmla="*/ 635314 w 641663"/>
              <a:gd name="connsiteY21" fmla="*/ 219564 h 704641"/>
              <a:gd name="connsiteX22" fmla="*/ 618041 w 641663"/>
              <a:gd name="connsiteY22" fmla="*/ 197688 h 704641"/>
              <a:gd name="connsiteX23" fmla="*/ 625789 w 641663"/>
              <a:gd name="connsiteY23" fmla="*/ 86214 h 704641"/>
              <a:gd name="connsiteX24" fmla="*/ 559114 w 641663"/>
              <a:gd name="connsiteY24" fmla="*/ 38589 h 704641"/>
              <a:gd name="connsiteX25" fmla="*/ 416239 w 641663"/>
              <a:gd name="connsiteY25" fmla="*/ 489 h 704641"/>
              <a:gd name="connsiteX0" fmla="*/ 416239 w 641663"/>
              <a:gd name="connsiteY0" fmla="*/ 1850 h 706002"/>
              <a:gd name="connsiteX1" fmla="*/ 335783 w 641663"/>
              <a:gd name="connsiteY1" fmla="*/ 8462 h 706002"/>
              <a:gd name="connsiteX2" fmla="*/ 254314 w 641663"/>
              <a:gd name="connsiteY2" fmla="*/ 30425 h 706002"/>
              <a:gd name="connsiteX3" fmla="*/ 101914 w 641663"/>
              <a:gd name="connsiteY3" fmla="*/ 135200 h 706002"/>
              <a:gd name="connsiteX4" fmla="*/ 35239 w 641663"/>
              <a:gd name="connsiteY4" fmla="*/ 225688 h 706002"/>
              <a:gd name="connsiteX5" fmla="*/ 25714 w 641663"/>
              <a:gd name="connsiteY5" fmla="*/ 306650 h 706002"/>
              <a:gd name="connsiteX6" fmla="*/ 92389 w 641663"/>
              <a:gd name="connsiteY6" fmla="*/ 335225 h 706002"/>
              <a:gd name="connsiteX7" fmla="*/ 159064 w 641663"/>
              <a:gd name="connsiteY7" fmla="*/ 239975 h 706002"/>
              <a:gd name="connsiteX8" fmla="*/ 118401 w 641663"/>
              <a:gd name="connsiteY8" fmla="*/ 303166 h 706002"/>
              <a:gd name="connsiteX9" fmla="*/ 4102 w 641663"/>
              <a:gd name="connsiteY9" fmla="*/ 441279 h 706002"/>
              <a:gd name="connsiteX10" fmla="*/ 54289 w 641663"/>
              <a:gd name="connsiteY10" fmla="*/ 535249 h 706002"/>
              <a:gd name="connsiteX11" fmla="*/ 168589 w 641663"/>
              <a:gd name="connsiteY11" fmla="*/ 459050 h 706002"/>
              <a:gd name="connsiteX12" fmla="*/ 78101 w 641663"/>
              <a:gd name="connsiteY12" fmla="*/ 554300 h 706002"/>
              <a:gd name="connsiteX13" fmla="*/ 130489 w 641663"/>
              <a:gd name="connsiteY13" fmla="*/ 640025 h 706002"/>
              <a:gd name="connsiteX14" fmla="*/ 259076 w 641663"/>
              <a:gd name="connsiteY14" fmla="*/ 611450 h 706002"/>
              <a:gd name="connsiteX15" fmla="*/ 311464 w 641663"/>
              <a:gd name="connsiteY15" fmla="*/ 554300 h 706002"/>
              <a:gd name="connsiteX16" fmla="*/ 225739 w 641663"/>
              <a:gd name="connsiteY16" fmla="*/ 678125 h 706002"/>
              <a:gd name="connsiteX17" fmla="*/ 340039 w 641663"/>
              <a:gd name="connsiteY17" fmla="*/ 697175 h 706002"/>
              <a:gd name="connsiteX18" fmla="*/ 549589 w 641663"/>
              <a:gd name="connsiteY18" fmla="*/ 563825 h 706002"/>
              <a:gd name="connsiteX19" fmla="*/ 635314 w 641663"/>
              <a:gd name="connsiteY19" fmla="*/ 373325 h 706002"/>
              <a:gd name="connsiteX20" fmla="*/ 635314 w 641663"/>
              <a:gd name="connsiteY20" fmla="*/ 278075 h 706002"/>
              <a:gd name="connsiteX21" fmla="*/ 635314 w 641663"/>
              <a:gd name="connsiteY21" fmla="*/ 220925 h 706002"/>
              <a:gd name="connsiteX22" fmla="*/ 618041 w 641663"/>
              <a:gd name="connsiteY22" fmla="*/ 199049 h 706002"/>
              <a:gd name="connsiteX23" fmla="*/ 625789 w 641663"/>
              <a:gd name="connsiteY23" fmla="*/ 87575 h 706002"/>
              <a:gd name="connsiteX24" fmla="*/ 559114 w 641663"/>
              <a:gd name="connsiteY24" fmla="*/ 39950 h 706002"/>
              <a:gd name="connsiteX25" fmla="*/ 416239 w 641663"/>
              <a:gd name="connsiteY25" fmla="*/ 1850 h 706002"/>
              <a:gd name="connsiteX0" fmla="*/ 486463 w 641663"/>
              <a:gd name="connsiteY0" fmla="*/ 1463 h 709270"/>
              <a:gd name="connsiteX1" fmla="*/ 335783 w 641663"/>
              <a:gd name="connsiteY1" fmla="*/ 11730 h 709270"/>
              <a:gd name="connsiteX2" fmla="*/ 254314 w 641663"/>
              <a:gd name="connsiteY2" fmla="*/ 33693 h 709270"/>
              <a:gd name="connsiteX3" fmla="*/ 101914 w 641663"/>
              <a:gd name="connsiteY3" fmla="*/ 138468 h 709270"/>
              <a:gd name="connsiteX4" fmla="*/ 35239 w 641663"/>
              <a:gd name="connsiteY4" fmla="*/ 228956 h 709270"/>
              <a:gd name="connsiteX5" fmla="*/ 25714 w 641663"/>
              <a:gd name="connsiteY5" fmla="*/ 309918 h 709270"/>
              <a:gd name="connsiteX6" fmla="*/ 92389 w 641663"/>
              <a:gd name="connsiteY6" fmla="*/ 338493 h 709270"/>
              <a:gd name="connsiteX7" fmla="*/ 159064 w 641663"/>
              <a:gd name="connsiteY7" fmla="*/ 243243 h 709270"/>
              <a:gd name="connsiteX8" fmla="*/ 118401 w 641663"/>
              <a:gd name="connsiteY8" fmla="*/ 306434 h 709270"/>
              <a:gd name="connsiteX9" fmla="*/ 4102 w 641663"/>
              <a:gd name="connsiteY9" fmla="*/ 444547 h 709270"/>
              <a:gd name="connsiteX10" fmla="*/ 54289 w 641663"/>
              <a:gd name="connsiteY10" fmla="*/ 538517 h 709270"/>
              <a:gd name="connsiteX11" fmla="*/ 168589 w 641663"/>
              <a:gd name="connsiteY11" fmla="*/ 462318 h 709270"/>
              <a:gd name="connsiteX12" fmla="*/ 78101 w 641663"/>
              <a:gd name="connsiteY12" fmla="*/ 557568 h 709270"/>
              <a:gd name="connsiteX13" fmla="*/ 130489 w 641663"/>
              <a:gd name="connsiteY13" fmla="*/ 643293 h 709270"/>
              <a:gd name="connsiteX14" fmla="*/ 259076 w 641663"/>
              <a:gd name="connsiteY14" fmla="*/ 614718 h 709270"/>
              <a:gd name="connsiteX15" fmla="*/ 311464 w 641663"/>
              <a:gd name="connsiteY15" fmla="*/ 557568 h 709270"/>
              <a:gd name="connsiteX16" fmla="*/ 225739 w 641663"/>
              <a:gd name="connsiteY16" fmla="*/ 681393 h 709270"/>
              <a:gd name="connsiteX17" fmla="*/ 340039 w 641663"/>
              <a:gd name="connsiteY17" fmla="*/ 700443 h 709270"/>
              <a:gd name="connsiteX18" fmla="*/ 549589 w 641663"/>
              <a:gd name="connsiteY18" fmla="*/ 567093 h 709270"/>
              <a:gd name="connsiteX19" fmla="*/ 635314 w 641663"/>
              <a:gd name="connsiteY19" fmla="*/ 376593 h 709270"/>
              <a:gd name="connsiteX20" fmla="*/ 635314 w 641663"/>
              <a:gd name="connsiteY20" fmla="*/ 281343 h 709270"/>
              <a:gd name="connsiteX21" fmla="*/ 635314 w 641663"/>
              <a:gd name="connsiteY21" fmla="*/ 224193 h 709270"/>
              <a:gd name="connsiteX22" fmla="*/ 618041 w 641663"/>
              <a:gd name="connsiteY22" fmla="*/ 202317 h 709270"/>
              <a:gd name="connsiteX23" fmla="*/ 625789 w 641663"/>
              <a:gd name="connsiteY23" fmla="*/ 90843 h 709270"/>
              <a:gd name="connsiteX24" fmla="*/ 559114 w 641663"/>
              <a:gd name="connsiteY24" fmla="*/ 43218 h 709270"/>
              <a:gd name="connsiteX25" fmla="*/ 486463 w 641663"/>
              <a:gd name="connsiteY25" fmla="*/ 1463 h 709270"/>
              <a:gd name="connsiteX0" fmla="*/ 486463 w 641663"/>
              <a:gd name="connsiteY0" fmla="*/ 1463 h 709270"/>
              <a:gd name="connsiteX1" fmla="*/ 335783 w 641663"/>
              <a:gd name="connsiteY1" fmla="*/ 11730 h 709270"/>
              <a:gd name="connsiteX2" fmla="*/ 254314 w 641663"/>
              <a:gd name="connsiteY2" fmla="*/ 33693 h 709270"/>
              <a:gd name="connsiteX3" fmla="*/ 101914 w 641663"/>
              <a:gd name="connsiteY3" fmla="*/ 138468 h 709270"/>
              <a:gd name="connsiteX4" fmla="*/ 35239 w 641663"/>
              <a:gd name="connsiteY4" fmla="*/ 228956 h 709270"/>
              <a:gd name="connsiteX5" fmla="*/ 25714 w 641663"/>
              <a:gd name="connsiteY5" fmla="*/ 309918 h 709270"/>
              <a:gd name="connsiteX6" fmla="*/ 92389 w 641663"/>
              <a:gd name="connsiteY6" fmla="*/ 338493 h 709270"/>
              <a:gd name="connsiteX7" fmla="*/ 159064 w 641663"/>
              <a:gd name="connsiteY7" fmla="*/ 243243 h 709270"/>
              <a:gd name="connsiteX8" fmla="*/ 118401 w 641663"/>
              <a:gd name="connsiteY8" fmla="*/ 306434 h 709270"/>
              <a:gd name="connsiteX9" fmla="*/ 4102 w 641663"/>
              <a:gd name="connsiteY9" fmla="*/ 444547 h 709270"/>
              <a:gd name="connsiteX10" fmla="*/ 54289 w 641663"/>
              <a:gd name="connsiteY10" fmla="*/ 538517 h 709270"/>
              <a:gd name="connsiteX11" fmla="*/ 168589 w 641663"/>
              <a:gd name="connsiteY11" fmla="*/ 462318 h 709270"/>
              <a:gd name="connsiteX12" fmla="*/ 78101 w 641663"/>
              <a:gd name="connsiteY12" fmla="*/ 557568 h 709270"/>
              <a:gd name="connsiteX13" fmla="*/ 130489 w 641663"/>
              <a:gd name="connsiteY13" fmla="*/ 643293 h 709270"/>
              <a:gd name="connsiteX14" fmla="*/ 259076 w 641663"/>
              <a:gd name="connsiteY14" fmla="*/ 614718 h 709270"/>
              <a:gd name="connsiteX15" fmla="*/ 311464 w 641663"/>
              <a:gd name="connsiteY15" fmla="*/ 557568 h 709270"/>
              <a:gd name="connsiteX16" fmla="*/ 225739 w 641663"/>
              <a:gd name="connsiteY16" fmla="*/ 681393 h 709270"/>
              <a:gd name="connsiteX17" fmla="*/ 340039 w 641663"/>
              <a:gd name="connsiteY17" fmla="*/ 700443 h 709270"/>
              <a:gd name="connsiteX18" fmla="*/ 549589 w 641663"/>
              <a:gd name="connsiteY18" fmla="*/ 567093 h 709270"/>
              <a:gd name="connsiteX19" fmla="*/ 635314 w 641663"/>
              <a:gd name="connsiteY19" fmla="*/ 376593 h 709270"/>
              <a:gd name="connsiteX20" fmla="*/ 635314 w 641663"/>
              <a:gd name="connsiteY20" fmla="*/ 281343 h 709270"/>
              <a:gd name="connsiteX21" fmla="*/ 635314 w 641663"/>
              <a:gd name="connsiteY21" fmla="*/ 224193 h 709270"/>
              <a:gd name="connsiteX22" fmla="*/ 625789 w 641663"/>
              <a:gd name="connsiteY22" fmla="*/ 90843 h 709270"/>
              <a:gd name="connsiteX23" fmla="*/ 559114 w 641663"/>
              <a:gd name="connsiteY23" fmla="*/ 43218 h 709270"/>
              <a:gd name="connsiteX24" fmla="*/ 486463 w 641663"/>
              <a:gd name="connsiteY24" fmla="*/ 1463 h 709270"/>
              <a:gd name="connsiteX0" fmla="*/ 486463 w 641663"/>
              <a:gd name="connsiteY0" fmla="*/ 1463 h 709270"/>
              <a:gd name="connsiteX1" fmla="*/ 335783 w 641663"/>
              <a:gd name="connsiteY1" fmla="*/ 11730 h 709270"/>
              <a:gd name="connsiteX2" fmla="*/ 254314 w 641663"/>
              <a:gd name="connsiteY2" fmla="*/ 33693 h 709270"/>
              <a:gd name="connsiteX3" fmla="*/ 101914 w 641663"/>
              <a:gd name="connsiteY3" fmla="*/ 138468 h 709270"/>
              <a:gd name="connsiteX4" fmla="*/ 35239 w 641663"/>
              <a:gd name="connsiteY4" fmla="*/ 228956 h 709270"/>
              <a:gd name="connsiteX5" fmla="*/ 25714 w 641663"/>
              <a:gd name="connsiteY5" fmla="*/ 309918 h 709270"/>
              <a:gd name="connsiteX6" fmla="*/ 92389 w 641663"/>
              <a:gd name="connsiteY6" fmla="*/ 338493 h 709270"/>
              <a:gd name="connsiteX7" fmla="*/ 159064 w 641663"/>
              <a:gd name="connsiteY7" fmla="*/ 243243 h 709270"/>
              <a:gd name="connsiteX8" fmla="*/ 118401 w 641663"/>
              <a:gd name="connsiteY8" fmla="*/ 306434 h 709270"/>
              <a:gd name="connsiteX9" fmla="*/ 4102 w 641663"/>
              <a:gd name="connsiteY9" fmla="*/ 444547 h 709270"/>
              <a:gd name="connsiteX10" fmla="*/ 54289 w 641663"/>
              <a:gd name="connsiteY10" fmla="*/ 538517 h 709270"/>
              <a:gd name="connsiteX11" fmla="*/ 168589 w 641663"/>
              <a:gd name="connsiteY11" fmla="*/ 462318 h 709270"/>
              <a:gd name="connsiteX12" fmla="*/ 78101 w 641663"/>
              <a:gd name="connsiteY12" fmla="*/ 557568 h 709270"/>
              <a:gd name="connsiteX13" fmla="*/ 130489 w 641663"/>
              <a:gd name="connsiteY13" fmla="*/ 643293 h 709270"/>
              <a:gd name="connsiteX14" fmla="*/ 259076 w 641663"/>
              <a:gd name="connsiteY14" fmla="*/ 614718 h 709270"/>
              <a:gd name="connsiteX15" fmla="*/ 311464 w 641663"/>
              <a:gd name="connsiteY15" fmla="*/ 557568 h 709270"/>
              <a:gd name="connsiteX16" fmla="*/ 225739 w 641663"/>
              <a:gd name="connsiteY16" fmla="*/ 681393 h 709270"/>
              <a:gd name="connsiteX17" fmla="*/ 340039 w 641663"/>
              <a:gd name="connsiteY17" fmla="*/ 700443 h 709270"/>
              <a:gd name="connsiteX18" fmla="*/ 549589 w 641663"/>
              <a:gd name="connsiteY18" fmla="*/ 567093 h 709270"/>
              <a:gd name="connsiteX19" fmla="*/ 635314 w 641663"/>
              <a:gd name="connsiteY19" fmla="*/ 376593 h 709270"/>
              <a:gd name="connsiteX20" fmla="*/ 635314 w 641663"/>
              <a:gd name="connsiteY20" fmla="*/ 281343 h 709270"/>
              <a:gd name="connsiteX21" fmla="*/ 633947 w 641663"/>
              <a:gd name="connsiteY21" fmla="*/ 208216 h 709270"/>
              <a:gd name="connsiteX22" fmla="*/ 625789 w 641663"/>
              <a:gd name="connsiteY22" fmla="*/ 90843 h 709270"/>
              <a:gd name="connsiteX23" fmla="*/ 559114 w 641663"/>
              <a:gd name="connsiteY23" fmla="*/ 43218 h 709270"/>
              <a:gd name="connsiteX24" fmla="*/ 486463 w 641663"/>
              <a:gd name="connsiteY24" fmla="*/ 1463 h 709270"/>
              <a:gd name="connsiteX0" fmla="*/ 486463 w 639618"/>
              <a:gd name="connsiteY0" fmla="*/ 1463 h 709270"/>
              <a:gd name="connsiteX1" fmla="*/ 335783 w 639618"/>
              <a:gd name="connsiteY1" fmla="*/ 11730 h 709270"/>
              <a:gd name="connsiteX2" fmla="*/ 254314 w 639618"/>
              <a:gd name="connsiteY2" fmla="*/ 33693 h 709270"/>
              <a:gd name="connsiteX3" fmla="*/ 101914 w 639618"/>
              <a:gd name="connsiteY3" fmla="*/ 138468 h 709270"/>
              <a:gd name="connsiteX4" fmla="*/ 35239 w 639618"/>
              <a:gd name="connsiteY4" fmla="*/ 228956 h 709270"/>
              <a:gd name="connsiteX5" fmla="*/ 25714 w 639618"/>
              <a:gd name="connsiteY5" fmla="*/ 309918 h 709270"/>
              <a:gd name="connsiteX6" fmla="*/ 92389 w 639618"/>
              <a:gd name="connsiteY6" fmla="*/ 338493 h 709270"/>
              <a:gd name="connsiteX7" fmla="*/ 159064 w 639618"/>
              <a:gd name="connsiteY7" fmla="*/ 243243 h 709270"/>
              <a:gd name="connsiteX8" fmla="*/ 118401 w 639618"/>
              <a:gd name="connsiteY8" fmla="*/ 306434 h 709270"/>
              <a:gd name="connsiteX9" fmla="*/ 4102 w 639618"/>
              <a:gd name="connsiteY9" fmla="*/ 444547 h 709270"/>
              <a:gd name="connsiteX10" fmla="*/ 54289 w 639618"/>
              <a:gd name="connsiteY10" fmla="*/ 538517 h 709270"/>
              <a:gd name="connsiteX11" fmla="*/ 168589 w 639618"/>
              <a:gd name="connsiteY11" fmla="*/ 462318 h 709270"/>
              <a:gd name="connsiteX12" fmla="*/ 78101 w 639618"/>
              <a:gd name="connsiteY12" fmla="*/ 557568 h 709270"/>
              <a:gd name="connsiteX13" fmla="*/ 130489 w 639618"/>
              <a:gd name="connsiteY13" fmla="*/ 643293 h 709270"/>
              <a:gd name="connsiteX14" fmla="*/ 259076 w 639618"/>
              <a:gd name="connsiteY14" fmla="*/ 614718 h 709270"/>
              <a:gd name="connsiteX15" fmla="*/ 311464 w 639618"/>
              <a:gd name="connsiteY15" fmla="*/ 557568 h 709270"/>
              <a:gd name="connsiteX16" fmla="*/ 225739 w 639618"/>
              <a:gd name="connsiteY16" fmla="*/ 681393 h 709270"/>
              <a:gd name="connsiteX17" fmla="*/ 340039 w 639618"/>
              <a:gd name="connsiteY17" fmla="*/ 700443 h 709270"/>
              <a:gd name="connsiteX18" fmla="*/ 549589 w 639618"/>
              <a:gd name="connsiteY18" fmla="*/ 567093 h 709270"/>
              <a:gd name="connsiteX19" fmla="*/ 635314 w 639618"/>
              <a:gd name="connsiteY19" fmla="*/ 376593 h 709270"/>
              <a:gd name="connsiteX20" fmla="*/ 627677 w 639618"/>
              <a:gd name="connsiteY20" fmla="*/ 314238 h 709270"/>
              <a:gd name="connsiteX21" fmla="*/ 633947 w 639618"/>
              <a:gd name="connsiteY21" fmla="*/ 208216 h 709270"/>
              <a:gd name="connsiteX22" fmla="*/ 625789 w 639618"/>
              <a:gd name="connsiteY22" fmla="*/ 90843 h 709270"/>
              <a:gd name="connsiteX23" fmla="*/ 559114 w 639618"/>
              <a:gd name="connsiteY23" fmla="*/ 43218 h 709270"/>
              <a:gd name="connsiteX24" fmla="*/ 486463 w 639618"/>
              <a:gd name="connsiteY24" fmla="*/ 1463 h 709270"/>
              <a:gd name="connsiteX0" fmla="*/ 486463 w 634072"/>
              <a:gd name="connsiteY0" fmla="*/ 1463 h 709270"/>
              <a:gd name="connsiteX1" fmla="*/ 335783 w 634072"/>
              <a:gd name="connsiteY1" fmla="*/ 11730 h 709270"/>
              <a:gd name="connsiteX2" fmla="*/ 254314 w 634072"/>
              <a:gd name="connsiteY2" fmla="*/ 33693 h 709270"/>
              <a:gd name="connsiteX3" fmla="*/ 101914 w 634072"/>
              <a:gd name="connsiteY3" fmla="*/ 138468 h 709270"/>
              <a:gd name="connsiteX4" fmla="*/ 35239 w 634072"/>
              <a:gd name="connsiteY4" fmla="*/ 228956 h 709270"/>
              <a:gd name="connsiteX5" fmla="*/ 25714 w 634072"/>
              <a:gd name="connsiteY5" fmla="*/ 309918 h 709270"/>
              <a:gd name="connsiteX6" fmla="*/ 92389 w 634072"/>
              <a:gd name="connsiteY6" fmla="*/ 338493 h 709270"/>
              <a:gd name="connsiteX7" fmla="*/ 159064 w 634072"/>
              <a:gd name="connsiteY7" fmla="*/ 243243 h 709270"/>
              <a:gd name="connsiteX8" fmla="*/ 118401 w 634072"/>
              <a:gd name="connsiteY8" fmla="*/ 306434 h 709270"/>
              <a:gd name="connsiteX9" fmla="*/ 4102 w 634072"/>
              <a:gd name="connsiteY9" fmla="*/ 444547 h 709270"/>
              <a:gd name="connsiteX10" fmla="*/ 54289 w 634072"/>
              <a:gd name="connsiteY10" fmla="*/ 538517 h 709270"/>
              <a:gd name="connsiteX11" fmla="*/ 168589 w 634072"/>
              <a:gd name="connsiteY11" fmla="*/ 462318 h 709270"/>
              <a:gd name="connsiteX12" fmla="*/ 78101 w 634072"/>
              <a:gd name="connsiteY12" fmla="*/ 557568 h 709270"/>
              <a:gd name="connsiteX13" fmla="*/ 130489 w 634072"/>
              <a:gd name="connsiteY13" fmla="*/ 643293 h 709270"/>
              <a:gd name="connsiteX14" fmla="*/ 259076 w 634072"/>
              <a:gd name="connsiteY14" fmla="*/ 614718 h 709270"/>
              <a:gd name="connsiteX15" fmla="*/ 311464 w 634072"/>
              <a:gd name="connsiteY15" fmla="*/ 557568 h 709270"/>
              <a:gd name="connsiteX16" fmla="*/ 225739 w 634072"/>
              <a:gd name="connsiteY16" fmla="*/ 681393 h 709270"/>
              <a:gd name="connsiteX17" fmla="*/ 340039 w 634072"/>
              <a:gd name="connsiteY17" fmla="*/ 700443 h 709270"/>
              <a:gd name="connsiteX18" fmla="*/ 549589 w 634072"/>
              <a:gd name="connsiteY18" fmla="*/ 567093 h 709270"/>
              <a:gd name="connsiteX19" fmla="*/ 619759 w 634072"/>
              <a:gd name="connsiteY19" fmla="*/ 377997 h 709270"/>
              <a:gd name="connsiteX20" fmla="*/ 627677 w 634072"/>
              <a:gd name="connsiteY20" fmla="*/ 314238 h 709270"/>
              <a:gd name="connsiteX21" fmla="*/ 633947 w 634072"/>
              <a:gd name="connsiteY21" fmla="*/ 208216 h 709270"/>
              <a:gd name="connsiteX22" fmla="*/ 625789 w 634072"/>
              <a:gd name="connsiteY22" fmla="*/ 90843 h 709270"/>
              <a:gd name="connsiteX23" fmla="*/ 559114 w 634072"/>
              <a:gd name="connsiteY23" fmla="*/ 43218 h 709270"/>
              <a:gd name="connsiteX24" fmla="*/ 486463 w 634072"/>
              <a:gd name="connsiteY24" fmla="*/ 1463 h 709270"/>
              <a:gd name="connsiteX0" fmla="*/ 486463 w 634072"/>
              <a:gd name="connsiteY0" fmla="*/ 3196 h 711003"/>
              <a:gd name="connsiteX1" fmla="*/ 353475 w 634072"/>
              <a:gd name="connsiteY1" fmla="*/ 6498 h 711003"/>
              <a:gd name="connsiteX2" fmla="*/ 254314 w 634072"/>
              <a:gd name="connsiteY2" fmla="*/ 35426 h 711003"/>
              <a:gd name="connsiteX3" fmla="*/ 101914 w 634072"/>
              <a:gd name="connsiteY3" fmla="*/ 140201 h 711003"/>
              <a:gd name="connsiteX4" fmla="*/ 35239 w 634072"/>
              <a:gd name="connsiteY4" fmla="*/ 230689 h 711003"/>
              <a:gd name="connsiteX5" fmla="*/ 25714 w 634072"/>
              <a:gd name="connsiteY5" fmla="*/ 311651 h 711003"/>
              <a:gd name="connsiteX6" fmla="*/ 92389 w 634072"/>
              <a:gd name="connsiteY6" fmla="*/ 340226 h 711003"/>
              <a:gd name="connsiteX7" fmla="*/ 159064 w 634072"/>
              <a:gd name="connsiteY7" fmla="*/ 244976 h 711003"/>
              <a:gd name="connsiteX8" fmla="*/ 118401 w 634072"/>
              <a:gd name="connsiteY8" fmla="*/ 308167 h 711003"/>
              <a:gd name="connsiteX9" fmla="*/ 4102 w 634072"/>
              <a:gd name="connsiteY9" fmla="*/ 446280 h 711003"/>
              <a:gd name="connsiteX10" fmla="*/ 54289 w 634072"/>
              <a:gd name="connsiteY10" fmla="*/ 540250 h 711003"/>
              <a:gd name="connsiteX11" fmla="*/ 168589 w 634072"/>
              <a:gd name="connsiteY11" fmla="*/ 464051 h 711003"/>
              <a:gd name="connsiteX12" fmla="*/ 78101 w 634072"/>
              <a:gd name="connsiteY12" fmla="*/ 559301 h 711003"/>
              <a:gd name="connsiteX13" fmla="*/ 130489 w 634072"/>
              <a:gd name="connsiteY13" fmla="*/ 645026 h 711003"/>
              <a:gd name="connsiteX14" fmla="*/ 259076 w 634072"/>
              <a:gd name="connsiteY14" fmla="*/ 616451 h 711003"/>
              <a:gd name="connsiteX15" fmla="*/ 311464 w 634072"/>
              <a:gd name="connsiteY15" fmla="*/ 559301 h 711003"/>
              <a:gd name="connsiteX16" fmla="*/ 225739 w 634072"/>
              <a:gd name="connsiteY16" fmla="*/ 683126 h 711003"/>
              <a:gd name="connsiteX17" fmla="*/ 340039 w 634072"/>
              <a:gd name="connsiteY17" fmla="*/ 702176 h 711003"/>
              <a:gd name="connsiteX18" fmla="*/ 549589 w 634072"/>
              <a:gd name="connsiteY18" fmla="*/ 568826 h 711003"/>
              <a:gd name="connsiteX19" fmla="*/ 619759 w 634072"/>
              <a:gd name="connsiteY19" fmla="*/ 379730 h 711003"/>
              <a:gd name="connsiteX20" fmla="*/ 627677 w 634072"/>
              <a:gd name="connsiteY20" fmla="*/ 315971 h 711003"/>
              <a:gd name="connsiteX21" fmla="*/ 633947 w 634072"/>
              <a:gd name="connsiteY21" fmla="*/ 209949 h 711003"/>
              <a:gd name="connsiteX22" fmla="*/ 625789 w 634072"/>
              <a:gd name="connsiteY22" fmla="*/ 92576 h 711003"/>
              <a:gd name="connsiteX23" fmla="*/ 559114 w 634072"/>
              <a:gd name="connsiteY23" fmla="*/ 44951 h 711003"/>
              <a:gd name="connsiteX24" fmla="*/ 486463 w 634072"/>
              <a:gd name="connsiteY24" fmla="*/ 3196 h 711003"/>
              <a:gd name="connsiteX0" fmla="*/ 486463 w 634072"/>
              <a:gd name="connsiteY0" fmla="*/ 10201 h 718008"/>
              <a:gd name="connsiteX1" fmla="*/ 353475 w 634072"/>
              <a:gd name="connsiteY1" fmla="*/ 13503 h 718008"/>
              <a:gd name="connsiteX2" fmla="*/ 254314 w 634072"/>
              <a:gd name="connsiteY2" fmla="*/ 42431 h 718008"/>
              <a:gd name="connsiteX3" fmla="*/ 101914 w 634072"/>
              <a:gd name="connsiteY3" fmla="*/ 147206 h 718008"/>
              <a:gd name="connsiteX4" fmla="*/ 35239 w 634072"/>
              <a:gd name="connsiteY4" fmla="*/ 237694 h 718008"/>
              <a:gd name="connsiteX5" fmla="*/ 25714 w 634072"/>
              <a:gd name="connsiteY5" fmla="*/ 318656 h 718008"/>
              <a:gd name="connsiteX6" fmla="*/ 92389 w 634072"/>
              <a:gd name="connsiteY6" fmla="*/ 347231 h 718008"/>
              <a:gd name="connsiteX7" fmla="*/ 159064 w 634072"/>
              <a:gd name="connsiteY7" fmla="*/ 251981 h 718008"/>
              <a:gd name="connsiteX8" fmla="*/ 118401 w 634072"/>
              <a:gd name="connsiteY8" fmla="*/ 315172 h 718008"/>
              <a:gd name="connsiteX9" fmla="*/ 4102 w 634072"/>
              <a:gd name="connsiteY9" fmla="*/ 453285 h 718008"/>
              <a:gd name="connsiteX10" fmla="*/ 54289 w 634072"/>
              <a:gd name="connsiteY10" fmla="*/ 547255 h 718008"/>
              <a:gd name="connsiteX11" fmla="*/ 168589 w 634072"/>
              <a:gd name="connsiteY11" fmla="*/ 471056 h 718008"/>
              <a:gd name="connsiteX12" fmla="*/ 78101 w 634072"/>
              <a:gd name="connsiteY12" fmla="*/ 566306 h 718008"/>
              <a:gd name="connsiteX13" fmla="*/ 130489 w 634072"/>
              <a:gd name="connsiteY13" fmla="*/ 652031 h 718008"/>
              <a:gd name="connsiteX14" fmla="*/ 259076 w 634072"/>
              <a:gd name="connsiteY14" fmla="*/ 623456 h 718008"/>
              <a:gd name="connsiteX15" fmla="*/ 311464 w 634072"/>
              <a:gd name="connsiteY15" fmla="*/ 566306 h 718008"/>
              <a:gd name="connsiteX16" fmla="*/ 225739 w 634072"/>
              <a:gd name="connsiteY16" fmla="*/ 690131 h 718008"/>
              <a:gd name="connsiteX17" fmla="*/ 340039 w 634072"/>
              <a:gd name="connsiteY17" fmla="*/ 709181 h 718008"/>
              <a:gd name="connsiteX18" fmla="*/ 549589 w 634072"/>
              <a:gd name="connsiteY18" fmla="*/ 575831 h 718008"/>
              <a:gd name="connsiteX19" fmla="*/ 619759 w 634072"/>
              <a:gd name="connsiteY19" fmla="*/ 386735 h 718008"/>
              <a:gd name="connsiteX20" fmla="*/ 627677 w 634072"/>
              <a:gd name="connsiteY20" fmla="*/ 322976 h 718008"/>
              <a:gd name="connsiteX21" fmla="*/ 633947 w 634072"/>
              <a:gd name="connsiteY21" fmla="*/ 216954 h 718008"/>
              <a:gd name="connsiteX22" fmla="*/ 625789 w 634072"/>
              <a:gd name="connsiteY22" fmla="*/ 99581 h 718008"/>
              <a:gd name="connsiteX23" fmla="*/ 559114 w 634072"/>
              <a:gd name="connsiteY23" fmla="*/ 51956 h 718008"/>
              <a:gd name="connsiteX24" fmla="*/ 486463 w 634072"/>
              <a:gd name="connsiteY24" fmla="*/ 10201 h 718008"/>
              <a:gd name="connsiteX0" fmla="*/ 486463 w 634072"/>
              <a:gd name="connsiteY0" fmla="*/ 3374 h 711181"/>
              <a:gd name="connsiteX1" fmla="*/ 353475 w 634072"/>
              <a:gd name="connsiteY1" fmla="*/ 6676 h 711181"/>
              <a:gd name="connsiteX2" fmla="*/ 254314 w 634072"/>
              <a:gd name="connsiteY2" fmla="*/ 35604 h 711181"/>
              <a:gd name="connsiteX3" fmla="*/ 101914 w 634072"/>
              <a:gd name="connsiteY3" fmla="*/ 140379 h 711181"/>
              <a:gd name="connsiteX4" fmla="*/ 35239 w 634072"/>
              <a:gd name="connsiteY4" fmla="*/ 230867 h 711181"/>
              <a:gd name="connsiteX5" fmla="*/ 25714 w 634072"/>
              <a:gd name="connsiteY5" fmla="*/ 311829 h 711181"/>
              <a:gd name="connsiteX6" fmla="*/ 92389 w 634072"/>
              <a:gd name="connsiteY6" fmla="*/ 340404 h 711181"/>
              <a:gd name="connsiteX7" fmla="*/ 159064 w 634072"/>
              <a:gd name="connsiteY7" fmla="*/ 245154 h 711181"/>
              <a:gd name="connsiteX8" fmla="*/ 118401 w 634072"/>
              <a:gd name="connsiteY8" fmla="*/ 308345 h 711181"/>
              <a:gd name="connsiteX9" fmla="*/ 4102 w 634072"/>
              <a:gd name="connsiteY9" fmla="*/ 446458 h 711181"/>
              <a:gd name="connsiteX10" fmla="*/ 54289 w 634072"/>
              <a:gd name="connsiteY10" fmla="*/ 540428 h 711181"/>
              <a:gd name="connsiteX11" fmla="*/ 168589 w 634072"/>
              <a:gd name="connsiteY11" fmla="*/ 464229 h 711181"/>
              <a:gd name="connsiteX12" fmla="*/ 78101 w 634072"/>
              <a:gd name="connsiteY12" fmla="*/ 559479 h 711181"/>
              <a:gd name="connsiteX13" fmla="*/ 130489 w 634072"/>
              <a:gd name="connsiteY13" fmla="*/ 645204 h 711181"/>
              <a:gd name="connsiteX14" fmla="*/ 259076 w 634072"/>
              <a:gd name="connsiteY14" fmla="*/ 616629 h 711181"/>
              <a:gd name="connsiteX15" fmla="*/ 311464 w 634072"/>
              <a:gd name="connsiteY15" fmla="*/ 559479 h 711181"/>
              <a:gd name="connsiteX16" fmla="*/ 225739 w 634072"/>
              <a:gd name="connsiteY16" fmla="*/ 683304 h 711181"/>
              <a:gd name="connsiteX17" fmla="*/ 340039 w 634072"/>
              <a:gd name="connsiteY17" fmla="*/ 702354 h 711181"/>
              <a:gd name="connsiteX18" fmla="*/ 549589 w 634072"/>
              <a:gd name="connsiteY18" fmla="*/ 569004 h 711181"/>
              <a:gd name="connsiteX19" fmla="*/ 619759 w 634072"/>
              <a:gd name="connsiteY19" fmla="*/ 379908 h 711181"/>
              <a:gd name="connsiteX20" fmla="*/ 627677 w 634072"/>
              <a:gd name="connsiteY20" fmla="*/ 316149 h 711181"/>
              <a:gd name="connsiteX21" fmla="*/ 633947 w 634072"/>
              <a:gd name="connsiteY21" fmla="*/ 210127 h 711181"/>
              <a:gd name="connsiteX22" fmla="*/ 625789 w 634072"/>
              <a:gd name="connsiteY22" fmla="*/ 92754 h 711181"/>
              <a:gd name="connsiteX23" fmla="*/ 559114 w 634072"/>
              <a:gd name="connsiteY23" fmla="*/ 45129 h 711181"/>
              <a:gd name="connsiteX24" fmla="*/ 486463 w 634072"/>
              <a:gd name="connsiteY24" fmla="*/ 3374 h 711181"/>
              <a:gd name="connsiteX0" fmla="*/ 486463 w 634072"/>
              <a:gd name="connsiteY0" fmla="*/ 5125 h 712932"/>
              <a:gd name="connsiteX1" fmla="*/ 353475 w 634072"/>
              <a:gd name="connsiteY1" fmla="*/ 8427 h 712932"/>
              <a:gd name="connsiteX2" fmla="*/ 254314 w 634072"/>
              <a:gd name="connsiteY2" fmla="*/ 37355 h 712932"/>
              <a:gd name="connsiteX3" fmla="*/ 101914 w 634072"/>
              <a:gd name="connsiteY3" fmla="*/ 142130 h 712932"/>
              <a:gd name="connsiteX4" fmla="*/ 35239 w 634072"/>
              <a:gd name="connsiteY4" fmla="*/ 232618 h 712932"/>
              <a:gd name="connsiteX5" fmla="*/ 25714 w 634072"/>
              <a:gd name="connsiteY5" fmla="*/ 313580 h 712932"/>
              <a:gd name="connsiteX6" fmla="*/ 92389 w 634072"/>
              <a:gd name="connsiteY6" fmla="*/ 342155 h 712932"/>
              <a:gd name="connsiteX7" fmla="*/ 159064 w 634072"/>
              <a:gd name="connsiteY7" fmla="*/ 246905 h 712932"/>
              <a:gd name="connsiteX8" fmla="*/ 118401 w 634072"/>
              <a:gd name="connsiteY8" fmla="*/ 310096 h 712932"/>
              <a:gd name="connsiteX9" fmla="*/ 4102 w 634072"/>
              <a:gd name="connsiteY9" fmla="*/ 448209 h 712932"/>
              <a:gd name="connsiteX10" fmla="*/ 54289 w 634072"/>
              <a:gd name="connsiteY10" fmla="*/ 542179 h 712932"/>
              <a:gd name="connsiteX11" fmla="*/ 168589 w 634072"/>
              <a:gd name="connsiteY11" fmla="*/ 465980 h 712932"/>
              <a:gd name="connsiteX12" fmla="*/ 78101 w 634072"/>
              <a:gd name="connsiteY12" fmla="*/ 561230 h 712932"/>
              <a:gd name="connsiteX13" fmla="*/ 130489 w 634072"/>
              <a:gd name="connsiteY13" fmla="*/ 646955 h 712932"/>
              <a:gd name="connsiteX14" fmla="*/ 259076 w 634072"/>
              <a:gd name="connsiteY14" fmla="*/ 618380 h 712932"/>
              <a:gd name="connsiteX15" fmla="*/ 311464 w 634072"/>
              <a:gd name="connsiteY15" fmla="*/ 561230 h 712932"/>
              <a:gd name="connsiteX16" fmla="*/ 225739 w 634072"/>
              <a:gd name="connsiteY16" fmla="*/ 685055 h 712932"/>
              <a:gd name="connsiteX17" fmla="*/ 340039 w 634072"/>
              <a:gd name="connsiteY17" fmla="*/ 704105 h 712932"/>
              <a:gd name="connsiteX18" fmla="*/ 549589 w 634072"/>
              <a:gd name="connsiteY18" fmla="*/ 570755 h 712932"/>
              <a:gd name="connsiteX19" fmla="*/ 619759 w 634072"/>
              <a:gd name="connsiteY19" fmla="*/ 381659 h 712932"/>
              <a:gd name="connsiteX20" fmla="*/ 627677 w 634072"/>
              <a:gd name="connsiteY20" fmla="*/ 317900 h 712932"/>
              <a:gd name="connsiteX21" fmla="*/ 633947 w 634072"/>
              <a:gd name="connsiteY21" fmla="*/ 211878 h 712932"/>
              <a:gd name="connsiteX22" fmla="*/ 625789 w 634072"/>
              <a:gd name="connsiteY22" fmla="*/ 94505 h 712932"/>
              <a:gd name="connsiteX23" fmla="*/ 559114 w 634072"/>
              <a:gd name="connsiteY23" fmla="*/ 46880 h 712932"/>
              <a:gd name="connsiteX24" fmla="*/ 486463 w 634072"/>
              <a:gd name="connsiteY24" fmla="*/ 5125 h 71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34072" h="712932">
                <a:moveTo>
                  <a:pt x="486463" y="5125"/>
                </a:moveTo>
                <a:cubicBezTo>
                  <a:pt x="452190" y="-1284"/>
                  <a:pt x="402079" y="-3208"/>
                  <a:pt x="353475" y="8427"/>
                </a:cubicBezTo>
                <a:cubicBezTo>
                  <a:pt x="304871" y="20062"/>
                  <a:pt x="296241" y="15071"/>
                  <a:pt x="254314" y="37355"/>
                </a:cubicBezTo>
                <a:cubicBezTo>
                  <a:pt x="212387" y="59639"/>
                  <a:pt x="138426" y="109586"/>
                  <a:pt x="101914" y="142130"/>
                </a:cubicBezTo>
                <a:cubicBezTo>
                  <a:pt x="65402" y="174674"/>
                  <a:pt x="47939" y="204043"/>
                  <a:pt x="35239" y="232618"/>
                </a:cubicBezTo>
                <a:cubicBezTo>
                  <a:pt x="22539" y="261193"/>
                  <a:pt x="16189" y="295324"/>
                  <a:pt x="25714" y="313580"/>
                </a:cubicBezTo>
                <a:cubicBezTo>
                  <a:pt x="35239" y="331836"/>
                  <a:pt x="70164" y="353267"/>
                  <a:pt x="92389" y="342155"/>
                </a:cubicBezTo>
                <a:cubicBezTo>
                  <a:pt x="114614" y="331043"/>
                  <a:pt x="154729" y="252248"/>
                  <a:pt x="159064" y="246905"/>
                </a:cubicBezTo>
                <a:cubicBezTo>
                  <a:pt x="163399" y="241562"/>
                  <a:pt x="142641" y="291627"/>
                  <a:pt x="118401" y="310096"/>
                </a:cubicBezTo>
                <a:cubicBezTo>
                  <a:pt x="94161" y="328566"/>
                  <a:pt x="21137" y="411910"/>
                  <a:pt x="4102" y="448209"/>
                </a:cubicBezTo>
                <a:cubicBezTo>
                  <a:pt x="-12933" y="484508"/>
                  <a:pt x="26874" y="539217"/>
                  <a:pt x="54289" y="542179"/>
                </a:cubicBezTo>
                <a:cubicBezTo>
                  <a:pt x="81704" y="545141"/>
                  <a:pt x="164620" y="462805"/>
                  <a:pt x="168589" y="465980"/>
                </a:cubicBezTo>
                <a:cubicBezTo>
                  <a:pt x="172558" y="469155"/>
                  <a:pt x="84451" y="531068"/>
                  <a:pt x="78101" y="561230"/>
                </a:cubicBezTo>
                <a:cubicBezTo>
                  <a:pt x="71751" y="591392"/>
                  <a:pt x="100327" y="637430"/>
                  <a:pt x="130489" y="646955"/>
                </a:cubicBezTo>
                <a:cubicBezTo>
                  <a:pt x="160651" y="656480"/>
                  <a:pt x="228914" y="632667"/>
                  <a:pt x="259076" y="618380"/>
                </a:cubicBezTo>
                <a:cubicBezTo>
                  <a:pt x="289238" y="604093"/>
                  <a:pt x="317020" y="550118"/>
                  <a:pt x="311464" y="561230"/>
                </a:cubicBezTo>
                <a:cubicBezTo>
                  <a:pt x="305908" y="572343"/>
                  <a:pt x="220977" y="661243"/>
                  <a:pt x="225739" y="685055"/>
                </a:cubicBezTo>
                <a:cubicBezTo>
                  <a:pt x="230501" y="708867"/>
                  <a:pt x="286064" y="723155"/>
                  <a:pt x="340039" y="704105"/>
                </a:cubicBezTo>
                <a:cubicBezTo>
                  <a:pt x="394014" y="685055"/>
                  <a:pt x="502969" y="624496"/>
                  <a:pt x="549589" y="570755"/>
                </a:cubicBezTo>
                <a:cubicBezTo>
                  <a:pt x="596209" y="517014"/>
                  <a:pt x="606744" y="423802"/>
                  <a:pt x="619759" y="381659"/>
                </a:cubicBezTo>
                <a:cubicBezTo>
                  <a:pt x="632774" y="339517"/>
                  <a:pt x="627677" y="317900"/>
                  <a:pt x="627677" y="317900"/>
                </a:cubicBezTo>
                <a:cubicBezTo>
                  <a:pt x="627221" y="293524"/>
                  <a:pt x="634403" y="236254"/>
                  <a:pt x="633947" y="211878"/>
                </a:cubicBezTo>
                <a:cubicBezTo>
                  <a:pt x="632359" y="180128"/>
                  <a:pt x="638489" y="124668"/>
                  <a:pt x="625789" y="94505"/>
                </a:cubicBezTo>
                <a:cubicBezTo>
                  <a:pt x="613089" y="64343"/>
                  <a:pt x="582335" y="61777"/>
                  <a:pt x="559114" y="46880"/>
                </a:cubicBezTo>
                <a:cubicBezTo>
                  <a:pt x="535893" y="31983"/>
                  <a:pt x="520736" y="11534"/>
                  <a:pt x="486463" y="512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ttsMP3.com_VoiceText_2024-11-17_23-18-42">
            <a:hlinkClick r:id="" action="ppaction://media"/>
            <a:extLst>
              <a:ext uri="{FF2B5EF4-FFF2-40B4-BE49-F238E27FC236}">
                <a16:creationId xmlns:a16="http://schemas.microsoft.com/office/drawing/2014/main" id="{89081BD3-720D-60AD-C87F-4CAC28F94C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2" name="mouthalex">
            <a:hlinkClick r:id="" action="ppaction://media"/>
            <a:extLst>
              <a:ext uri="{FF2B5EF4-FFF2-40B4-BE49-F238E27FC236}">
                <a16:creationId xmlns:a16="http://schemas.microsoft.com/office/drawing/2014/main" id="{DE9EBB0B-29C0-ABDA-BFA5-15885842597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2306.3"/>
                </p14:media>
              </p:ext>
            </p:extLst>
          </p:nvPr>
        </p:nvPicPr>
        <p:blipFill>
          <a:blip r:embed="rId7"/>
          <a:srcRect l="48115" t="20000" r="42730" b="69333"/>
          <a:stretch>
            <a:fillRect/>
          </a:stretch>
        </p:blipFill>
        <p:spPr>
          <a:xfrm>
            <a:off x="4876586" y="4418543"/>
            <a:ext cx="314287" cy="193407"/>
          </a:xfrm>
          <a:prstGeom prst="roundRect">
            <a:avLst>
              <a:gd name="adj" fmla="val 50000"/>
            </a:avLst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0C1CB0C-1B1C-261D-6116-FBDE851623F7}"/>
              </a:ext>
            </a:extLst>
          </p:cNvPr>
          <p:cNvSpPr/>
          <p:nvPr/>
        </p:nvSpPr>
        <p:spPr>
          <a:xfrm>
            <a:off x="6870907" y="3396663"/>
            <a:ext cx="1175044" cy="541501"/>
          </a:xfrm>
          <a:custGeom>
            <a:avLst/>
            <a:gdLst>
              <a:gd name="connsiteX0" fmla="*/ 493054 w 983232"/>
              <a:gd name="connsiteY0" fmla="*/ 0 h 427405"/>
              <a:gd name="connsiteX1" fmla="*/ 958950 w 983232"/>
              <a:gd name="connsiteY1" fmla="*/ 318778 h 427405"/>
              <a:gd name="connsiteX2" fmla="*/ 983232 w 983232"/>
              <a:gd name="connsiteY2" fmla="*/ 399526 h 427405"/>
              <a:gd name="connsiteX3" fmla="*/ 971952 w 983232"/>
              <a:gd name="connsiteY3" fmla="*/ 405978 h 427405"/>
              <a:gd name="connsiteX4" fmla="*/ 909856 w 983232"/>
              <a:gd name="connsiteY4" fmla="*/ 416614 h 427405"/>
              <a:gd name="connsiteX5" fmla="*/ 750326 w 983232"/>
              <a:gd name="connsiteY5" fmla="*/ 281273 h 427405"/>
              <a:gd name="connsiteX6" fmla="*/ 762083 w 983232"/>
              <a:gd name="connsiteY6" fmla="*/ 231868 h 427405"/>
              <a:gd name="connsiteX7" fmla="*/ 710435 w 983232"/>
              <a:gd name="connsiteY7" fmla="*/ 223198 h 427405"/>
              <a:gd name="connsiteX8" fmla="*/ 650915 w 983232"/>
              <a:gd name="connsiteY8" fmla="*/ 182448 h 427405"/>
              <a:gd name="connsiteX9" fmla="*/ 646188 w 983232"/>
              <a:gd name="connsiteY9" fmla="*/ 169580 h 427405"/>
              <a:gd name="connsiteX10" fmla="*/ 602012 w 983232"/>
              <a:gd name="connsiteY10" fmla="*/ 176996 h 427405"/>
              <a:gd name="connsiteX11" fmla="*/ 506353 w 983232"/>
              <a:gd name="connsiteY11" fmla="*/ 144053 h 427405"/>
              <a:gd name="connsiteX12" fmla="*/ 501015 w 983232"/>
              <a:gd name="connsiteY12" fmla="*/ 137470 h 427405"/>
              <a:gd name="connsiteX13" fmla="*/ 495003 w 983232"/>
              <a:gd name="connsiteY13" fmla="*/ 144885 h 427405"/>
              <a:gd name="connsiteX14" fmla="*/ 399344 w 983232"/>
              <a:gd name="connsiteY14" fmla="*/ 177828 h 427405"/>
              <a:gd name="connsiteX15" fmla="*/ 355361 w 983232"/>
              <a:gd name="connsiteY15" fmla="*/ 170444 h 427405"/>
              <a:gd name="connsiteX16" fmla="*/ 339322 w 983232"/>
              <a:gd name="connsiteY16" fmla="*/ 214100 h 427405"/>
              <a:gd name="connsiteX17" fmla="*/ 279801 w 983232"/>
              <a:gd name="connsiteY17" fmla="*/ 254849 h 427405"/>
              <a:gd name="connsiteX18" fmla="*/ 232448 w 983232"/>
              <a:gd name="connsiteY18" fmla="*/ 262798 h 427405"/>
              <a:gd name="connsiteX19" fmla="*/ 242674 w 983232"/>
              <a:gd name="connsiteY19" fmla="*/ 301828 h 427405"/>
              <a:gd name="connsiteX20" fmla="*/ 79698 w 983232"/>
              <a:gd name="connsiteY20" fmla="*/ 427405 h 427405"/>
              <a:gd name="connsiteX21" fmla="*/ 16260 w 983232"/>
              <a:gd name="connsiteY21" fmla="*/ 417537 h 427405"/>
              <a:gd name="connsiteX22" fmla="*/ 0 w 983232"/>
              <a:gd name="connsiteY22" fmla="*/ 409090 h 427405"/>
              <a:gd name="connsiteX23" fmla="*/ 27158 w 983232"/>
              <a:gd name="connsiteY23" fmla="*/ 318778 h 427405"/>
              <a:gd name="connsiteX24" fmla="*/ 493054 w 983232"/>
              <a:gd name="connsiteY24" fmla="*/ 0 h 427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983232" h="427405">
                <a:moveTo>
                  <a:pt x="493054" y="0"/>
                </a:moveTo>
                <a:cubicBezTo>
                  <a:pt x="702493" y="0"/>
                  <a:pt x="882191" y="131446"/>
                  <a:pt x="958950" y="318778"/>
                </a:cubicBezTo>
                <a:lnTo>
                  <a:pt x="983232" y="399526"/>
                </a:lnTo>
                <a:lnTo>
                  <a:pt x="971952" y="405978"/>
                </a:lnTo>
                <a:cubicBezTo>
                  <a:pt x="952867" y="412827"/>
                  <a:pt x="931883" y="416614"/>
                  <a:pt x="909856" y="416614"/>
                </a:cubicBezTo>
                <a:cubicBezTo>
                  <a:pt x="821750" y="416614"/>
                  <a:pt x="750326" y="356019"/>
                  <a:pt x="750326" y="281273"/>
                </a:cubicBezTo>
                <a:lnTo>
                  <a:pt x="762083" y="231868"/>
                </a:lnTo>
                <a:lnTo>
                  <a:pt x="710435" y="223198"/>
                </a:lnTo>
                <a:cubicBezTo>
                  <a:pt x="686157" y="214660"/>
                  <a:pt x="665501" y="200399"/>
                  <a:pt x="650915" y="182448"/>
                </a:cubicBezTo>
                <a:lnTo>
                  <a:pt x="646188" y="169580"/>
                </a:lnTo>
                <a:lnTo>
                  <a:pt x="602012" y="176996"/>
                </a:lnTo>
                <a:cubicBezTo>
                  <a:pt x="564655" y="176996"/>
                  <a:pt x="530834" y="164407"/>
                  <a:pt x="506353" y="144053"/>
                </a:cubicBezTo>
                <a:lnTo>
                  <a:pt x="501015" y="137470"/>
                </a:lnTo>
                <a:lnTo>
                  <a:pt x="495003" y="144885"/>
                </a:lnTo>
                <a:cubicBezTo>
                  <a:pt x="470522" y="165238"/>
                  <a:pt x="436701" y="177828"/>
                  <a:pt x="399344" y="177828"/>
                </a:cubicBezTo>
                <a:lnTo>
                  <a:pt x="355361" y="170444"/>
                </a:lnTo>
                <a:lnTo>
                  <a:pt x="339322" y="214100"/>
                </a:lnTo>
                <a:cubicBezTo>
                  <a:pt x="324735" y="232050"/>
                  <a:pt x="304078" y="246312"/>
                  <a:pt x="279801" y="254849"/>
                </a:cubicBezTo>
                <a:lnTo>
                  <a:pt x="232448" y="262798"/>
                </a:lnTo>
                <a:lnTo>
                  <a:pt x="242674" y="301828"/>
                </a:lnTo>
                <a:cubicBezTo>
                  <a:pt x="242674" y="371183"/>
                  <a:pt x="169707" y="427405"/>
                  <a:pt x="79698" y="427405"/>
                </a:cubicBezTo>
                <a:cubicBezTo>
                  <a:pt x="57196" y="427405"/>
                  <a:pt x="35759" y="423891"/>
                  <a:pt x="16260" y="417537"/>
                </a:cubicBezTo>
                <a:lnTo>
                  <a:pt x="0" y="409090"/>
                </a:lnTo>
                <a:lnTo>
                  <a:pt x="27158" y="318778"/>
                </a:lnTo>
                <a:cubicBezTo>
                  <a:pt x="103917" y="131446"/>
                  <a:pt x="283615" y="0"/>
                  <a:pt x="49305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893074D-24BA-F7DE-BC84-933653105441}"/>
              </a:ext>
            </a:extLst>
          </p:cNvPr>
          <p:cNvSpPr/>
          <p:nvPr/>
        </p:nvSpPr>
        <p:spPr>
          <a:xfrm>
            <a:off x="6801619" y="3881850"/>
            <a:ext cx="225268" cy="21465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4BFBDDF-762A-B5CD-05AE-D77CFCCC2B58}"/>
              </a:ext>
            </a:extLst>
          </p:cNvPr>
          <p:cNvSpPr/>
          <p:nvPr/>
        </p:nvSpPr>
        <p:spPr>
          <a:xfrm>
            <a:off x="7889974" y="3843980"/>
            <a:ext cx="225268" cy="21465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484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65A39B2-91A6-1D54-32C8-C8D7C1550F1B}"/>
              </a:ext>
            </a:extLst>
          </p:cNvPr>
          <p:cNvSpPr/>
          <p:nvPr/>
        </p:nvSpPr>
        <p:spPr>
          <a:xfrm>
            <a:off x="698500" y="774700"/>
            <a:ext cx="3632200" cy="7366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Key Vocabulary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D55149D-9CB7-4ECB-41E3-A9AB78A3F1F4}"/>
              </a:ext>
            </a:extLst>
          </p:cNvPr>
          <p:cNvSpPr/>
          <p:nvPr/>
        </p:nvSpPr>
        <p:spPr>
          <a:xfrm>
            <a:off x="393700" y="1625600"/>
            <a:ext cx="4241800" cy="4076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/>
                </a:solidFill>
              </a:rPr>
              <a:t>Lost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/>
                </a:solidFill>
              </a:rPr>
              <a:t>City center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/>
                </a:solidFill>
              </a:rPr>
              <a:t>Fountain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/>
                </a:solidFill>
              </a:rPr>
              <a:t>Square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/>
                </a:solidFill>
              </a:rPr>
              <a:t>Turn right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BE76C34-67E1-253C-0F0F-44BF4A1C706C}"/>
              </a:ext>
            </a:extLst>
          </p:cNvPr>
          <p:cNvSpPr/>
          <p:nvPr/>
        </p:nvSpPr>
        <p:spPr>
          <a:xfrm>
            <a:off x="6604000" y="774700"/>
            <a:ext cx="4127500" cy="7366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Key Grammar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B842E93-ED5B-83C8-F837-EC37F67DF6E4}"/>
              </a:ext>
            </a:extLst>
          </p:cNvPr>
          <p:cNvSpPr/>
          <p:nvPr/>
        </p:nvSpPr>
        <p:spPr>
          <a:xfrm>
            <a:off x="6546850" y="1625600"/>
            <a:ext cx="4241800" cy="4076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/>
                </a:solidFill>
              </a:rPr>
              <a:t>I’m Alex.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/>
                </a:solidFill>
              </a:rPr>
              <a:t>Do you need help?</a:t>
            </a:r>
          </a:p>
        </p:txBody>
      </p:sp>
    </p:spTree>
    <p:extLst>
      <p:ext uri="{BB962C8B-B14F-4D97-AF65-F5344CB8AC3E}">
        <p14:creationId xmlns:p14="http://schemas.microsoft.com/office/powerpoint/2010/main" val="1801782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40C30F9D-2A20-7740-EB8D-284AB93EB237}"/>
              </a:ext>
            </a:extLst>
          </p:cNvPr>
          <p:cNvGrpSpPr/>
          <p:nvPr/>
        </p:nvGrpSpPr>
        <p:grpSpPr>
          <a:xfrm>
            <a:off x="1791292" y="2724606"/>
            <a:ext cx="1852240" cy="3650827"/>
            <a:chOff x="4175191" y="3315093"/>
            <a:chExt cx="1676037" cy="334613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DF7F317-FEA1-1C76-ACE3-5EDDE3E9C6A1}"/>
                </a:ext>
              </a:extLst>
            </p:cNvPr>
            <p:cNvGrpSpPr/>
            <p:nvPr/>
          </p:nvGrpSpPr>
          <p:grpSpPr>
            <a:xfrm>
              <a:off x="4175191" y="3315093"/>
              <a:ext cx="1535935" cy="3346130"/>
              <a:chOff x="4249028" y="1982325"/>
              <a:chExt cx="2139054" cy="4660065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147CFCF8-1AE9-18B3-CE22-DF49D487C3E5}"/>
                  </a:ext>
                </a:extLst>
              </p:cNvPr>
              <p:cNvSpPr/>
              <p:nvPr/>
            </p:nvSpPr>
            <p:spPr>
              <a:xfrm>
                <a:off x="4787164" y="5634539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EB79EBAD-65AF-70B1-7F69-09ED4B6D2E0D}"/>
                  </a:ext>
                </a:extLst>
              </p:cNvPr>
              <p:cNvSpPr/>
              <p:nvPr/>
            </p:nvSpPr>
            <p:spPr>
              <a:xfrm>
                <a:off x="5637670" y="5666003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0A11D5B-3261-41CB-C4BF-239543043E9A}"/>
                  </a:ext>
                </a:extLst>
              </p:cNvPr>
              <p:cNvGrpSpPr/>
              <p:nvPr/>
            </p:nvGrpSpPr>
            <p:grpSpPr>
              <a:xfrm>
                <a:off x="4249028" y="1982325"/>
                <a:ext cx="2137690" cy="1985965"/>
                <a:chOff x="2433554" y="1553551"/>
                <a:chExt cx="1329516" cy="1235151"/>
              </a:xfrm>
            </p:grpSpPr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5AA4B142-3F35-B013-61FB-02B9C7025F38}"/>
                    </a:ext>
                  </a:extLst>
                </p:cNvPr>
                <p:cNvSpPr/>
                <p:nvPr/>
              </p:nvSpPr>
              <p:spPr>
                <a:xfrm>
                  <a:off x="2433554" y="1978171"/>
                  <a:ext cx="281034" cy="26779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CEE56B64-48B0-07D2-4D85-D2E9B187711C}"/>
                    </a:ext>
                  </a:extLst>
                </p:cNvPr>
                <p:cNvSpPr/>
                <p:nvPr/>
              </p:nvSpPr>
              <p:spPr>
                <a:xfrm>
                  <a:off x="3482036" y="1965110"/>
                  <a:ext cx="281034" cy="26779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5290A81D-E927-B05F-64C2-35F72E7F9952}"/>
                    </a:ext>
                  </a:extLst>
                </p:cNvPr>
                <p:cNvSpPr/>
                <p:nvPr/>
              </p:nvSpPr>
              <p:spPr>
                <a:xfrm>
                  <a:off x="2507762" y="1569502"/>
                  <a:ext cx="1181100" cy="121920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70FDB39-080B-DCE9-FF9D-BEA078415029}"/>
                    </a:ext>
                  </a:extLst>
                </p:cNvPr>
                <p:cNvSpPr/>
                <p:nvPr/>
              </p:nvSpPr>
              <p:spPr>
                <a:xfrm>
                  <a:off x="2707977" y="1823483"/>
                  <a:ext cx="165237" cy="189843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7B49EF3D-FEA9-A42B-C72A-DC5026148C1A}"/>
                    </a:ext>
                  </a:extLst>
                </p:cNvPr>
                <p:cNvSpPr/>
                <p:nvPr/>
              </p:nvSpPr>
              <p:spPr>
                <a:xfrm>
                  <a:off x="2823952" y="1903168"/>
                  <a:ext cx="165238" cy="100548"/>
                </a:xfrm>
                <a:custGeom>
                  <a:avLst/>
                  <a:gdLst>
                    <a:gd name="connsiteX0" fmla="*/ 82619 w 165238"/>
                    <a:gd name="connsiteY0" fmla="*/ 0 h 100548"/>
                    <a:gd name="connsiteX1" fmla="*/ 165238 w 165238"/>
                    <a:gd name="connsiteY1" fmla="*/ 94922 h 100548"/>
                    <a:gd name="connsiteX2" fmla="*/ 164249 w 165238"/>
                    <a:gd name="connsiteY2" fmla="*/ 100548 h 100548"/>
                    <a:gd name="connsiteX3" fmla="*/ 989 w 165238"/>
                    <a:gd name="connsiteY3" fmla="*/ 100548 h 100548"/>
                    <a:gd name="connsiteX4" fmla="*/ 0 w 165238"/>
                    <a:gd name="connsiteY4" fmla="*/ 94922 h 100548"/>
                    <a:gd name="connsiteX5" fmla="*/ 82619 w 165238"/>
                    <a:gd name="connsiteY5" fmla="*/ 0 h 100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5238" h="100548">
                      <a:moveTo>
                        <a:pt x="82619" y="0"/>
                      </a:moveTo>
                      <a:cubicBezTo>
                        <a:pt x="128248" y="0"/>
                        <a:pt x="165238" y="42498"/>
                        <a:pt x="165238" y="94922"/>
                      </a:cubicBezTo>
                      <a:lnTo>
                        <a:pt x="164249" y="100548"/>
                      </a:lnTo>
                      <a:lnTo>
                        <a:pt x="989" y="100548"/>
                      </a:lnTo>
                      <a:lnTo>
                        <a:pt x="0" y="94922"/>
                      </a:lnTo>
                      <a:cubicBezTo>
                        <a:pt x="0" y="42498"/>
                        <a:pt x="36990" y="0"/>
                        <a:pt x="82619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ABE491C3-7A47-8CE7-5E1E-0DB65EC1064D}"/>
                    </a:ext>
                  </a:extLst>
                </p:cNvPr>
                <p:cNvSpPr/>
                <p:nvPr/>
              </p:nvSpPr>
              <p:spPr>
                <a:xfrm>
                  <a:off x="3319610" y="2040448"/>
                  <a:ext cx="155664" cy="1989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9223A449-C79A-141D-5E34-E3C97FB7ACAB}"/>
                    </a:ext>
                  </a:extLst>
                </p:cNvPr>
                <p:cNvSpPr/>
                <p:nvPr/>
              </p:nvSpPr>
              <p:spPr>
                <a:xfrm>
                  <a:off x="3360944" y="2098182"/>
                  <a:ext cx="94404" cy="10332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D4589EBB-9C57-2F6B-F333-4C6EDBF5AFDE}"/>
                    </a:ext>
                  </a:extLst>
                </p:cNvPr>
                <p:cNvSpPr/>
                <p:nvPr/>
              </p:nvSpPr>
              <p:spPr>
                <a:xfrm>
                  <a:off x="3162495" y="1900962"/>
                  <a:ext cx="165238" cy="100548"/>
                </a:xfrm>
                <a:custGeom>
                  <a:avLst/>
                  <a:gdLst>
                    <a:gd name="connsiteX0" fmla="*/ 82619 w 165238"/>
                    <a:gd name="connsiteY0" fmla="*/ 0 h 100548"/>
                    <a:gd name="connsiteX1" fmla="*/ 165238 w 165238"/>
                    <a:gd name="connsiteY1" fmla="*/ 94922 h 100548"/>
                    <a:gd name="connsiteX2" fmla="*/ 164249 w 165238"/>
                    <a:gd name="connsiteY2" fmla="*/ 100548 h 100548"/>
                    <a:gd name="connsiteX3" fmla="*/ 989 w 165238"/>
                    <a:gd name="connsiteY3" fmla="*/ 100548 h 100548"/>
                    <a:gd name="connsiteX4" fmla="*/ 0 w 165238"/>
                    <a:gd name="connsiteY4" fmla="*/ 94922 h 100548"/>
                    <a:gd name="connsiteX5" fmla="*/ 82619 w 165238"/>
                    <a:gd name="connsiteY5" fmla="*/ 0 h 100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5238" h="100548">
                      <a:moveTo>
                        <a:pt x="82619" y="0"/>
                      </a:moveTo>
                      <a:cubicBezTo>
                        <a:pt x="128248" y="0"/>
                        <a:pt x="165238" y="42498"/>
                        <a:pt x="165238" y="94922"/>
                      </a:cubicBezTo>
                      <a:lnTo>
                        <a:pt x="164249" y="100548"/>
                      </a:lnTo>
                      <a:lnTo>
                        <a:pt x="989" y="100548"/>
                      </a:lnTo>
                      <a:lnTo>
                        <a:pt x="0" y="94922"/>
                      </a:lnTo>
                      <a:cubicBezTo>
                        <a:pt x="0" y="42498"/>
                        <a:pt x="36990" y="0"/>
                        <a:pt x="82619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AE9F7BD-18A6-BB91-EE75-AE873C52D4A1}"/>
                    </a:ext>
                  </a:extLst>
                </p:cNvPr>
                <p:cNvSpPr/>
                <p:nvPr/>
              </p:nvSpPr>
              <p:spPr>
                <a:xfrm>
                  <a:off x="2799528" y="2243491"/>
                  <a:ext cx="163260" cy="89296"/>
                </a:xfrm>
                <a:custGeom>
                  <a:avLst/>
                  <a:gdLst>
                    <a:gd name="connsiteX0" fmla="*/ 0 w 163260"/>
                    <a:gd name="connsiteY0" fmla="*/ 0 h 89296"/>
                    <a:gd name="connsiteX1" fmla="*/ 163260 w 163260"/>
                    <a:gd name="connsiteY1" fmla="*/ 0 h 89296"/>
                    <a:gd name="connsiteX2" fmla="*/ 157756 w 163260"/>
                    <a:gd name="connsiteY2" fmla="*/ 31322 h 89296"/>
                    <a:gd name="connsiteX3" fmla="*/ 81630 w 163260"/>
                    <a:gd name="connsiteY3" fmla="*/ 89296 h 89296"/>
                    <a:gd name="connsiteX4" fmla="*/ 5504 w 163260"/>
                    <a:gd name="connsiteY4" fmla="*/ 31322 h 89296"/>
                    <a:gd name="connsiteX5" fmla="*/ 0 w 163260"/>
                    <a:gd name="connsiteY5" fmla="*/ 0 h 89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3260" h="89296">
                      <a:moveTo>
                        <a:pt x="0" y="0"/>
                      </a:moveTo>
                      <a:lnTo>
                        <a:pt x="163260" y="0"/>
                      </a:lnTo>
                      <a:lnTo>
                        <a:pt x="157756" y="31322"/>
                      </a:lnTo>
                      <a:cubicBezTo>
                        <a:pt x="145214" y="65391"/>
                        <a:pt x="115852" y="89296"/>
                        <a:pt x="81630" y="89296"/>
                      </a:cubicBezTo>
                      <a:cubicBezTo>
                        <a:pt x="47408" y="89296"/>
                        <a:pt x="18046" y="65391"/>
                        <a:pt x="5504" y="3132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E71CB3F5-291B-1B72-8500-66FACCB5AF15}"/>
                    </a:ext>
                  </a:extLst>
                </p:cNvPr>
                <p:cNvSpPr/>
                <p:nvPr/>
              </p:nvSpPr>
              <p:spPr>
                <a:xfrm>
                  <a:off x="3127822" y="2240867"/>
                  <a:ext cx="163260" cy="89296"/>
                </a:xfrm>
                <a:custGeom>
                  <a:avLst/>
                  <a:gdLst>
                    <a:gd name="connsiteX0" fmla="*/ 0 w 163260"/>
                    <a:gd name="connsiteY0" fmla="*/ 0 h 89296"/>
                    <a:gd name="connsiteX1" fmla="*/ 163260 w 163260"/>
                    <a:gd name="connsiteY1" fmla="*/ 0 h 89296"/>
                    <a:gd name="connsiteX2" fmla="*/ 157756 w 163260"/>
                    <a:gd name="connsiteY2" fmla="*/ 31322 h 89296"/>
                    <a:gd name="connsiteX3" fmla="*/ 81630 w 163260"/>
                    <a:gd name="connsiteY3" fmla="*/ 89296 h 89296"/>
                    <a:gd name="connsiteX4" fmla="*/ 5504 w 163260"/>
                    <a:gd name="connsiteY4" fmla="*/ 31322 h 89296"/>
                    <a:gd name="connsiteX5" fmla="*/ 0 w 163260"/>
                    <a:gd name="connsiteY5" fmla="*/ 0 h 89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3260" h="89296">
                      <a:moveTo>
                        <a:pt x="0" y="0"/>
                      </a:moveTo>
                      <a:lnTo>
                        <a:pt x="163260" y="0"/>
                      </a:lnTo>
                      <a:lnTo>
                        <a:pt x="157756" y="31322"/>
                      </a:lnTo>
                      <a:cubicBezTo>
                        <a:pt x="145214" y="65391"/>
                        <a:pt x="115852" y="89296"/>
                        <a:pt x="81630" y="89296"/>
                      </a:cubicBezTo>
                      <a:cubicBezTo>
                        <a:pt x="47408" y="89296"/>
                        <a:pt x="18046" y="65391"/>
                        <a:pt x="5504" y="3132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9BB551DF-0878-8A49-8988-603F22AC39E0}"/>
                    </a:ext>
                  </a:extLst>
                </p:cNvPr>
                <p:cNvSpPr/>
                <p:nvPr/>
              </p:nvSpPr>
              <p:spPr>
                <a:xfrm rot="20840762">
                  <a:off x="3173676" y="2356989"/>
                  <a:ext cx="142875" cy="61946"/>
                </a:xfrm>
                <a:custGeom>
                  <a:avLst/>
                  <a:gdLst>
                    <a:gd name="connsiteX0" fmla="*/ 0 w 142875"/>
                    <a:gd name="connsiteY0" fmla="*/ 0 h 61946"/>
                    <a:gd name="connsiteX1" fmla="*/ 71437 w 142875"/>
                    <a:gd name="connsiteY1" fmla="*/ 61912 h 61946"/>
                    <a:gd name="connsiteX2" fmla="*/ 142875 w 142875"/>
                    <a:gd name="connsiteY2" fmla="*/ 9525 h 61946"/>
                    <a:gd name="connsiteX3" fmla="*/ 142875 w 142875"/>
                    <a:gd name="connsiteY3" fmla="*/ 9525 h 6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2875" h="61946">
                      <a:moveTo>
                        <a:pt x="0" y="0"/>
                      </a:moveTo>
                      <a:cubicBezTo>
                        <a:pt x="23812" y="30162"/>
                        <a:pt x="47624" y="60324"/>
                        <a:pt x="71437" y="61912"/>
                      </a:cubicBezTo>
                      <a:cubicBezTo>
                        <a:pt x="95250" y="63500"/>
                        <a:pt x="142875" y="9525"/>
                        <a:pt x="142875" y="9525"/>
                      </a:cubicBezTo>
                      <a:lnTo>
                        <a:pt x="142875" y="9525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641C2FF3-51B9-E174-0978-4041D1A56D24}"/>
                    </a:ext>
                  </a:extLst>
                </p:cNvPr>
                <p:cNvSpPr/>
                <p:nvPr/>
              </p:nvSpPr>
              <p:spPr>
                <a:xfrm>
                  <a:off x="2525052" y="1553551"/>
                  <a:ext cx="1163809" cy="393320"/>
                </a:xfrm>
                <a:custGeom>
                  <a:avLst/>
                  <a:gdLst>
                    <a:gd name="connsiteX0" fmla="*/ 452394 w 904788"/>
                    <a:gd name="connsiteY0" fmla="*/ 0 h 222102"/>
                    <a:gd name="connsiteX1" fmla="*/ 869976 w 904788"/>
                    <a:gd name="connsiteY1" fmla="*/ 178548 h 222102"/>
                    <a:gd name="connsiteX2" fmla="*/ 904788 w 904788"/>
                    <a:gd name="connsiteY2" fmla="*/ 222102 h 222102"/>
                    <a:gd name="connsiteX3" fmla="*/ 0 w 904788"/>
                    <a:gd name="connsiteY3" fmla="*/ 222102 h 222102"/>
                    <a:gd name="connsiteX4" fmla="*/ 34812 w 904788"/>
                    <a:gd name="connsiteY4" fmla="*/ 178548 h 222102"/>
                    <a:gd name="connsiteX5" fmla="*/ 452394 w 904788"/>
                    <a:gd name="connsiteY5" fmla="*/ 0 h 222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04788" h="222102">
                      <a:moveTo>
                        <a:pt x="452394" y="0"/>
                      </a:moveTo>
                      <a:cubicBezTo>
                        <a:pt x="615470" y="0"/>
                        <a:pt x="763108" y="68232"/>
                        <a:pt x="869976" y="178548"/>
                      </a:cubicBezTo>
                      <a:lnTo>
                        <a:pt x="904788" y="222102"/>
                      </a:lnTo>
                      <a:lnTo>
                        <a:pt x="0" y="222102"/>
                      </a:lnTo>
                      <a:lnTo>
                        <a:pt x="34812" y="178548"/>
                      </a:lnTo>
                      <a:cubicBezTo>
                        <a:pt x="141681" y="68232"/>
                        <a:pt x="289318" y="0"/>
                        <a:pt x="45239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29AFF874-0968-8D0A-80B0-0FEF0D967828}"/>
                    </a:ext>
                  </a:extLst>
                </p:cNvPr>
                <p:cNvSpPr/>
                <p:nvPr/>
              </p:nvSpPr>
              <p:spPr>
                <a:xfrm>
                  <a:off x="2944461" y="2056504"/>
                  <a:ext cx="165237" cy="18984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068249F6-1A4C-C6F0-3924-8378D627DCBB}"/>
                    </a:ext>
                  </a:extLst>
                </p:cNvPr>
                <p:cNvSpPr/>
                <p:nvPr/>
              </p:nvSpPr>
              <p:spPr>
                <a:xfrm>
                  <a:off x="2987840" y="2111189"/>
                  <a:ext cx="94404" cy="10332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2DD5FBD6-E7CB-59BE-7E4F-B1F76EEBDB01}"/>
                  </a:ext>
                </a:extLst>
              </p:cNvPr>
              <p:cNvSpPr/>
              <p:nvPr/>
            </p:nvSpPr>
            <p:spPr>
              <a:xfrm>
                <a:off x="4493696" y="4095599"/>
                <a:ext cx="1644819" cy="1589649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571B2C06-AD84-DDE4-5FA4-731FCC008D21}"/>
                  </a:ext>
                </a:extLst>
              </p:cNvPr>
              <p:cNvSpPr/>
              <p:nvPr/>
            </p:nvSpPr>
            <p:spPr>
              <a:xfrm rot="19243910">
                <a:off x="5984895" y="4248984"/>
                <a:ext cx="307240" cy="547316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211F668D-398E-A6BD-2319-AE236C8A6828}"/>
                  </a:ext>
                </a:extLst>
              </p:cNvPr>
              <p:cNvSpPr/>
              <p:nvPr/>
            </p:nvSpPr>
            <p:spPr>
              <a:xfrm>
                <a:off x="5296043" y="3890631"/>
                <a:ext cx="211915" cy="362567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: Top Corners Rounded 61">
                <a:extLst>
                  <a:ext uri="{FF2B5EF4-FFF2-40B4-BE49-F238E27FC236}">
                    <a16:creationId xmlns:a16="http://schemas.microsoft.com/office/drawing/2014/main" id="{B6AE4BE5-F1BD-62D4-55A0-898C4764272F}"/>
                  </a:ext>
                </a:extLst>
              </p:cNvPr>
              <p:cNvSpPr/>
              <p:nvPr/>
            </p:nvSpPr>
            <p:spPr>
              <a:xfrm>
                <a:off x="4690266" y="6456896"/>
                <a:ext cx="518715" cy="1854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Rectangle: Top Corners Rounded 62">
                <a:extLst>
                  <a:ext uri="{FF2B5EF4-FFF2-40B4-BE49-F238E27FC236}">
                    <a16:creationId xmlns:a16="http://schemas.microsoft.com/office/drawing/2014/main" id="{6F298F6A-37CE-A4D7-52FB-50BF8234760E}"/>
                  </a:ext>
                </a:extLst>
              </p:cNvPr>
              <p:cNvSpPr/>
              <p:nvPr/>
            </p:nvSpPr>
            <p:spPr>
              <a:xfrm>
                <a:off x="5587013" y="6456896"/>
                <a:ext cx="518715" cy="1854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059F892F-C344-E59E-1ECA-13EE9339308F}"/>
                  </a:ext>
                </a:extLst>
              </p:cNvPr>
              <p:cNvSpPr/>
              <p:nvPr/>
            </p:nvSpPr>
            <p:spPr>
              <a:xfrm>
                <a:off x="4492312" y="4081690"/>
                <a:ext cx="343213" cy="914400"/>
              </a:xfrm>
              <a:custGeom>
                <a:avLst/>
                <a:gdLst>
                  <a:gd name="connsiteX0" fmla="*/ 343213 w 468573"/>
                  <a:gd name="connsiteY0" fmla="*/ 0 h 914400"/>
                  <a:gd name="connsiteX1" fmla="*/ 467038 w 468573"/>
                  <a:gd name="connsiteY1" fmla="*/ 314325 h 914400"/>
                  <a:gd name="connsiteX2" fmla="*/ 267013 w 468573"/>
                  <a:gd name="connsiteY2" fmla="*/ 638175 h 914400"/>
                  <a:gd name="connsiteX3" fmla="*/ 38413 w 468573"/>
                  <a:gd name="connsiteY3" fmla="*/ 838200 h 914400"/>
                  <a:gd name="connsiteX4" fmla="*/ 313 w 468573"/>
                  <a:gd name="connsiteY4" fmla="*/ 914400 h 914400"/>
                  <a:gd name="connsiteX5" fmla="*/ 313 w 468573"/>
                  <a:gd name="connsiteY5" fmla="*/ 914400 h 914400"/>
                  <a:gd name="connsiteX6" fmla="*/ 313 w 468573"/>
                  <a:gd name="connsiteY6" fmla="*/ 914400 h 914400"/>
                  <a:gd name="connsiteX0" fmla="*/ 343213 w 343213"/>
                  <a:gd name="connsiteY0" fmla="*/ 0 h 914400"/>
                  <a:gd name="connsiteX1" fmla="*/ 267013 w 343213"/>
                  <a:gd name="connsiteY1" fmla="*/ 638175 h 914400"/>
                  <a:gd name="connsiteX2" fmla="*/ 38413 w 343213"/>
                  <a:gd name="connsiteY2" fmla="*/ 838200 h 914400"/>
                  <a:gd name="connsiteX3" fmla="*/ 313 w 343213"/>
                  <a:gd name="connsiteY3" fmla="*/ 914400 h 914400"/>
                  <a:gd name="connsiteX4" fmla="*/ 313 w 343213"/>
                  <a:gd name="connsiteY4" fmla="*/ 914400 h 914400"/>
                  <a:gd name="connsiteX5" fmla="*/ 313 w 343213"/>
                  <a:gd name="connsiteY5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213" h="914400">
                    <a:moveTo>
                      <a:pt x="343213" y="0"/>
                    </a:moveTo>
                    <a:cubicBezTo>
                      <a:pt x="327338" y="132953"/>
                      <a:pt x="317813" y="498475"/>
                      <a:pt x="267013" y="638175"/>
                    </a:cubicBezTo>
                    <a:cubicBezTo>
                      <a:pt x="216213" y="777875"/>
                      <a:pt x="82863" y="792163"/>
                      <a:pt x="38413" y="838200"/>
                    </a:cubicBezTo>
                    <a:cubicBezTo>
                      <a:pt x="-6037" y="884237"/>
                      <a:pt x="313" y="914400"/>
                      <a:pt x="313" y="914400"/>
                    </a:cubicBezTo>
                    <a:lnTo>
                      <a:pt x="313" y="914400"/>
                    </a:lnTo>
                    <a:lnTo>
                      <a:pt x="313" y="914400"/>
                    </a:lnTo>
                  </a:path>
                </a:pathLst>
              </a:cu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9266FC30-995C-5693-2421-AC8CDDA6EE54}"/>
                  </a:ext>
                </a:extLst>
              </p:cNvPr>
              <p:cNvGrpSpPr/>
              <p:nvPr/>
            </p:nvGrpSpPr>
            <p:grpSpPr>
              <a:xfrm rot="21192860" flipH="1">
                <a:off x="4253241" y="4250290"/>
                <a:ext cx="1189202" cy="704910"/>
                <a:chOff x="334358" y="3035895"/>
                <a:chExt cx="1189202" cy="704910"/>
              </a:xfrm>
            </p:grpSpPr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F9199C6F-6484-3DE8-CB58-2B85B0335398}"/>
                    </a:ext>
                  </a:extLst>
                </p:cNvPr>
                <p:cNvSpPr/>
                <p:nvPr/>
              </p:nvSpPr>
              <p:spPr>
                <a:xfrm rot="19243910">
                  <a:off x="1115900" y="3035895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Rectangle: Rounded Corners 66">
                  <a:extLst>
                    <a:ext uri="{FF2B5EF4-FFF2-40B4-BE49-F238E27FC236}">
                      <a16:creationId xmlns:a16="http://schemas.microsoft.com/office/drawing/2014/main" id="{C4114D00-470A-1264-B997-2D3F711E2899}"/>
                    </a:ext>
                  </a:extLst>
                </p:cNvPr>
                <p:cNvSpPr/>
                <p:nvPr/>
              </p:nvSpPr>
              <p:spPr>
                <a:xfrm rot="4489060">
                  <a:off x="835756" y="3053001"/>
                  <a:ext cx="186406" cy="1189202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3400E926-043D-D62F-112E-818C8CE791D7}"/>
                  </a:ext>
                </a:extLst>
              </p:cNvPr>
              <p:cNvSpPr/>
              <p:nvPr/>
            </p:nvSpPr>
            <p:spPr>
              <a:xfrm flipH="1">
                <a:off x="5777264" y="4099214"/>
                <a:ext cx="343213" cy="914400"/>
              </a:xfrm>
              <a:custGeom>
                <a:avLst/>
                <a:gdLst>
                  <a:gd name="connsiteX0" fmla="*/ 343213 w 468573"/>
                  <a:gd name="connsiteY0" fmla="*/ 0 h 914400"/>
                  <a:gd name="connsiteX1" fmla="*/ 467038 w 468573"/>
                  <a:gd name="connsiteY1" fmla="*/ 314325 h 914400"/>
                  <a:gd name="connsiteX2" fmla="*/ 267013 w 468573"/>
                  <a:gd name="connsiteY2" fmla="*/ 638175 h 914400"/>
                  <a:gd name="connsiteX3" fmla="*/ 38413 w 468573"/>
                  <a:gd name="connsiteY3" fmla="*/ 838200 h 914400"/>
                  <a:gd name="connsiteX4" fmla="*/ 313 w 468573"/>
                  <a:gd name="connsiteY4" fmla="*/ 914400 h 914400"/>
                  <a:gd name="connsiteX5" fmla="*/ 313 w 468573"/>
                  <a:gd name="connsiteY5" fmla="*/ 914400 h 914400"/>
                  <a:gd name="connsiteX6" fmla="*/ 313 w 468573"/>
                  <a:gd name="connsiteY6" fmla="*/ 914400 h 914400"/>
                  <a:gd name="connsiteX0" fmla="*/ 343213 w 343213"/>
                  <a:gd name="connsiteY0" fmla="*/ 0 h 914400"/>
                  <a:gd name="connsiteX1" fmla="*/ 267013 w 343213"/>
                  <a:gd name="connsiteY1" fmla="*/ 638175 h 914400"/>
                  <a:gd name="connsiteX2" fmla="*/ 38413 w 343213"/>
                  <a:gd name="connsiteY2" fmla="*/ 838200 h 914400"/>
                  <a:gd name="connsiteX3" fmla="*/ 313 w 343213"/>
                  <a:gd name="connsiteY3" fmla="*/ 914400 h 914400"/>
                  <a:gd name="connsiteX4" fmla="*/ 313 w 343213"/>
                  <a:gd name="connsiteY4" fmla="*/ 914400 h 914400"/>
                  <a:gd name="connsiteX5" fmla="*/ 313 w 343213"/>
                  <a:gd name="connsiteY5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213" h="914400">
                    <a:moveTo>
                      <a:pt x="343213" y="0"/>
                    </a:moveTo>
                    <a:cubicBezTo>
                      <a:pt x="327338" y="132953"/>
                      <a:pt x="317813" y="498475"/>
                      <a:pt x="267013" y="638175"/>
                    </a:cubicBezTo>
                    <a:cubicBezTo>
                      <a:pt x="216213" y="777875"/>
                      <a:pt x="82863" y="792163"/>
                      <a:pt x="38413" y="838200"/>
                    </a:cubicBezTo>
                    <a:cubicBezTo>
                      <a:pt x="-6037" y="884237"/>
                      <a:pt x="313" y="914400"/>
                      <a:pt x="313" y="914400"/>
                    </a:cubicBezTo>
                    <a:lnTo>
                      <a:pt x="313" y="914400"/>
                    </a:lnTo>
                    <a:lnTo>
                      <a:pt x="313" y="914400"/>
                    </a:lnTo>
                  </a:path>
                </a:pathLst>
              </a:cu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BE708D2E-2BDB-F382-F30D-A8CCCCF4DA40}"/>
                  </a:ext>
                </a:extLst>
              </p:cNvPr>
              <p:cNvSpPr/>
              <p:nvPr/>
            </p:nvSpPr>
            <p:spPr>
              <a:xfrm rot="4718682">
                <a:off x="5811706" y="4348397"/>
                <a:ext cx="186406" cy="966347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33F21DDF-C74F-7457-BD26-36898491B847}"/>
                  </a:ext>
                </a:extLst>
              </p:cNvPr>
              <p:cNvGrpSpPr/>
              <p:nvPr/>
            </p:nvGrpSpPr>
            <p:grpSpPr>
              <a:xfrm>
                <a:off x="5388447" y="4522642"/>
                <a:ext cx="424239" cy="555235"/>
                <a:chOff x="8698856" y="4671605"/>
                <a:chExt cx="740483" cy="904187"/>
              </a:xfrm>
            </p:grpSpPr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3AF8AAC6-4A6A-4E1C-56D1-BFF5D5BBF351}"/>
                    </a:ext>
                  </a:extLst>
                </p:cNvPr>
                <p:cNvSpPr/>
                <p:nvPr/>
              </p:nvSpPr>
              <p:spPr>
                <a:xfrm>
                  <a:off x="8847435" y="4671605"/>
                  <a:ext cx="591904" cy="904187"/>
                </a:xfrm>
                <a:custGeom>
                  <a:avLst/>
                  <a:gdLst>
                    <a:gd name="connsiteX0" fmla="*/ 324074 w 616622"/>
                    <a:gd name="connsiteY0" fmla="*/ 139945 h 912404"/>
                    <a:gd name="connsiteX1" fmla="*/ 514574 w 616622"/>
                    <a:gd name="connsiteY1" fmla="*/ 245 h 912404"/>
                    <a:gd name="connsiteX2" fmla="*/ 501874 w 616622"/>
                    <a:gd name="connsiteY2" fmla="*/ 178045 h 912404"/>
                    <a:gd name="connsiteX3" fmla="*/ 501874 w 616622"/>
                    <a:gd name="connsiteY3" fmla="*/ 279645 h 912404"/>
                    <a:gd name="connsiteX4" fmla="*/ 616174 w 616622"/>
                    <a:gd name="connsiteY4" fmla="*/ 559045 h 912404"/>
                    <a:gd name="connsiteX5" fmla="*/ 527274 w 616622"/>
                    <a:gd name="connsiteY5" fmla="*/ 863845 h 912404"/>
                    <a:gd name="connsiteX6" fmla="*/ 209774 w 616622"/>
                    <a:gd name="connsiteY6" fmla="*/ 901945 h 912404"/>
                    <a:gd name="connsiteX7" fmla="*/ 70074 w 616622"/>
                    <a:gd name="connsiteY7" fmla="*/ 762245 h 912404"/>
                    <a:gd name="connsiteX8" fmla="*/ 146274 w 616622"/>
                    <a:gd name="connsiteY8" fmla="*/ 698745 h 912404"/>
                    <a:gd name="connsiteX9" fmla="*/ 247874 w 616622"/>
                    <a:gd name="connsiteY9" fmla="*/ 724145 h 912404"/>
                    <a:gd name="connsiteX10" fmla="*/ 260574 w 616622"/>
                    <a:gd name="connsiteY10" fmla="*/ 609845 h 912404"/>
                    <a:gd name="connsiteX11" fmla="*/ 31974 w 616622"/>
                    <a:gd name="connsiteY11" fmla="*/ 609845 h 912404"/>
                    <a:gd name="connsiteX12" fmla="*/ 19274 w 616622"/>
                    <a:gd name="connsiteY12" fmla="*/ 482845 h 912404"/>
                    <a:gd name="connsiteX13" fmla="*/ 197074 w 616622"/>
                    <a:gd name="connsiteY13" fmla="*/ 419345 h 912404"/>
                    <a:gd name="connsiteX14" fmla="*/ 311374 w 616622"/>
                    <a:gd name="connsiteY14" fmla="*/ 457445 h 912404"/>
                    <a:gd name="connsiteX15" fmla="*/ 412974 w 616622"/>
                    <a:gd name="connsiteY15" fmla="*/ 343145 h 912404"/>
                    <a:gd name="connsiteX16" fmla="*/ 235174 w 616622"/>
                    <a:gd name="connsiteY16" fmla="*/ 305045 h 912404"/>
                    <a:gd name="connsiteX17" fmla="*/ 120874 w 616622"/>
                    <a:gd name="connsiteY17" fmla="*/ 279645 h 912404"/>
                    <a:gd name="connsiteX18" fmla="*/ 95474 w 616622"/>
                    <a:gd name="connsiteY18" fmla="*/ 165345 h 912404"/>
                    <a:gd name="connsiteX19" fmla="*/ 324074 w 616622"/>
                    <a:gd name="connsiteY19" fmla="*/ 139945 h 912404"/>
                    <a:gd name="connsiteX0" fmla="*/ 324074 w 616622"/>
                    <a:gd name="connsiteY0" fmla="*/ 177995 h 950454"/>
                    <a:gd name="connsiteX1" fmla="*/ 457424 w 616622"/>
                    <a:gd name="connsiteY1" fmla="*/ 195 h 950454"/>
                    <a:gd name="connsiteX2" fmla="*/ 501874 w 616622"/>
                    <a:gd name="connsiteY2" fmla="*/ 216095 h 950454"/>
                    <a:gd name="connsiteX3" fmla="*/ 501874 w 616622"/>
                    <a:gd name="connsiteY3" fmla="*/ 317695 h 950454"/>
                    <a:gd name="connsiteX4" fmla="*/ 616174 w 616622"/>
                    <a:gd name="connsiteY4" fmla="*/ 597095 h 950454"/>
                    <a:gd name="connsiteX5" fmla="*/ 527274 w 616622"/>
                    <a:gd name="connsiteY5" fmla="*/ 901895 h 950454"/>
                    <a:gd name="connsiteX6" fmla="*/ 209774 w 616622"/>
                    <a:gd name="connsiteY6" fmla="*/ 939995 h 950454"/>
                    <a:gd name="connsiteX7" fmla="*/ 70074 w 616622"/>
                    <a:gd name="connsiteY7" fmla="*/ 800295 h 950454"/>
                    <a:gd name="connsiteX8" fmla="*/ 146274 w 616622"/>
                    <a:gd name="connsiteY8" fmla="*/ 736795 h 950454"/>
                    <a:gd name="connsiteX9" fmla="*/ 247874 w 616622"/>
                    <a:gd name="connsiteY9" fmla="*/ 762195 h 950454"/>
                    <a:gd name="connsiteX10" fmla="*/ 260574 w 616622"/>
                    <a:gd name="connsiteY10" fmla="*/ 647895 h 950454"/>
                    <a:gd name="connsiteX11" fmla="*/ 31974 w 616622"/>
                    <a:gd name="connsiteY11" fmla="*/ 647895 h 950454"/>
                    <a:gd name="connsiteX12" fmla="*/ 19274 w 616622"/>
                    <a:gd name="connsiteY12" fmla="*/ 520895 h 950454"/>
                    <a:gd name="connsiteX13" fmla="*/ 197074 w 616622"/>
                    <a:gd name="connsiteY13" fmla="*/ 457395 h 950454"/>
                    <a:gd name="connsiteX14" fmla="*/ 311374 w 616622"/>
                    <a:gd name="connsiteY14" fmla="*/ 495495 h 950454"/>
                    <a:gd name="connsiteX15" fmla="*/ 412974 w 616622"/>
                    <a:gd name="connsiteY15" fmla="*/ 381195 h 950454"/>
                    <a:gd name="connsiteX16" fmla="*/ 235174 w 616622"/>
                    <a:gd name="connsiteY16" fmla="*/ 343095 h 950454"/>
                    <a:gd name="connsiteX17" fmla="*/ 120874 w 616622"/>
                    <a:gd name="connsiteY17" fmla="*/ 317695 h 950454"/>
                    <a:gd name="connsiteX18" fmla="*/ 95474 w 616622"/>
                    <a:gd name="connsiteY18" fmla="*/ 203395 h 950454"/>
                    <a:gd name="connsiteX19" fmla="*/ 324074 w 616622"/>
                    <a:gd name="connsiteY19" fmla="*/ 177995 h 950454"/>
                    <a:gd name="connsiteX0" fmla="*/ 324074 w 616622"/>
                    <a:gd name="connsiteY0" fmla="*/ 177926 h 950385"/>
                    <a:gd name="connsiteX1" fmla="*/ 457424 w 616622"/>
                    <a:gd name="connsiteY1" fmla="*/ 126 h 950385"/>
                    <a:gd name="connsiteX2" fmla="*/ 533624 w 616622"/>
                    <a:gd name="connsiteY2" fmla="*/ 152526 h 950385"/>
                    <a:gd name="connsiteX3" fmla="*/ 501874 w 616622"/>
                    <a:gd name="connsiteY3" fmla="*/ 317626 h 950385"/>
                    <a:gd name="connsiteX4" fmla="*/ 616174 w 616622"/>
                    <a:gd name="connsiteY4" fmla="*/ 597026 h 950385"/>
                    <a:gd name="connsiteX5" fmla="*/ 527274 w 616622"/>
                    <a:gd name="connsiteY5" fmla="*/ 901826 h 950385"/>
                    <a:gd name="connsiteX6" fmla="*/ 209774 w 616622"/>
                    <a:gd name="connsiteY6" fmla="*/ 939926 h 950385"/>
                    <a:gd name="connsiteX7" fmla="*/ 70074 w 616622"/>
                    <a:gd name="connsiteY7" fmla="*/ 800226 h 950385"/>
                    <a:gd name="connsiteX8" fmla="*/ 146274 w 616622"/>
                    <a:gd name="connsiteY8" fmla="*/ 736726 h 950385"/>
                    <a:gd name="connsiteX9" fmla="*/ 247874 w 616622"/>
                    <a:gd name="connsiteY9" fmla="*/ 762126 h 950385"/>
                    <a:gd name="connsiteX10" fmla="*/ 260574 w 616622"/>
                    <a:gd name="connsiteY10" fmla="*/ 647826 h 950385"/>
                    <a:gd name="connsiteX11" fmla="*/ 31974 w 616622"/>
                    <a:gd name="connsiteY11" fmla="*/ 647826 h 950385"/>
                    <a:gd name="connsiteX12" fmla="*/ 19274 w 616622"/>
                    <a:gd name="connsiteY12" fmla="*/ 520826 h 950385"/>
                    <a:gd name="connsiteX13" fmla="*/ 197074 w 616622"/>
                    <a:gd name="connsiteY13" fmla="*/ 457326 h 950385"/>
                    <a:gd name="connsiteX14" fmla="*/ 311374 w 616622"/>
                    <a:gd name="connsiteY14" fmla="*/ 495426 h 950385"/>
                    <a:gd name="connsiteX15" fmla="*/ 412974 w 616622"/>
                    <a:gd name="connsiteY15" fmla="*/ 381126 h 950385"/>
                    <a:gd name="connsiteX16" fmla="*/ 235174 w 616622"/>
                    <a:gd name="connsiteY16" fmla="*/ 343026 h 950385"/>
                    <a:gd name="connsiteX17" fmla="*/ 120874 w 616622"/>
                    <a:gd name="connsiteY17" fmla="*/ 317626 h 950385"/>
                    <a:gd name="connsiteX18" fmla="*/ 95474 w 616622"/>
                    <a:gd name="connsiteY18" fmla="*/ 203326 h 950385"/>
                    <a:gd name="connsiteX19" fmla="*/ 324074 w 616622"/>
                    <a:gd name="connsiteY19" fmla="*/ 177926 h 950385"/>
                    <a:gd name="connsiteX0" fmla="*/ 324074 w 616622"/>
                    <a:gd name="connsiteY0" fmla="*/ 178009 h 950468"/>
                    <a:gd name="connsiteX1" fmla="*/ 355824 w 616622"/>
                    <a:gd name="connsiteY1" fmla="*/ 120859 h 950468"/>
                    <a:gd name="connsiteX2" fmla="*/ 457424 w 616622"/>
                    <a:gd name="connsiteY2" fmla="*/ 209 h 950468"/>
                    <a:gd name="connsiteX3" fmla="*/ 533624 w 616622"/>
                    <a:gd name="connsiteY3" fmla="*/ 152609 h 950468"/>
                    <a:gd name="connsiteX4" fmla="*/ 501874 w 616622"/>
                    <a:gd name="connsiteY4" fmla="*/ 317709 h 950468"/>
                    <a:gd name="connsiteX5" fmla="*/ 616174 w 616622"/>
                    <a:gd name="connsiteY5" fmla="*/ 597109 h 950468"/>
                    <a:gd name="connsiteX6" fmla="*/ 527274 w 616622"/>
                    <a:gd name="connsiteY6" fmla="*/ 901909 h 950468"/>
                    <a:gd name="connsiteX7" fmla="*/ 209774 w 616622"/>
                    <a:gd name="connsiteY7" fmla="*/ 940009 h 950468"/>
                    <a:gd name="connsiteX8" fmla="*/ 70074 w 616622"/>
                    <a:gd name="connsiteY8" fmla="*/ 800309 h 950468"/>
                    <a:gd name="connsiteX9" fmla="*/ 146274 w 616622"/>
                    <a:gd name="connsiteY9" fmla="*/ 736809 h 950468"/>
                    <a:gd name="connsiteX10" fmla="*/ 247874 w 616622"/>
                    <a:gd name="connsiteY10" fmla="*/ 762209 h 950468"/>
                    <a:gd name="connsiteX11" fmla="*/ 260574 w 616622"/>
                    <a:gd name="connsiteY11" fmla="*/ 647909 h 950468"/>
                    <a:gd name="connsiteX12" fmla="*/ 31974 w 616622"/>
                    <a:gd name="connsiteY12" fmla="*/ 647909 h 950468"/>
                    <a:gd name="connsiteX13" fmla="*/ 19274 w 616622"/>
                    <a:gd name="connsiteY13" fmla="*/ 520909 h 950468"/>
                    <a:gd name="connsiteX14" fmla="*/ 197074 w 616622"/>
                    <a:gd name="connsiteY14" fmla="*/ 457409 h 950468"/>
                    <a:gd name="connsiteX15" fmla="*/ 311374 w 616622"/>
                    <a:gd name="connsiteY15" fmla="*/ 495509 h 950468"/>
                    <a:gd name="connsiteX16" fmla="*/ 412974 w 616622"/>
                    <a:gd name="connsiteY16" fmla="*/ 381209 h 950468"/>
                    <a:gd name="connsiteX17" fmla="*/ 235174 w 616622"/>
                    <a:gd name="connsiteY17" fmla="*/ 343109 h 950468"/>
                    <a:gd name="connsiteX18" fmla="*/ 120874 w 616622"/>
                    <a:gd name="connsiteY18" fmla="*/ 317709 h 950468"/>
                    <a:gd name="connsiteX19" fmla="*/ 95474 w 616622"/>
                    <a:gd name="connsiteY19" fmla="*/ 203409 h 950468"/>
                    <a:gd name="connsiteX20" fmla="*/ 324074 w 616622"/>
                    <a:gd name="connsiteY20" fmla="*/ 178009 h 950468"/>
                    <a:gd name="connsiteX0" fmla="*/ 324074 w 616174"/>
                    <a:gd name="connsiteY0" fmla="*/ 178009 h 943769"/>
                    <a:gd name="connsiteX1" fmla="*/ 355824 w 616174"/>
                    <a:gd name="connsiteY1" fmla="*/ 120859 h 943769"/>
                    <a:gd name="connsiteX2" fmla="*/ 457424 w 616174"/>
                    <a:gd name="connsiteY2" fmla="*/ 209 h 943769"/>
                    <a:gd name="connsiteX3" fmla="*/ 533624 w 616174"/>
                    <a:gd name="connsiteY3" fmla="*/ 152609 h 943769"/>
                    <a:gd name="connsiteX4" fmla="*/ 501874 w 616174"/>
                    <a:gd name="connsiteY4" fmla="*/ 317709 h 943769"/>
                    <a:gd name="connsiteX5" fmla="*/ 616174 w 616174"/>
                    <a:gd name="connsiteY5" fmla="*/ 597109 h 943769"/>
                    <a:gd name="connsiteX6" fmla="*/ 501874 w 616174"/>
                    <a:gd name="connsiteY6" fmla="*/ 876509 h 943769"/>
                    <a:gd name="connsiteX7" fmla="*/ 209774 w 616174"/>
                    <a:gd name="connsiteY7" fmla="*/ 940009 h 943769"/>
                    <a:gd name="connsiteX8" fmla="*/ 70074 w 616174"/>
                    <a:gd name="connsiteY8" fmla="*/ 800309 h 943769"/>
                    <a:gd name="connsiteX9" fmla="*/ 146274 w 616174"/>
                    <a:gd name="connsiteY9" fmla="*/ 736809 h 943769"/>
                    <a:gd name="connsiteX10" fmla="*/ 247874 w 616174"/>
                    <a:gd name="connsiteY10" fmla="*/ 762209 h 943769"/>
                    <a:gd name="connsiteX11" fmla="*/ 260574 w 616174"/>
                    <a:gd name="connsiteY11" fmla="*/ 647909 h 943769"/>
                    <a:gd name="connsiteX12" fmla="*/ 31974 w 616174"/>
                    <a:gd name="connsiteY12" fmla="*/ 647909 h 943769"/>
                    <a:gd name="connsiteX13" fmla="*/ 19274 w 616174"/>
                    <a:gd name="connsiteY13" fmla="*/ 520909 h 943769"/>
                    <a:gd name="connsiteX14" fmla="*/ 197074 w 616174"/>
                    <a:gd name="connsiteY14" fmla="*/ 457409 h 943769"/>
                    <a:gd name="connsiteX15" fmla="*/ 311374 w 616174"/>
                    <a:gd name="connsiteY15" fmla="*/ 495509 h 943769"/>
                    <a:gd name="connsiteX16" fmla="*/ 412974 w 616174"/>
                    <a:gd name="connsiteY16" fmla="*/ 381209 h 943769"/>
                    <a:gd name="connsiteX17" fmla="*/ 235174 w 616174"/>
                    <a:gd name="connsiteY17" fmla="*/ 343109 h 943769"/>
                    <a:gd name="connsiteX18" fmla="*/ 120874 w 616174"/>
                    <a:gd name="connsiteY18" fmla="*/ 317709 h 943769"/>
                    <a:gd name="connsiteX19" fmla="*/ 95474 w 616174"/>
                    <a:gd name="connsiteY19" fmla="*/ 203409 h 943769"/>
                    <a:gd name="connsiteX20" fmla="*/ 324074 w 616174"/>
                    <a:gd name="connsiteY20" fmla="*/ 178009 h 943769"/>
                    <a:gd name="connsiteX0" fmla="*/ 324074 w 616174"/>
                    <a:gd name="connsiteY0" fmla="*/ 177937 h 943697"/>
                    <a:gd name="connsiteX1" fmla="*/ 355824 w 616174"/>
                    <a:gd name="connsiteY1" fmla="*/ 120787 h 943697"/>
                    <a:gd name="connsiteX2" fmla="*/ 457424 w 616174"/>
                    <a:gd name="connsiteY2" fmla="*/ 137 h 943697"/>
                    <a:gd name="connsiteX3" fmla="*/ 508224 w 616174"/>
                    <a:gd name="connsiteY3" fmla="*/ 146187 h 943697"/>
                    <a:gd name="connsiteX4" fmla="*/ 501874 w 616174"/>
                    <a:gd name="connsiteY4" fmla="*/ 317637 h 943697"/>
                    <a:gd name="connsiteX5" fmla="*/ 616174 w 616174"/>
                    <a:gd name="connsiteY5" fmla="*/ 597037 h 943697"/>
                    <a:gd name="connsiteX6" fmla="*/ 501874 w 616174"/>
                    <a:gd name="connsiteY6" fmla="*/ 876437 h 943697"/>
                    <a:gd name="connsiteX7" fmla="*/ 209774 w 616174"/>
                    <a:gd name="connsiteY7" fmla="*/ 939937 h 943697"/>
                    <a:gd name="connsiteX8" fmla="*/ 70074 w 616174"/>
                    <a:gd name="connsiteY8" fmla="*/ 800237 h 943697"/>
                    <a:gd name="connsiteX9" fmla="*/ 146274 w 616174"/>
                    <a:gd name="connsiteY9" fmla="*/ 736737 h 943697"/>
                    <a:gd name="connsiteX10" fmla="*/ 247874 w 616174"/>
                    <a:gd name="connsiteY10" fmla="*/ 762137 h 943697"/>
                    <a:gd name="connsiteX11" fmla="*/ 260574 w 616174"/>
                    <a:gd name="connsiteY11" fmla="*/ 647837 h 943697"/>
                    <a:gd name="connsiteX12" fmla="*/ 31974 w 616174"/>
                    <a:gd name="connsiteY12" fmla="*/ 647837 h 943697"/>
                    <a:gd name="connsiteX13" fmla="*/ 19274 w 616174"/>
                    <a:gd name="connsiteY13" fmla="*/ 520837 h 943697"/>
                    <a:gd name="connsiteX14" fmla="*/ 197074 w 616174"/>
                    <a:gd name="connsiteY14" fmla="*/ 457337 h 943697"/>
                    <a:gd name="connsiteX15" fmla="*/ 311374 w 616174"/>
                    <a:gd name="connsiteY15" fmla="*/ 495437 h 943697"/>
                    <a:gd name="connsiteX16" fmla="*/ 412974 w 616174"/>
                    <a:gd name="connsiteY16" fmla="*/ 381137 h 943697"/>
                    <a:gd name="connsiteX17" fmla="*/ 235174 w 616174"/>
                    <a:gd name="connsiteY17" fmla="*/ 343037 h 943697"/>
                    <a:gd name="connsiteX18" fmla="*/ 120874 w 616174"/>
                    <a:gd name="connsiteY18" fmla="*/ 317637 h 943697"/>
                    <a:gd name="connsiteX19" fmla="*/ 95474 w 616174"/>
                    <a:gd name="connsiteY19" fmla="*/ 203337 h 943697"/>
                    <a:gd name="connsiteX20" fmla="*/ 324074 w 616174"/>
                    <a:gd name="connsiteY20" fmla="*/ 177937 h 943697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11374 w 616174"/>
                    <a:gd name="connsiteY15" fmla="*/ 4764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120874 w 616174"/>
                    <a:gd name="connsiteY18" fmla="*/ 298620 h 924680"/>
                    <a:gd name="connsiteX19" fmla="*/ 95474 w 616174"/>
                    <a:gd name="connsiteY19" fmla="*/ 184320 h 924680"/>
                    <a:gd name="connsiteX20" fmla="*/ 324074 w 616174"/>
                    <a:gd name="connsiteY20" fmla="*/ 158920 h 924680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11374 w 616174"/>
                    <a:gd name="connsiteY15" fmla="*/ 4764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120874 w 616174"/>
                    <a:gd name="connsiteY18" fmla="*/ 298620 h 924680"/>
                    <a:gd name="connsiteX19" fmla="*/ 108174 w 616174"/>
                    <a:gd name="connsiteY19" fmla="*/ 197020 h 924680"/>
                    <a:gd name="connsiteX20" fmla="*/ 324074 w 616174"/>
                    <a:gd name="connsiteY20" fmla="*/ 158920 h 924680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11374 w 616174"/>
                    <a:gd name="connsiteY15" fmla="*/ 4764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95474 w 616174"/>
                    <a:gd name="connsiteY18" fmla="*/ 311320 h 924680"/>
                    <a:gd name="connsiteX19" fmla="*/ 108174 w 616174"/>
                    <a:gd name="connsiteY19" fmla="*/ 197020 h 924680"/>
                    <a:gd name="connsiteX20" fmla="*/ 324074 w 616174"/>
                    <a:gd name="connsiteY20" fmla="*/ 158920 h 924680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11374 w 616174"/>
                    <a:gd name="connsiteY15" fmla="*/ 4764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95474 w 616174"/>
                    <a:gd name="connsiteY18" fmla="*/ 330370 h 924680"/>
                    <a:gd name="connsiteX19" fmla="*/ 108174 w 616174"/>
                    <a:gd name="connsiteY19" fmla="*/ 197020 h 924680"/>
                    <a:gd name="connsiteX20" fmla="*/ 324074 w 616174"/>
                    <a:gd name="connsiteY20" fmla="*/ 158920 h 924680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36774 w 616174"/>
                    <a:gd name="connsiteY15" fmla="*/ 4891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95474 w 616174"/>
                    <a:gd name="connsiteY18" fmla="*/ 330370 h 924680"/>
                    <a:gd name="connsiteX19" fmla="*/ 108174 w 616174"/>
                    <a:gd name="connsiteY19" fmla="*/ 197020 h 924680"/>
                    <a:gd name="connsiteX20" fmla="*/ 324074 w 616174"/>
                    <a:gd name="connsiteY20" fmla="*/ 158920 h 924680"/>
                    <a:gd name="connsiteX0" fmla="*/ 323646 w 615746"/>
                    <a:gd name="connsiteY0" fmla="*/ 158920 h 924680"/>
                    <a:gd name="connsiteX1" fmla="*/ 355396 w 615746"/>
                    <a:gd name="connsiteY1" fmla="*/ 101770 h 924680"/>
                    <a:gd name="connsiteX2" fmla="*/ 456996 w 615746"/>
                    <a:gd name="connsiteY2" fmla="*/ 170 h 924680"/>
                    <a:gd name="connsiteX3" fmla="*/ 507796 w 615746"/>
                    <a:gd name="connsiteY3" fmla="*/ 127170 h 924680"/>
                    <a:gd name="connsiteX4" fmla="*/ 501446 w 615746"/>
                    <a:gd name="connsiteY4" fmla="*/ 298620 h 924680"/>
                    <a:gd name="connsiteX5" fmla="*/ 615746 w 615746"/>
                    <a:gd name="connsiteY5" fmla="*/ 578020 h 924680"/>
                    <a:gd name="connsiteX6" fmla="*/ 501446 w 615746"/>
                    <a:gd name="connsiteY6" fmla="*/ 857420 h 924680"/>
                    <a:gd name="connsiteX7" fmla="*/ 209346 w 615746"/>
                    <a:gd name="connsiteY7" fmla="*/ 920920 h 924680"/>
                    <a:gd name="connsiteX8" fmla="*/ 69646 w 615746"/>
                    <a:gd name="connsiteY8" fmla="*/ 781220 h 924680"/>
                    <a:gd name="connsiteX9" fmla="*/ 145846 w 615746"/>
                    <a:gd name="connsiteY9" fmla="*/ 717720 h 924680"/>
                    <a:gd name="connsiteX10" fmla="*/ 247446 w 615746"/>
                    <a:gd name="connsiteY10" fmla="*/ 743120 h 924680"/>
                    <a:gd name="connsiteX11" fmla="*/ 260146 w 615746"/>
                    <a:gd name="connsiteY11" fmla="*/ 628820 h 924680"/>
                    <a:gd name="connsiteX12" fmla="*/ 31546 w 615746"/>
                    <a:gd name="connsiteY12" fmla="*/ 628820 h 924680"/>
                    <a:gd name="connsiteX13" fmla="*/ 18846 w 615746"/>
                    <a:gd name="connsiteY13" fmla="*/ 501820 h 924680"/>
                    <a:gd name="connsiteX14" fmla="*/ 190296 w 615746"/>
                    <a:gd name="connsiteY14" fmla="*/ 457370 h 924680"/>
                    <a:gd name="connsiteX15" fmla="*/ 336346 w 615746"/>
                    <a:gd name="connsiteY15" fmla="*/ 489120 h 924680"/>
                    <a:gd name="connsiteX16" fmla="*/ 412546 w 615746"/>
                    <a:gd name="connsiteY16" fmla="*/ 362120 h 924680"/>
                    <a:gd name="connsiteX17" fmla="*/ 234746 w 615746"/>
                    <a:gd name="connsiteY17" fmla="*/ 324020 h 924680"/>
                    <a:gd name="connsiteX18" fmla="*/ 95046 w 615746"/>
                    <a:gd name="connsiteY18" fmla="*/ 330370 h 924680"/>
                    <a:gd name="connsiteX19" fmla="*/ 107746 w 615746"/>
                    <a:gd name="connsiteY19" fmla="*/ 197020 h 924680"/>
                    <a:gd name="connsiteX20" fmla="*/ 323646 w 615746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45418 w 615318"/>
                    <a:gd name="connsiteY9" fmla="*/ 717720 h 924680"/>
                    <a:gd name="connsiteX10" fmla="*/ 247018 w 615318"/>
                    <a:gd name="connsiteY10" fmla="*/ 74312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2562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45418 w 615318"/>
                    <a:gd name="connsiteY9" fmla="*/ 717720 h 924680"/>
                    <a:gd name="connsiteX10" fmla="*/ 247018 w 615318"/>
                    <a:gd name="connsiteY10" fmla="*/ 74312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2562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45418 w 615318"/>
                    <a:gd name="connsiteY9" fmla="*/ 717720 h 924680"/>
                    <a:gd name="connsiteX10" fmla="*/ 247018 w 615318"/>
                    <a:gd name="connsiteY10" fmla="*/ 74312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5737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45418 w 615318"/>
                    <a:gd name="connsiteY9" fmla="*/ 717720 h 924680"/>
                    <a:gd name="connsiteX10" fmla="*/ 291468 w 615318"/>
                    <a:gd name="connsiteY10" fmla="*/ 76217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5737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39068 w 615318"/>
                    <a:gd name="connsiteY9" fmla="*/ 749470 h 924680"/>
                    <a:gd name="connsiteX10" fmla="*/ 291468 w 615318"/>
                    <a:gd name="connsiteY10" fmla="*/ 76217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5737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39068 w 615318"/>
                    <a:gd name="connsiteY9" fmla="*/ 749470 h 924680"/>
                    <a:gd name="connsiteX10" fmla="*/ 291468 w 615318"/>
                    <a:gd name="connsiteY10" fmla="*/ 76217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5737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390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6852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1794 h 917959"/>
                    <a:gd name="connsiteX1" fmla="*/ 354968 w 615318"/>
                    <a:gd name="connsiteY1" fmla="*/ 94644 h 917959"/>
                    <a:gd name="connsiteX2" fmla="*/ 489906 w 615318"/>
                    <a:gd name="connsiteY2" fmla="*/ 187 h 917959"/>
                    <a:gd name="connsiteX3" fmla="*/ 507368 w 615318"/>
                    <a:gd name="connsiteY3" fmla="*/ 120044 h 917959"/>
                    <a:gd name="connsiteX4" fmla="*/ 501018 w 615318"/>
                    <a:gd name="connsiteY4" fmla="*/ 291494 h 917959"/>
                    <a:gd name="connsiteX5" fmla="*/ 615318 w 615318"/>
                    <a:gd name="connsiteY5" fmla="*/ 570894 h 917959"/>
                    <a:gd name="connsiteX6" fmla="*/ 501018 w 615318"/>
                    <a:gd name="connsiteY6" fmla="*/ 850294 h 917959"/>
                    <a:gd name="connsiteX7" fmla="*/ 208918 w 615318"/>
                    <a:gd name="connsiteY7" fmla="*/ 913794 h 917959"/>
                    <a:gd name="connsiteX8" fmla="*/ 43818 w 615318"/>
                    <a:gd name="connsiteY8" fmla="*/ 767744 h 917959"/>
                    <a:gd name="connsiteX9" fmla="*/ 126368 w 615318"/>
                    <a:gd name="connsiteY9" fmla="*/ 742344 h 917959"/>
                    <a:gd name="connsiteX10" fmla="*/ 291468 w 615318"/>
                    <a:gd name="connsiteY10" fmla="*/ 755044 h 917959"/>
                    <a:gd name="connsiteX11" fmla="*/ 259718 w 615318"/>
                    <a:gd name="connsiteY11" fmla="*/ 621694 h 917959"/>
                    <a:gd name="connsiteX12" fmla="*/ 31118 w 615318"/>
                    <a:gd name="connsiteY12" fmla="*/ 621694 h 917959"/>
                    <a:gd name="connsiteX13" fmla="*/ 18418 w 615318"/>
                    <a:gd name="connsiteY13" fmla="*/ 494694 h 917959"/>
                    <a:gd name="connsiteX14" fmla="*/ 183518 w 615318"/>
                    <a:gd name="connsiteY14" fmla="*/ 450244 h 917959"/>
                    <a:gd name="connsiteX15" fmla="*/ 335918 w 615318"/>
                    <a:gd name="connsiteY15" fmla="*/ 481994 h 917959"/>
                    <a:gd name="connsiteX16" fmla="*/ 412118 w 615318"/>
                    <a:gd name="connsiteY16" fmla="*/ 354994 h 917959"/>
                    <a:gd name="connsiteX17" fmla="*/ 234318 w 615318"/>
                    <a:gd name="connsiteY17" fmla="*/ 316894 h 917959"/>
                    <a:gd name="connsiteX18" fmla="*/ 94618 w 615318"/>
                    <a:gd name="connsiteY18" fmla="*/ 323244 h 917959"/>
                    <a:gd name="connsiteX19" fmla="*/ 107318 w 615318"/>
                    <a:gd name="connsiteY19" fmla="*/ 189894 h 917959"/>
                    <a:gd name="connsiteX20" fmla="*/ 323218 w 615318"/>
                    <a:gd name="connsiteY20" fmla="*/ 151794 h 917959"/>
                    <a:gd name="connsiteX0" fmla="*/ 323218 w 615318"/>
                    <a:gd name="connsiteY0" fmla="*/ 152037 h 918202"/>
                    <a:gd name="connsiteX1" fmla="*/ 354968 w 615318"/>
                    <a:gd name="connsiteY1" fmla="*/ 94887 h 918202"/>
                    <a:gd name="connsiteX2" fmla="*/ 489906 w 615318"/>
                    <a:gd name="connsiteY2" fmla="*/ 430 h 918202"/>
                    <a:gd name="connsiteX3" fmla="*/ 507368 w 615318"/>
                    <a:gd name="connsiteY3" fmla="*/ 120287 h 918202"/>
                    <a:gd name="connsiteX4" fmla="*/ 501018 w 615318"/>
                    <a:gd name="connsiteY4" fmla="*/ 291737 h 918202"/>
                    <a:gd name="connsiteX5" fmla="*/ 615318 w 615318"/>
                    <a:gd name="connsiteY5" fmla="*/ 571137 h 918202"/>
                    <a:gd name="connsiteX6" fmla="*/ 501018 w 615318"/>
                    <a:gd name="connsiteY6" fmla="*/ 850537 h 918202"/>
                    <a:gd name="connsiteX7" fmla="*/ 208918 w 615318"/>
                    <a:gd name="connsiteY7" fmla="*/ 914037 h 918202"/>
                    <a:gd name="connsiteX8" fmla="*/ 43818 w 615318"/>
                    <a:gd name="connsiteY8" fmla="*/ 767987 h 918202"/>
                    <a:gd name="connsiteX9" fmla="*/ 126368 w 615318"/>
                    <a:gd name="connsiteY9" fmla="*/ 742587 h 918202"/>
                    <a:gd name="connsiteX10" fmla="*/ 291468 w 615318"/>
                    <a:gd name="connsiteY10" fmla="*/ 755287 h 918202"/>
                    <a:gd name="connsiteX11" fmla="*/ 259718 w 615318"/>
                    <a:gd name="connsiteY11" fmla="*/ 621937 h 918202"/>
                    <a:gd name="connsiteX12" fmla="*/ 31118 w 615318"/>
                    <a:gd name="connsiteY12" fmla="*/ 621937 h 918202"/>
                    <a:gd name="connsiteX13" fmla="*/ 18418 w 615318"/>
                    <a:gd name="connsiteY13" fmla="*/ 494937 h 918202"/>
                    <a:gd name="connsiteX14" fmla="*/ 183518 w 615318"/>
                    <a:gd name="connsiteY14" fmla="*/ 450487 h 918202"/>
                    <a:gd name="connsiteX15" fmla="*/ 335918 w 615318"/>
                    <a:gd name="connsiteY15" fmla="*/ 482237 h 918202"/>
                    <a:gd name="connsiteX16" fmla="*/ 412118 w 615318"/>
                    <a:gd name="connsiteY16" fmla="*/ 355237 h 918202"/>
                    <a:gd name="connsiteX17" fmla="*/ 234318 w 615318"/>
                    <a:gd name="connsiteY17" fmla="*/ 317137 h 918202"/>
                    <a:gd name="connsiteX18" fmla="*/ 94618 w 615318"/>
                    <a:gd name="connsiteY18" fmla="*/ 323487 h 918202"/>
                    <a:gd name="connsiteX19" fmla="*/ 107318 w 615318"/>
                    <a:gd name="connsiteY19" fmla="*/ 190137 h 918202"/>
                    <a:gd name="connsiteX20" fmla="*/ 323218 w 615318"/>
                    <a:gd name="connsiteY20" fmla="*/ 152037 h 918202"/>
                    <a:gd name="connsiteX0" fmla="*/ 323218 w 615318"/>
                    <a:gd name="connsiteY0" fmla="*/ 152755 h 918920"/>
                    <a:gd name="connsiteX1" fmla="*/ 354968 w 615318"/>
                    <a:gd name="connsiteY1" fmla="*/ 95605 h 918920"/>
                    <a:gd name="connsiteX2" fmla="*/ 489906 w 615318"/>
                    <a:gd name="connsiteY2" fmla="*/ 1148 h 918920"/>
                    <a:gd name="connsiteX3" fmla="*/ 507368 w 615318"/>
                    <a:gd name="connsiteY3" fmla="*/ 121005 h 918920"/>
                    <a:gd name="connsiteX4" fmla="*/ 501018 w 615318"/>
                    <a:gd name="connsiteY4" fmla="*/ 292455 h 918920"/>
                    <a:gd name="connsiteX5" fmla="*/ 615318 w 615318"/>
                    <a:gd name="connsiteY5" fmla="*/ 571855 h 918920"/>
                    <a:gd name="connsiteX6" fmla="*/ 501018 w 615318"/>
                    <a:gd name="connsiteY6" fmla="*/ 851255 h 918920"/>
                    <a:gd name="connsiteX7" fmla="*/ 208918 w 615318"/>
                    <a:gd name="connsiteY7" fmla="*/ 914755 h 918920"/>
                    <a:gd name="connsiteX8" fmla="*/ 43818 w 615318"/>
                    <a:gd name="connsiteY8" fmla="*/ 768705 h 918920"/>
                    <a:gd name="connsiteX9" fmla="*/ 126368 w 615318"/>
                    <a:gd name="connsiteY9" fmla="*/ 743305 h 918920"/>
                    <a:gd name="connsiteX10" fmla="*/ 291468 w 615318"/>
                    <a:gd name="connsiteY10" fmla="*/ 756005 h 918920"/>
                    <a:gd name="connsiteX11" fmla="*/ 259718 w 615318"/>
                    <a:gd name="connsiteY11" fmla="*/ 622655 h 918920"/>
                    <a:gd name="connsiteX12" fmla="*/ 31118 w 615318"/>
                    <a:gd name="connsiteY12" fmla="*/ 622655 h 918920"/>
                    <a:gd name="connsiteX13" fmla="*/ 18418 w 615318"/>
                    <a:gd name="connsiteY13" fmla="*/ 495655 h 918920"/>
                    <a:gd name="connsiteX14" fmla="*/ 183518 w 615318"/>
                    <a:gd name="connsiteY14" fmla="*/ 451205 h 918920"/>
                    <a:gd name="connsiteX15" fmla="*/ 335918 w 615318"/>
                    <a:gd name="connsiteY15" fmla="*/ 482955 h 918920"/>
                    <a:gd name="connsiteX16" fmla="*/ 412118 w 615318"/>
                    <a:gd name="connsiteY16" fmla="*/ 355955 h 918920"/>
                    <a:gd name="connsiteX17" fmla="*/ 234318 w 615318"/>
                    <a:gd name="connsiteY17" fmla="*/ 317855 h 918920"/>
                    <a:gd name="connsiteX18" fmla="*/ 94618 w 615318"/>
                    <a:gd name="connsiteY18" fmla="*/ 324205 h 918920"/>
                    <a:gd name="connsiteX19" fmla="*/ 107318 w 615318"/>
                    <a:gd name="connsiteY19" fmla="*/ 190855 h 918920"/>
                    <a:gd name="connsiteX20" fmla="*/ 323218 w 615318"/>
                    <a:gd name="connsiteY20" fmla="*/ 152755 h 918920"/>
                    <a:gd name="connsiteX0" fmla="*/ 323218 w 615318"/>
                    <a:gd name="connsiteY0" fmla="*/ 157456 h 923621"/>
                    <a:gd name="connsiteX1" fmla="*/ 354968 w 615318"/>
                    <a:gd name="connsiteY1" fmla="*/ 100306 h 923621"/>
                    <a:gd name="connsiteX2" fmla="*/ 475618 w 615318"/>
                    <a:gd name="connsiteY2" fmla="*/ 1087 h 923621"/>
                    <a:gd name="connsiteX3" fmla="*/ 507368 w 615318"/>
                    <a:gd name="connsiteY3" fmla="*/ 125706 h 923621"/>
                    <a:gd name="connsiteX4" fmla="*/ 501018 w 615318"/>
                    <a:gd name="connsiteY4" fmla="*/ 297156 h 923621"/>
                    <a:gd name="connsiteX5" fmla="*/ 615318 w 615318"/>
                    <a:gd name="connsiteY5" fmla="*/ 576556 h 923621"/>
                    <a:gd name="connsiteX6" fmla="*/ 501018 w 615318"/>
                    <a:gd name="connsiteY6" fmla="*/ 855956 h 923621"/>
                    <a:gd name="connsiteX7" fmla="*/ 208918 w 615318"/>
                    <a:gd name="connsiteY7" fmla="*/ 919456 h 923621"/>
                    <a:gd name="connsiteX8" fmla="*/ 43818 w 615318"/>
                    <a:gd name="connsiteY8" fmla="*/ 773406 h 923621"/>
                    <a:gd name="connsiteX9" fmla="*/ 126368 w 615318"/>
                    <a:gd name="connsiteY9" fmla="*/ 748006 h 923621"/>
                    <a:gd name="connsiteX10" fmla="*/ 291468 w 615318"/>
                    <a:gd name="connsiteY10" fmla="*/ 760706 h 923621"/>
                    <a:gd name="connsiteX11" fmla="*/ 259718 w 615318"/>
                    <a:gd name="connsiteY11" fmla="*/ 627356 h 923621"/>
                    <a:gd name="connsiteX12" fmla="*/ 31118 w 615318"/>
                    <a:gd name="connsiteY12" fmla="*/ 627356 h 923621"/>
                    <a:gd name="connsiteX13" fmla="*/ 18418 w 615318"/>
                    <a:gd name="connsiteY13" fmla="*/ 500356 h 923621"/>
                    <a:gd name="connsiteX14" fmla="*/ 183518 w 615318"/>
                    <a:gd name="connsiteY14" fmla="*/ 455906 h 923621"/>
                    <a:gd name="connsiteX15" fmla="*/ 335918 w 615318"/>
                    <a:gd name="connsiteY15" fmla="*/ 487656 h 923621"/>
                    <a:gd name="connsiteX16" fmla="*/ 412118 w 615318"/>
                    <a:gd name="connsiteY16" fmla="*/ 360656 h 923621"/>
                    <a:gd name="connsiteX17" fmla="*/ 234318 w 615318"/>
                    <a:gd name="connsiteY17" fmla="*/ 322556 h 923621"/>
                    <a:gd name="connsiteX18" fmla="*/ 94618 w 615318"/>
                    <a:gd name="connsiteY18" fmla="*/ 328906 h 923621"/>
                    <a:gd name="connsiteX19" fmla="*/ 107318 w 615318"/>
                    <a:gd name="connsiteY19" fmla="*/ 195556 h 923621"/>
                    <a:gd name="connsiteX20" fmla="*/ 323218 w 615318"/>
                    <a:gd name="connsiteY20" fmla="*/ 157456 h 923621"/>
                    <a:gd name="connsiteX0" fmla="*/ 323218 w 615318"/>
                    <a:gd name="connsiteY0" fmla="*/ 157456 h 923621"/>
                    <a:gd name="connsiteX1" fmla="*/ 354968 w 615318"/>
                    <a:gd name="connsiteY1" fmla="*/ 100306 h 923621"/>
                    <a:gd name="connsiteX2" fmla="*/ 475618 w 615318"/>
                    <a:gd name="connsiteY2" fmla="*/ 1087 h 923621"/>
                    <a:gd name="connsiteX3" fmla="*/ 507368 w 615318"/>
                    <a:gd name="connsiteY3" fmla="*/ 125706 h 923621"/>
                    <a:gd name="connsiteX4" fmla="*/ 501018 w 615318"/>
                    <a:gd name="connsiteY4" fmla="*/ 297156 h 923621"/>
                    <a:gd name="connsiteX5" fmla="*/ 615318 w 615318"/>
                    <a:gd name="connsiteY5" fmla="*/ 576556 h 923621"/>
                    <a:gd name="connsiteX6" fmla="*/ 501018 w 615318"/>
                    <a:gd name="connsiteY6" fmla="*/ 855956 h 923621"/>
                    <a:gd name="connsiteX7" fmla="*/ 208918 w 615318"/>
                    <a:gd name="connsiteY7" fmla="*/ 919456 h 923621"/>
                    <a:gd name="connsiteX8" fmla="*/ 43818 w 615318"/>
                    <a:gd name="connsiteY8" fmla="*/ 773406 h 923621"/>
                    <a:gd name="connsiteX9" fmla="*/ 126368 w 615318"/>
                    <a:gd name="connsiteY9" fmla="*/ 748006 h 923621"/>
                    <a:gd name="connsiteX10" fmla="*/ 291468 w 615318"/>
                    <a:gd name="connsiteY10" fmla="*/ 760706 h 923621"/>
                    <a:gd name="connsiteX11" fmla="*/ 259718 w 615318"/>
                    <a:gd name="connsiteY11" fmla="*/ 627356 h 923621"/>
                    <a:gd name="connsiteX12" fmla="*/ 31118 w 615318"/>
                    <a:gd name="connsiteY12" fmla="*/ 627356 h 923621"/>
                    <a:gd name="connsiteX13" fmla="*/ 18418 w 615318"/>
                    <a:gd name="connsiteY13" fmla="*/ 500356 h 923621"/>
                    <a:gd name="connsiteX14" fmla="*/ 183518 w 615318"/>
                    <a:gd name="connsiteY14" fmla="*/ 455906 h 923621"/>
                    <a:gd name="connsiteX15" fmla="*/ 335918 w 615318"/>
                    <a:gd name="connsiteY15" fmla="*/ 487656 h 923621"/>
                    <a:gd name="connsiteX16" fmla="*/ 412118 w 615318"/>
                    <a:gd name="connsiteY16" fmla="*/ 360656 h 923621"/>
                    <a:gd name="connsiteX17" fmla="*/ 234318 w 615318"/>
                    <a:gd name="connsiteY17" fmla="*/ 322556 h 923621"/>
                    <a:gd name="connsiteX18" fmla="*/ 94618 w 615318"/>
                    <a:gd name="connsiteY18" fmla="*/ 328906 h 923621"/>
                    <a:gd name="connsiteX19" fmla="*/ 107318 w 615318"/>
                    <a:gd name="connsiteY19" fmla="*/ 195556 h 923621"/>
                    <a:gd name="connsiteX20" fmla="*/ 323218 w 615318"/>
                    <a:gd name="connsiteY20" fmla="*/ 157456 h 923621"/>
                    <a:gd name="connsiteX0" fmla="*/ 323218 w 615351"/>
                    <a:gd name="connsiteY0" fmla="*/ 157456 h 923621"/>
                    <a:gd name="connsiteX1" fmla="*/ 354968 w 615351"/>
                    <a:gd name="connsiteY1" fmla="*/ 100306 h 923621"/>
                    <a:gd name="connsiteX2" fmla="*/ 475618 w 615351"/>
                    <a:gd name="connsiteY2" fmla="*/ 1087 h 923621"/>
                    <a:gd name="connsiteX3" fmla="*/ 507368 w 615351"/>
                    <a:gd name="connsiteY3" fmla="*/ 125706 h 923621"/>
                    <a:gd name="connsiteX4" fmla="*/ 512924 w 615351"/>
                    <a:gd name="connsiteY4" fmla="*/ 297156 h 923621"/>
                    <a:gd name="connsiteX5" fmla="*/ 615318 w 615351"/>
                    <a:gd name="connsiteY5" fmla="*/ 576556 h 923621"/>
                    <a:gd name="connsiteX6" fmla="*/ 501018 w 615351"/>
                    <a:gd name="connsiteY6" fmla="*/ 855956 h 923621"/>
                    <a:gd name="connsiteX7" fmla="*/ 208918 w 615351"/>
                    <a:gd name="connsiteY7" fmla="*/ 919456 h 923621"/>
                    <a:gd name="connsiteX8" fmla="*/ 43818 w 615351"/>
                    <a:gd name="connsiteY8" fmla="*/ 773406 h 923621"/>
                    <a:gd name="connsiteX9" fmla="*/ 126368 w 615351"/>
                    <a:gd name="connsiteY9" fmla="*/ 748006 h 923621"/>
                    <a:gd name="connsiteX10" fmla="*/ 291468 w 615351"/>
                    <a:gd name="connsiteY10" fmla="*/ 760706 h 923621"/>
                    <a:gd name="connsiteX11" fmla="*/ 259718 w 615351"/>
                    <a:gd name="connsiteY11" fmla="*/ 627356 h 923621"/>
                    <a:gd name="connsiteX12" fmla="*/ 31118 w 615351"/>
                    <a:gd name="connsiteY12" fmla="*/ 627356 h 923621"/>
                    <a:gd name="connsiteX13" fmla="*/ 18418 w 615351"/>
                    <a:gd name="connsiteY13" fmla="*/ 500356 h 923621"/>
                    <a:gd name="connsiteX14" fmla="*/ 183518 w 615351"/>
                    <a:gd name="connsiteY14" fmla="*/ 455906 h 923621"/>
                    <a:gd name="connsiteX15" fmla="*/ 335918 w 615351"/>
                    <a:gd name="connsiteY15" fmla="*/ 487656 h 923621"/>
                    <a:gd name="connsiteX16" fmla="*/ 412118 w 615351"/>
                    <a:gd name="connsiteY16" fmla="*/ 360656 h 923621"/>
                    <a:gd name="connsiteX17" fmla="*/ 234318 w 615351"/>
                    <a:gd name="connsiteY17" fmla="*/ 322556 h 923621"/>
                    <a:gd name="connsiteX18" fmla="*/ 94618 w 615351"/>
                    <a:gd name="connsiteY18" fmla="*/ 328906 h 923621"/>
                    <a:gd name="connsiteX19" fmla="*/ 107318 w 615351"/>
                    <a:gd name="connsiteY19" fmla="*/ 195556 h 923621"/>
                    <a:gd name="connsiteX20" fmla="*/ 323218 w 615351"/>
                    <a:gd name="connsiteY20" fmla="*/ 157456 h 923621"/>
                    <a:gd name="connsiteX0" fmla="*/ 323218 w 615358"/>
                    <a:gd name="connsiteY0" fmla="*/ 157456 h 923621"/>
                    <a:gd name="connsiteX1" fmla="*/ 354968 w 615358"/>
                    <a:gd name="connsiteY1" fmla="*/ 100306 h 923621"/>
                    <a:gd name="connsiteX2" fmla="*/ 475618 w 615358"/>
                    <a:gd name="connsiteY2" fmla="*/ 1087 h 923621"/>
                    <a:gd name="connsiteX3" fmla="*/ 507368 w 615358"/>
                    <a:gd name="connsiteY3" fmla="*/ 125706 h 923621"/>
                    <a:gd name="connsiteX4" fmla="*/ 512924 w 615358"/>
                    <a:gd name="connsiteY4" fmla="*/ 297156 h 923621"/>
                    <a:gd name="connsiteX5" fmla="*/ 615318 w 615358"/>
                    <a:gd name="connsiteY5" fmla="*/ 576556 h 923621"/>
                    <a:gd name="connsiteX6" fmla="*/ 501018 w 615358"/>
                    <a:gd name="connsiteY6" fmla="*/ 855956 h 923621"/>
                    <a:gd name="connsiteX7" fmla="*/ 208918 w 615358"/>
                    <a:gd name="connsiteY7" fmla="*/ 919456 h 923621"/>
                    <a:gd name="connsiteX8" fmla="*/ 43818 w 615358"/>
                    <a:gd name="connsiteY8" fmla="*/ 773406 h 923621"/>
                    <a:gd name="connsiteX9" fmla="*/ 126368 w 615358"/>
                    <a:gd name="connsiteY9" fmla="*/ 748006 h 923621"/>
                    <a:gd name="connsiteX10" fmla="*/ 291468 w 615358"/>
                    <a:gd name="connsiteY10" fmla="*/ 760706 h 923621"/>
                    <a:gd name="connsiteX11" fmla="*/ 259718 w 615358"/>
                    <a:gd name="connsiteY11" fmla="*/ 627356 h 923621"/>
                    <a:gd name="connsiteX12" fmla="*/ 31118 w 615358"/>
                    <a:gd name="connsiteY12" fmla="*/ 627356 h 923621"/>
                    <a:gd name="connsiteX13" fmla="*/ 18418 w 615358"/>
                    <a:gd name="connsiteY13" fmla="*/ 500356 h 923621"/>
                    <a:gd name="connsiteX14" fmla="*/ 183518 w 615358"/>
                    <a:gd name="connsiteY14" fmla="*/ 455906 h 923621"/>
                    <a:gd name="connsiteX15" fmla="*/ 335918 w 615358"/>
                    <a:gd name="connsiteY15" fmla="*/ 487656 h 923621"/>
                    <a:gd name="connsiteX16" fmla="*/ 412118 w 615358"/>
                    <a:gd name="connsiteY16" fmla="*/ 360656 h 923621"/>
                    <a:gd name="connsiteX17" fmla="*/ 234318 w 615358"/>
                    <a:gd name="connsiteY17" fmla="*/ 322556 h 923621"/>
                    <a:gd name="connsiteX18" fmla="*/ 94618 w 615358"/>
                    <a:gd name="connsiteY18" fmla="*/ 328906 h 923621"/>
                    <a:gd name="connsiteX19" fmla="*/ 107318 w 615358"/>
                    <a:gd name="connsiteY19" fmla="*/ 195556 h 923621"/>
                    <a:gd name="connsiteX20" fmla="*/ 323218 w 615358"/>
                    <a:gd name="connsiteY20" fmla="*/ 157456 h 923621"/>
                    <a:gd name="connsiteX0" fmla="*/ 323218 w 615364"/>
                    <a:gd name="connsiteY0" fmla="*/ 157456 h 923621"/>
                    <a:gd name="connsiteX1" fmla="*/ 354968 w 615364"/>
                    <a:gd name="connsiteY1" fmla="*/ 100306 h 923621"/>
                    <a:gd name="connsiteX2" fmla="*/ 475618 w 615364"/>
                    <a:gd name="connsiteY2" fmla="*/ 1087 h 923621"/>
                    <a:gd name="connsiteX3" fmla="*/ 507368 w 615364"/>
                    <a:gd name="connsiteY3" fmla="*/ 125706 h 923621"/>
                    <a:gd name="connsiteX4" fmla="*/ 512924 w 615364"/>
                    <a:gd name="connsiteY4" fmla="*/ 297156 h 923621"/>
                    <a:gd name="connsiteX5" fmla="*/ 615318 w 615364"/>
                    <a:gd name="connsiteY5" fmla="*/ 576556 h 923621"/>
                    <a:gd name="connsiteX6" fmla="*/ 501018 w 615364"/>
                    <a:gd name="connsiteY6" fmla="*/ 855956 h 923621"/>
                    <a:gd name="connsiteX7" fmla="*/ 208918 w 615364"/>
                    <a:gd name="connsiteY7" fmla="*/ 919456 h 923621"/>
                    <a:gd name="connsiteX8" fmla="*/ 43818 w 615364"/>
                    <a:gd name="connsiteY8" fmla="*/ 773406 h 923621"/>
                    <a:gd name="connsiteX9" fmla="*/ 126368 w 615364"/>
                    <a:gd name="connsiteY9" fmla="*/ 748006 h 923621"/>
                    <a:gd name="connsiteX10" fmla="*/ 291468 w 615364"/>
                    <a:gd name="connsiteY10" fmla="*/ 760706 h 923621"/>
                    <a:gd name="connsiteX11" fmla="*/ 259718 w 615364"/>
                    <a:gd name="connsiteY11" fmla="*/ 627356 h 923621"/>
                    <a:gd name="connsiteX12" fmla="*/ 31118 w 615364"/>
                    <a:gd name="connsiteY12" fmla="*/ 627356 h 923621"/>
                    <a:gd name="connsiteX13" fmla="*/ 18418 w 615364"/>
                    <a:gd name="connsiteY13" fmla="*/ 500356 h 923621"/>
                    <a:gd name="connsiteX14" fmla="*/ 183518 w 615364"/>
                    <a:gd name="connsiteY14" fmla="*/ 455906 h 923621"/>
                    <a:gd name="connsiteX15" fmla="*/ 335918 w 615364"/>
                    <a:gd name="connsiteY15" fmla="*/ 487656 h 923621"/>
                    <a:gd name="connsiteX16" fmla="*/ 412118 w 615364"/>
                    <a:gd name="connsiteY16" fmla="*/ 360656 h 923621"/>
                    <a:gd name="connsiteX17" fmla="*/ 234318 w 615364"/>
                    <a:gd name="connsiteY17" fmla="*/ 322556 h 923621"/>
                    <a:gd name="connsiteX18" fmla="*/ 94618 w 615364"/>
                    <a:gd name="connsiteY18" fmla="*/ 328906 h 923621"/>
                    <a:gd name="connsiteX19" fmla="*/ 107318 w 615364"/>
                    <a:gd name="connsiteY19" fmla="*/ 195556 h 923621"/>
                    <a:gd name="connsiteX20" fmla="*/ 323218 w 615364"/>
                    <a:gd name="connsiteY20" fmla="*/ 157456 h 923621"/>
                    <a:gd name="connsiteX0" fmla="*/ 323218 w 615379"/>
                    <a:gd name="connsiteY0" fmla="*/ 157456 h 923621"/>
                    <a:gd name="connsiteX1" fmla="*/ 354968 w 615379"/>
                    <a:gd name="connsiteY1" fmla="*/ 100306 h 923621"/>
                    <a:gd name="connsiteX2" fmla="*/ 475618 w 615379"/>
                    <a:gd name="connsiteY2" fmla="*/ 1087 h 923621"/>
                    <a:gd name="connsiteX3" fmla="*/ 507368 w 615379"/>
                    <a:gd name="connsiteY3" fmla="*/ 125706 h 923621"/>
                    <a:gd name="connsiteX4" fmla="*/ 512924 w 615379"/>
                    <a:gd name="connsiteY4" fmla="*/ 297156 h 923621"/>
                    <a:gd name="connsiteX5" fmla="*/ 615318 w 615379"/>
                    <a:gd name="connsiteY5" fmla="*/ 576556 h 923621"/>
                    <a:gd name="connsiteX6" fmla="*/ 501018 w 615379"/>
                    <a:gd name="connsiteY6" fmla="*/ 855956 h 923621"/>
                    <a:gd name="connsiteX7" fmla="*/ 208918 w 615379"/>
                    <a:gd name="connsiteY7" fmla="*/ 919456 h 923621"/>
                    <a:gd name="connsiteX8" fmla="*/ 43818 w 615379"/>
                    <a:gd name="connsiteY8" fmla="*/ 773406 h 923621"/>
                    <a:gd name="connsiteX9" fmla="*/ 126368 w 615379"/>
                    <a:gd name="connsiteY9" fmla="*/ 748006 h 923621"/>
                    <a:gd name="connsiteX10" fmla="*/ 291468 w 615379"/>
                    <a:gd name="connsiteY10" fmla="*/ 760706 h 923621"/>
                    <a:gd name="connsiteX11" fmla="*/ 259718 w 615379"/>
                    <a:gd name="connsiteY11" fmla="*/ 627356 h 923621"/>
                    <a:gd name="connsiteX12" fmla="*/ 31118 w 615379"/>
                    <a:gd name="connsiteY12" fmla="*/ 627356 h 923621"/>
                    <a:gd name="connsiteX13" fmla="*/ 18418 w 615379"/>
                    <a:gd name="connsiteY13" fmla="*/ 500356 h 923621"/>
                    <a:gd name="connsiteX14" fmla="*/ 183518 w 615379"/>
                    <a:gd name="connsiteY14" fmla="*/ 455906 h 923621"/>
                    <a:gd name="connsiteX15" fmla="*/ 335918 w 615379"/>
                    <a:gd name="connsiteY15" fmla="*/ 487656 h 923621"/>
                    <a:gd name="connsiteX16" fmla="*/ 412118 w 615379"/>
                    <a:gd name="connsiteY16" fmla="*/ 360656 h 923621"/>
                    <a:gd name="connsiteX17" fmla="*/ 234318 w 615379"/>
                    <a:gd name="connsiteY17" fmla="*/ 322556 h 923621"/>
                    <a:gd name="connsiteX18" fmla="*/ 94618 w 615379"/>
                    <a:gd name="connsiteY18" fmla="*/ 328906 h 923621"/>
                    <a:gd name="connsiteX19" fmla="*/ 107318 w 615379"/>
                    <a:gd name="connsiteY19" fmla="*/ 195556 h 923621"/>
                    <a:gd name="connsiteX20" fmla="*/ 323218 w 615379"/>
                    <a:gd name="connsiteY20" fmla="*/ 157456 h 923621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36100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2895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2895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28956 h 901463"/>
                    <a:gd name="connsiteX10" fmla="*/ 291468 w 615379"/>
                    <a:gd name="connsiteY10" fmla="*/ 760706 h 901463"/>
                    <a:gd name="connsiteX11" fmla="*/ 320041 w 615379"/>
                    <a:gd name="connsiteY11" fmla="*/ 692981 h 901463"/>
                    <a:gd name="connsiteX12" fmla="*/ 259718 w 615379"/>
                    <a:gd name="connsiteY12" fmla="*/ 627356 h 901463"/>
                    <a:gd name="connsiteX13" fmla="*/ 31118 w 615379"/>
                    <a:gd name="connsiteY13" fmla="*/ 627356 h 901463"/>
                    <a:gd name="connsiteX14" fmla="*/ 18418 w 615379"/>
                    <a:gd name="connsiteY14" fmla="*/ 500356 h 901463"/>
                    <a:gd name="connsiteX15" fmla="*/ 183518 w 615379"/>
                    <a:gd name="connsiteY15" fmla="*/ 455906 h 901463"/>
                    <a:gd name="connsiteX16" fmla="*/ 335918 w 615379"/>
                    <a:gd name="connsiteY16" fmla="*/ 487656 h 901463"/>
                    <a:gd name="connsiteX17" fmla="*/ 412118 w 615379"/>
                    <a:gd name="connsiteY17" fmla="*/ 360656 h 901463"/>
                    <a:gd name="connsiteX18" fmla="*/ 234318 w 615379"/>
                    <a:gd name="connsiteY18" fmla="*/ 322556 h 901463"/>
                    <a:gd name="connsiteX19" fmla="*/ 94618 w 615379"/>
                    <a:gd name="connsiteY19" fmla="*/ 328906 h 901463"/>
                    <a:gd name="connsiteX20" fmla="*/ 107318 w 615379"/>
                    <a:gd name="connsiteY20" fmla="*/ 195556 h 901463"/>
                    <a:gd name="connsiteX21" fmla="*/ 323218 w 615379"/>
                    <a:gd name="connsiteY21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28956 h 901463"/>
                    <a:gd name="connsiteX10" fmla="*/ 291468 w 615379"/>
                    <a:gd name="connsiteY10" fmla="*/ 760706 h 901463"/>
                    <a:gd name="connsiteX11" fmla="*/ 320041 w 615379"/>
                    <a:gd name="connsiteY11" fmla="*/ 692981 h 901463"/>
                    <a:gd name="connsiteX12" fmla="*/ 259718 w 615379"/>
                    <a:gd name="connsiteY12" fmla="*/ 615450 h 901463"/>
                    <a:gd name="connsiteX13" fmla="*/ 31118 w 615379"/>
                    <a:gd name="connsiteY13" fmla="*/ 627356 h 901463"/>
                    <a:gd name="connsiteX14" fmla="*/ 18418 w 615379"/>
                    <a:gd name="connsiteY14" fmla="*/ 500356 h 901463"/>
                    <a:gd name="connsiteX15" fmla="*/ 183518 w 615379"/>
                    <a:gd name="connsiteY15" fmla="*/ 455906 h 901463"/>
                    <a:gd name="connsiteX16" fmla="*/ 335918 w 615379"/>
                    <a:gd name="connsiteY16" fmla="*/ 487656 h 901463"/>
                    <a:gd name="connsiteX17" fmla="*/ 412118 w 615379"/>
                    <a:gd name="connsiteY17" fmla="*/ 360656 h 901463"/>
                    <a:gd name="connsiteX18" fmla="*/ 234318 w 615379"/>
                    <a:gd name="connsiteY18" fmla="*/ 322556 h 901463"/>
                    <a:gd name="connsiteX19" fmla="*/ 94618 w 615379"/>
                    <a:gd name="connsiteY19" fmla="*/ 328906 h 901463"/>
                    <a:gd name="connsiteX20" fmla="*/ 107318 w 615379"/>
                    <a:gd name="connsiteY20" fmla="*/ 195556 h 901463"/>
                    <a:gd name="connsiteX21" fmla="*/ 323218 w 615379"/>
                    <a:gd name="connsiteY21" fmla="*/ 157456 h 901463"/>
                    <a:gd name="connsiteX0" fmla="*/ 315395 w 607556"/>
                    <a:gd name="connsiteY0" fmla="*/ 157456 h 901463"/>
                    <a:gd name="connsiteX1" fmla="*/ 347145 w 607556"/>
                    <a:gd name="connsiteY1" fmla="*/ 100306 h 901463"/>
                    <a:gd name="connsiteX2" fmla="*/ 467795 w 607556"/>
                    <a:gd name="connsiteY2" fmla="*/ 1087 h 901463"/>
                    <a:gd name="connsiteX3" fmla="*/ 499545 w 607556"/>
                    <a:gd name="connsiteY3" fmla="*/ 125706 h 901463"/>
                    <a:gd name="connsiteX4" fmla="*/ 505101 w 607556"/>
                    <a:gd name="connsiteY4" fmla="*/ 297156 h 901463"/>
                    <a:gd name="connsiteX5" fmla="*/ 607495 w 607556"/>
                    <a:gd name="connsiteY5" fmla="*/ 576556 h 901463"/>
                    <a:gd name="connsiteX6" fmla="*/ 493195 w 607556"/>
                    <a:gd name="connsiteY6" fmla="*/ 855956 h 901463"/>
                    <a:gd name="connsiteX7" fmla="*/ 208239 w 607556"/>
                    <a:gd name="connsiteY7" fmla="*/ 893262 h 901463"/>
                    <a:gd name="connsiteX8" fmla="*/ 35995 w 607556"/>
                    <a:gd name="connsiteY8" fmla="*/ 773406 h 901463"/>
                    <a:gd name="connsiteX9" fmla="*/ 120926 w 607556"/>
                    <a:gd name="connsiteY9" fmla="*/ 728956 h 901463"/>
                    <a:gd name="connsiteX10" fmla="*/ 283645 w 607556"/>
                    <a:gd name="connsiteY10" fmla="*/ 760706 h 901463"/>
                    <a:gd name="connsiteX11" fmla="*/ 312218 w 607556"/>
                    <a:gd name="connsiteY11" fmla="*/ 692981 h 901463"/>
                    <a:gd name="connsiteX12" fmla="*/ 251895 w 607556"/>
                    <a:gd name="connsiteY12" fmla="*/ 615450 h 901463"/>
                    <a:gd name="connsiteX13" fmla="*/ 42345 w 607556"/>
                    <a:gd name="connsiteY13" fmla="*/ 610687 h 901463"/>
                    <a:gd name="connsiteX14" fmla="*/ 10595 w 607556"/>
                    <a:gd name="connsiteY14" fmla="*/ 500356 h 901463"/>
                    <a:gd name="connsiteX15" fmla="*/ 175695 w 607556"/>
                    <a:gd name="connsiteY15" fmla="*/ 455906 h 901463"/>
                    <a:gd name="connsiteX16" fmla="*/ 328095 w 607556"/>
                    <a:gd name="connsiteY16" fmla="*/ 487656 h 901463"/>
                    <a:gd name="connsiteX17" fmla="*/ 404295 w 607556"/>
                    <a:gd name="connsiteY17" fmla="*/ 360656 h 901463"/>
                    <a:gd name="connsiteX18" fmla="*/ 226495 w 607556"/>
                    <a:gd name="connsiteY18" fmla="*/ 322556 h 901463"/>
                    <a:gd name="connsiteX19" fmla="*/ 86795 w 607556"/>
                    <a:gd name="connsiteY19" fmla="*/ 328906 h 901463"/>
                    <a:gd name="connsiteX20" fmla="*/ 99495 w 607556"/>
                    <a:gd name="connsiteY20" fmla="*/ 195556 h 901463"/>
                    <a:gd name="connsiteX21" fmla="*/ 315395 w 607556"/>
                    <a:gd name="connsiteY21" fmla="*/ 157456 h 901463"/>
                    <a:gd name="connsiteX0" fmla="*/ 315395 w 607556"/>
                    <a:gd name="connsiteY0" fmla="*/ 157456 h 901463"/>
                    <a:gd name="connsiteX1" fmla="*/ 347145 w 607556"/>
                    <a:gd name="connsiteY1" fmla="*/ 100306 h 901463"/>
                    <a:gd name="connsiteX2" fmla="*/ 467795 w 607556"/>
                    <a:gd name="connsiteY2" fmla="*/ 1087 h 901463"/>
                    <a:gd name="connsiteX3" fmla="*/ 499545 w 607556"/>
                    <a:gd name="connsiteY3" fmla="*/ 125706 h 901463"/>
                    <a:gd name="connsiteX4" fmla="*/ 505101 w 607556"/>
                    <a:gd name="connsiteY4" fmla="*/ 297156 h 901463"/>
                    <a:gd name="connsiteX5" fmla="*/ 607495 w 607556"/>
                    <a:gd name="connsiteY5" fmla="*/ 576556 h 901463"/>
                    <a:gd name="connsiteX6" fmla="*/ 493195 w 607556"/>
                    <a:gd name="connsiteY6" fmla="*/ 855956 h 901463"/>
                    <a:gd name="connsiteX7" fmla="*/ 208239 w 607556"/>
                    <a:gd name="connsiteY7" fmla="*/ 893262 h 901463"/>
                    <a:gd name="connsiteX8" fmla="*/ 35995 w 607556"/>
                    <a:gd name="connsiteY8" fmla="*/ 773406 h 901463"/>
                    <a:gd name="connsiteX9" fmla="*/ 120926 w 607556"/>
                    <a:gd name="connsiteY9" fmla="*/ 728956 h 901463"/>
                    <a:gd name="connsiteX10" fmla="*/ 283645 w 607556"/>
                    <a:gd name="connsiteY10" fmla="*/ 760706 h 901463"/>
                    <a:gd name="connsiteX11" fmla="*/ 312218 w 607556"/>
                    <a:gd name="connsiteY11" fmla="*/ 692981 h 901463"/>
                    <a:gd name="connsiteX12" fmla="*/ 251895 w 607556"/>
                    <a:gd name="connsiteY12" fmla="*/ 615450 h 901463"/>
                    <a:gd name="connsiteX13" fmla="*/ 42345 w 607556"/>
                    <a:gd name="connsiteY13" fmla="*/ 610687 h 901463"/>
                    <a:gd name="connsiteX14" fmla="*/ 10595 w 607556"/>
                    <a:gd name="connsiteY14" fmla="*/ 500356 h 901463"/>
                    <a:gd name="connsiteX15" fmla="*/ 175695 w 607556"/>
                    <a:gd name="connsiteY15" fmla="*/ 443999 h 901463"/>
                    <a:gd name="connsiteX16" fmla="*/ 328095 w 607556"/>
                    <a:gd name="connsiteY16" fmla="*/ 487656 h 901463"/>
                    <a:gd name="connsiteX17" fmla="*/ 404295 w 607556"/>
                    <a:gd name="connsiteY17" fmla="*/ 360656 h 901463"/>
                    <a:gd name="connsiteX18" fmla="*/ 226495 w 607556"/>
                    <a:gd name="connsiteY18" fmla="*/ 322556 h 901463"/>
                    <a:gd name="connsiteX19" fmla="*/ 86795 w 607556"/>
                    <a:gd name="connsiteY19" fmla="*/ 328906 h 901463"/>
                    <a:gd name="connsiteX20" fmla="*/ 99495 w 607556"/>
                    <a:gd name="connsiteY20" fmla="*/ 195556 h 901463"/>
                    <a:gd name="connsiteX21" fmla="*/ 315395 w 607556"/>
                    <a:gd name="connsiteY21" fmla="*/ 157456 h 901463"/>
                    <a:gd name="connsiteX0" fmla="*/ 301805 w 593966"/>
                    <a:gd name="connsiteY0" fmla="*/ 157456 h 901463"/>
                    <a:gd name="connsiteX1" fmla="*/ 333555 w 593966"/>
                    <a:gd name="connsiteY1" fmla="*/ 100306 h 901463"/>
                    <a:gd name="connsiteX2" fmla="*/ 454205 w 593966"/>
                    <a:gd name="connsiteY2" fmla="*/ 1087 h 901463"/>
                    <a:gd name="connsiteX3" fmla="*/ 485955 w 593966"/>
                    <a:gd name="connsiteY3" fmla="*/ 125706 h 901463"/>
                    <a:gd name="connsiteX4" fmla="*/ 491511 w 593966"/>
                    <a:gd name="connsiteY4" fmla="*/ 297156 h 901463"/>
                    <a:gd name="connsiteX5" fmla="*/ 593905 w 593966"/>
                    <a:gd name="connsiteY5" fmla="*/ 576556 h 901463"/>
                    <a:gd name="connsiteX6" fmla="*/ 479605 w 593966"/>
                    <a:gd name="connsiteY6" fmla="*/ 855956 h 901463"/>
                    <a:gd name="connsiteX7" fmla="*/ 194649 w 593966"/>
                    <a:gd name="connsiteY7" fmla="*/ 893262 h 901463"/>
                    <a:gd name="connsiteX8" fmla="*/ 22405 w 593966"/>
                    <a:gd name="connsiteY8" fmla="*/ 773406 h 901463"/>
                    <a:gd name="connsiteX9" fmla="*/ 107336 w 593966"/>
                    <a:gd name="connsiteY9" fmla="*/ 728956 h 901463"/>
                    <a:gd name="connsiteX10" fmla="*/ 270055 w 593966"/>
                    <a:gd name="connsiteY10" fmla="*/ 760706 h 901463"/>
                    <a:gd name="connsiteX11" fmla="*/ 298628 w 593966"/>
                    <a:gd name="connsiteY11" fmla="*/ 692981 h 901463"/>
                    <a:gd name="connsiteX12" fmla="*/ 238305 w 593966"/>
                    <a:gd name="connsiteY12" fmla="*/ 615450 h 901463"/>
                    <a:gd name="connsiteX13" fmla="*/ 28755 w 593966"/>
                    <a:gd name="connsiteY13" fmla="*/ 610687 h 901463"/>
                    <a:gd name="connsiteX14" fmla="*/ 16055 w 593966"/>
                    <a:gd name="connsiteY14" fmla="*/ 488450 h 901463"/>
                    <a:gd name="connsiteX15" fmla="*/ 162105 w 593966"/>
                    <a:gd name="connsiteY15" fmla="*/ 443999 h 901463"/>
                    <a:gd name="connsiteX16" fmla="*/ 314505 w 593966"/>
                    <a:gd name="connsiteY16" fmla="*/ 487656 h 901463"/>
                    <a:gd name="connsiteX17" fmla="*/ 390705 w 593966"/>
                    <a:gd name="connsiteY17" fmla="*/ 360656 h 901463"/>
                    <a:gd name="connsiteX18" fmla="*/ 212905 w 593966"/>
                    <a:gd name="connsiteY18" fmla="*/ 322556 h 901463"/>
                    <a:gd name="connsiteX19" fmla="*/ 73205 w 593966"/>
                    <a:gd name="connsiteY19" fmla="*/ 328906 h 901463"/>
                    <a:gd name="connsiteX20" fmla="*/ 85905 w 593966"/>
                    <a:gd name="connsiteY20" fmla="*/ 195556 h 901463"/>
                    <a:gd name="connsiteX21" fmla="*/ 301805 w 593966"/>
                    <a:gd name="connsiteY21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8643 w 591904"/>
                    <a:gd name="connsiteY17" fmla="*/ 360656 h 901463"/>
                    <a:gd name="connsiteX18" fmla="*/ 210843 w 591904"/>
                    <a:gd name="connsiteY18" fmla="*/ 322556 h 901463"/>
                    <a:gd name="connsiteX19" fmla="*/ 71143 w 591904"/>
                    <a:gd name="connsiteY19" fmla="*/ 328906 h 901463"/>
                    <a:gd name="connsiteX20" fmla="*/ 83843 w 591904"/>
                    <a:gd name="connsiteY20" fmla="*/ 195556 h 901463"/>
                    <a:gd name="connsiteX21" fmla="*/ 299743 w 591904"/>
                    <a:gd name="connsiteY21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3880 w 591904"/>
                    <a:gd name="connsiteY17" fmla="*/ 329700 h 901463"/>
                    <a:gd name="connsiteX18" fmla="*/ 210843 w 591904"/>
                    <a:gd name="connsiteY18" fmla="*/ 322556 h 901463"/>
                    <a:gd name="connsiteX19" fmla="*/ 71143 w 591904"/>
                    <a:gd name="connsiteY19" fmla="*/ 328906 h 901463"/>
                    <a:gd name="connsiteX20" fmla="*/ 83843 w 591904"/>
                    <a:gd name="connsiteY20" fmla="*/ 195556 h 901463"/>
                    <a:gd name="connsiteX21" fmla="*/ 299743 w 591904"/>
                    <a:gd name="connsiteY21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83880 w 591904"/>
                    <a:gd name="connsiteY18" fmla="*/ 329700 h 901463"/>
                    <a:gd name="connsiteX19" fmla="*/ 210843 w 591904"/>
                    <a:gd name="connsiteY19" fmla="*/ 322556 h 901463"/>
                    <a:gd name="connsiteX20" fmla="*/ 71143 w 591904"/>
                    <a:gd name="connsiteY20" fmla="*/ 328906 h 901463"/>
                    <a:gd name="connsiteX21" fmla="*/ 83843 w 591904"/>
                    <a:gd name="connsiteY21" fmla="*/ 195556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71143 w 591904"/>
                    <a:gd name="connsiteY20" fmla="*/ 328906 h 901463"/>
                    <a:gd name="connsiteX21" fmla="*/ 83843 w 591904"/>
                    <a:gd name="connsiteY21" fmla="*/ 195556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83843 w 591904"/>
                    <a:gd name="connsiteY21" fmla="*/ 195556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121943 w 591904"/>
                    <a:gd name="connsiteY21" fmla="*/ 171743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133849 w 591904"/>
                    <a:gd name="connsiteY21" fmla="*/ 181268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84634 w 591904"/>
                    <a:gd name="connsiteY21" fmla="*/ 250068 h 901463"/>
                    <a:gd name="connsiteX22" fmla="*/ 133849 w 591904"/>
                    <a:gd name="connsiteY22" fmla="*/ 181268 h 901463"/>
                    <a:gd name="connsiteX23" fmla="*/ 299743 w 591904"/>
                    <a:gd name="connsiteY23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84634 w 591904"/>
                    <a:gd name="connsiteY21" fmla="*/ 250068 h 901463"/>
                    <a:gd name="connsiteX22" fmla="*/ 133849 w 591904"/>
                    <a:gd name="connsiteY22" fmla="*/ 181268 h 901463"/>
                    <a:gd name="connsiteX23" fmla="*/ 203697 w 591904"/>
                    <a:gd name="connsiteY23" fmla="*/ 159581 h 901463"/>
                    <a:gd name="connsiteX24" fmla="*/ 299743 w 591904"/>
                    <a:gd name="connsiteY24" fmla="*/ 157456 h 901463"/>
                    <a:gd name="connsiteX0" fmla="*/ 425950 w 591904"/>
                    <a:gd name="connsiteY0" fmla="*/ 224131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84634 w 591904"/>
                    <a:gd name="connsiteY21" fmla="*/ 250068 h 901463"/>
                    <a:gd name="connsiteX22" fmla="*/ 133849 w 591904"/>
                    <a:gd name="connsiteY22" fmla="*/ 181268 h 901463"/>
                    <a:gd name="connsiteX23" fmla="*/ 203697 w 591904"/>
                    <a:gd name="connsiteY23" fmla="*/ 159581 h 901463"/>
                    <a:gd name="connsiteX24" fmla="*/ 425950 w 591904"/>
                    <a:gd name="connsiteY24" fmla="*/ 224131 h 901463"/>
                    <a:gd name="connsiteX0" fmla="*/ 425950 w 591904"/>
                    <a:gd name="connsiteY0" fmla="*/ 224104 h 901436"/>
                    <a:gd name="connsiteX1" fmla="*/ 327522 w 591904"/>
                    <a:gd name="connsiteY1" fmla="*/ 164316 h 901436"/>
                    <a:gd name="connsiteX2" fmla="*/ 331493 w 591904"/>
                    <a:gd name="connsiteY2" fmla="*/ 100279 h 901436"/>
                    <a:gd name="connsiteX3" fmla="*/ 452143 w 591904"/>
                    <a:gd name="connsiteY3" fmla="*/ 1060 h 901436"/>
                    <a:gd name="connsiteX4" fmla="*/ 483893 w 591904"/>
                    <a:gd name="connsiteY4" fmla="*/ 125679 h 901436"/>
                    <a:gd name="connsiteX5" fmla="*/ 489449 w 591904"/>
                    <a:gd name="connsiteY5" fmla="*/ 297129 h 901436"/>
                    <a:gd name="connsiteX6" fmla="*/ 591843 w 591904"/>
                    <a:gd name="connsiteY6" fmla="*/ 576529 h 901436"/>
                    <a:gd name="connsiteX7" fmla="*/ 477543 w 591904"/>
                    <a:gd name="connsiteY7" fmla="*/ 855929 h 901436"/>
                    <a:gd name="connsiteX8" fmla="*/ 192587 w 591904"/>
                    <a:gd name="connsiteY8" fmla="*/ 893235 h 901436"/>
                    <a:gd name="connsiteX9" fmla="*/ 20343 w 591904"/>
                    <a:gd name="connsiteY9" fmla="*/ 773379 h 901436"/>
                    <a:gd name="connsiteX10" fmla="*/ 105274 w 591904"/>
                    <a:gd name="connsiteY10" fmla="*/ 728929 h 901436"/>
                    <a:gd name="connsiteX11" fmla="*/ 267993 w 591904"/>
                    <a:gd name="connsiteY11" fmla="*/ 760679 h 901436"/>
                    <a:gd name="connsiteX12" fmla="*/ 296566 w 591904"/>
                    <a:gd name="connsiteY12" fmla="*/ 692954 h 901436"/>
                    <a:gd name="connsiteX13" fmla="*/ 236243 w 591904"/>
                    <a:gd name="connsiteY13" fmla="*/ 615423 h 901436"/>
                    <a:gd name="connsiteX14" fmla="*/ 26693 w 591904"/>
                    <a:gd name="connsiteY14" fmla="*/ 610660 h 901436"/>
                    <a:gd name="connsiteX15" fmla="*/ 13993 w 591904"/>
                    <a:gd name="connsiteY15" fmla="*/ 488423 h 901436"/>
                    <a:gd name="connsiteX16" fmla="*/ 129087 w 591904"/>
                    <a:gd name="connsiteY16" fmla="*/ 429685 h 901436"/>
                    <a:gd name="connsiteX17" fmla="*/ 312443 w 591904"/>
                    <a:gd name="connsiteY17" fmla="*/ 487629 h 901436"/>
                    <a:gd name="connsiteX18" fmla="*/ 387053 w 591904"/>
                    <a:gd name="connsiteY18" fmla="*/ 414347 h 901436"/>
                    <a:gd name="connsiteX19" fmla="*/ 352923 w 591904"/>
                    <a:gd name="connsiteY19" fmla="*/ 315385 h 901436"/>
                    <a:gd name="connsiteX20" fmla="*/ 210843 w 591904"/>
                    <a:gd name="connsiteY20" fmla="*/ 322529 h 901436"/>
                    <a:gd name="connsiteX21" fmla="*/ 102100 w 591904"/>
                    <a:gd name="connsiteY21" fmla="*/ 312210 h 901436"/>
                    <a:gd name="connsiteX22" fmla="*/ 84634 w 591904"/>
                    <a:gd name="connsiteY22" fmla="*/ 250041 h 901436"/>
                    <a:gd name="connsiteX23" fmla="*/ 133849 w 591904"/>
                    <a:gd name="connsiteY23" fmla="*/ 181241 h 901436"/>
                    <a:gd name="connsiteX24" fmla="*/ 203697 w 591904"/>
                    <a:gd name="connsiteY24" fmla="*/ 159554 h 901436"/>
                    <a:gd name="connsiteX25" fmla="*/ 425950 w 591904"/>
                    <a:gd name="connsiteY25" fmla="*/ 224104 h 901436"/>
                    <a:gd name="connsiteX0" fmla="*/ 425950 w 591904"/>
                    <a:gd name="connsiteY0" fmla="*/ 224104 h 901436"/>
                    <a:gd name="connsiteX1" fmla="*/ 327522 w 591904"/>
                    <a:gd name="connsiteY1" fmla="*/ 164316 h 901436"/>
                    <a:gd name="connsiteX2" fmla="*/ 331493 w 591904"/>
                    <a:gd name="connsiteY2" fmla="*/ 100279 h 901436"/>
                    <a:gd name="connsiteX3" fmla="*/ 452143 w 591904"/>
                    <a:gd name="connsiteY3" fmla="*/ 1060 h 901436"/>
                    <a:gd name="connsiteX4" fmla="*/ 483893 w 591904"/>
                    <a:gd name="connsiteY4" fmla="*/ 125679 h 901436"/>
                    <a:gd name="connsiteX5" fmla="*/ 489449 w 591904"/>
                    <a:gd name="connsiteY5" fmla="*/ 297129 h 901436"/>
                    <a:gd name="connsiteX6" fmla="*/ 591843 w 591904"/>
                    <a:gd name="connsiteY6" fmla="*/ 576529 h 901436"/>
                    <a:gd name="connsiteX7" fmla="*/ 477543 w 591904"/>
                    <a:gd name="connsiteY7" fmla="*/ 855929 h 901436"/>
                    <a:gd name="connsiteX8" fmla="*/ 192587 w 591904"/>
                    <a:gd name="connsiteY8" fmla="*/ 893235 h 901436"/>
                    <a:gd name="connsiteX9" fmla="*/ 20343 w 591904"/>
                    <a:gd name="connsiteY9" fmla="*/ 773379 h 901436"/>
                    <a:gd name="connsiteX10" fmla="*/ 105274 w 591904"/>
                    <a:gd name="connsiteY10" fmla="*/ 728929 h 901436"/>
                    <a:gd name="connsiteX11" fmla="*/ 267993 w 591904"/>
                    <a:gd name="connsiteY11" fmla="*/ 760679 h 901436"/>
                    <a:gd name="connsiteX12" fmla="*/ 296566 w 591904"/>
                    <a:gd name="connsiteY12" fmla="*/ 692954 h 901436"/>
                    <a:gd name="connsiteX13" fmla="*/ 236243 w 591904"/>
                    <a:gd name="connsiteY13" fmla="*/ 615423 h 901436"/>
                    <a:gd name="connsiteX14" fmla="*/ 26693 w 591904"/>
                    <a:gd name="connsiteY14" fmla="*/ 610660 h 901436"/>
                    <a:gd name="connsiteX15" fmla="*/ 13993 w 591904"/>
                    <a:gd name="connsiteY15" fmla="*/ 488423 h 901436"/>
                    <a:gd name="connsiteX16" fmla="*/ 129087 w 591904"/>
                    <a:gd name="connsiteY16" fmla="*/ 429685 h 901436"/>
                    <a:gd name="connsiteX17" fmla="*/ 312443 w 591904"/>
                    <a:gd name="connsiteY17" fmla="*/ 487629 h 901436"/>
                    <a:gd name="connsiteX18" fmla="*/ 387053 w 591904"/>
                    <a:gd name="connsiteY18" fmla="*/ 414347 h 901436"/>
                    <a:gd name="connsiteX19" fmla="*/ 352923 w 591904"/>
                    <a:gd name="connsiteY19" fmla="*/ 315385 h 901436"/>
                    <a:gd name="connsiteX20" fmla="*/ 210843 w 591904"/>
                    <a:gd name="connsiteY20" fmla="*/ 322529 h 901436"/>
                    <a:gd name="connsiteX21" fmla="*/ 102100 w 591904"/>
                    <a:gd name="connsiteY21" fmla="*/ 312210 h 901436"/>
                    <a:gd name="connsiteX22" fmla="*/ 84634 w 591904"/>
                    <a:gd name="connsiteY22" fmla="*/ 250041 h 901436"/>
                    <a:gd name="connsiteX23" fmla="*/ 133849 w 591904"/>
                    <a:gd name="connsiteY23" fmla="*/ 181241 h 901436"/>
                    <a:gd name="connsiteX24" fmla="*/ 203697 w 591904"/>
                    <a:gd name="connsiteY24" fmla="*/ 159554 h 901436"/>
                    <a:gd name="connsiteX25" fmla="*/ 332284 w 591904"/>
                    <a:gd name="connsiteY25" fmla="*/ 171459 h 901436"/>
                    <a:gd name="connsiteX26" fmla="*/ 425950 w 591904"/>
                    <a:gd name="connsiteY26" fmla="*/ 224104 h 901436"/>
                    <a:gd name="connsiteX0" fmla="*/ 425950 w 591904"/>
                    <a:gd name="connsiteY0" fmla="*/ 224104 h 901436"/>
                    <a:gd name="connsiteX1" fmla="*/ 327522 w 591904"/>
                    <a:gd name="connsiteY1" fmla="*/ 164316 h 901436"/>
                    <a:gd name="connsiteX2" fmla="*/ 331493 w 591904"/>
                    <a:gd name="connsiteY2" fmla="*/ 100279 h 901436"/>
                    <a:gd name="connsiteX3" fmla="*/ 452143 w 591904"/>
                    <a:gd name="connsiteY3" fmla="*/ 1060 h 901436"/>
                    <a:gd name="connsiteX4" fmla="*/ 483893 w 591904"/>
                    <a:gd name="connsiteY4" fmla="*/ 125679 h 901436"/>
                    <a:gd name="connsiteX5" fmla="*/ 489449 w 591904"/>
                    <a:gd name="connsiteY5" fmla="*/ 297129 h 901436"/>
                    <a:gd name="connsiteX6" fmla="*/ 591843 w 591904"/>
                    <a:gd name="connsiteY6" fmla="*/ 576529 h 901436"/>
                    <a:gd name="connsiteX7" fmla="*/ 477543 w 591904"/>
                    <a:gd name="connsiteY7" fmla="*/ 855929 h 901436"/>
                    <a:gd name="connsiteX8" fmla="*/ 192587 w 591904"/>
                    <a:gd name="connsiteY8" fmla="*/ 893235 h 901436"/>
                    <a:gd name="connsiteX9" fmla="*/ 20343 w 591904"/>
                    <a:gd name="connsiteY9" fmla="*/ 773379 h 901436"/>
                    <a:gd name="connsiteX10" fmla="*/ 105274 w 591904"/>
                    <a:gd name="connsiteY10" fmla="*/ 728929 h 901436"/>
                    <a:gd name="connsiteX11" fmla="*/ 267993 w 591904"/>
                    <a:gd name="connsiteY11" fmla="*/ 760679 h 901436"/>
                    <a:gd name="connsiteX12" fmla="*/ 296566 w 591904"/>
                    <a:gd name="connsiteY12" fmla="*/ 692954 h 901436"/>
                    <a:gd name="connsiteX13" fmla="*/ 236243 w 591904"/>
                    <a:gd name="connsiteY13" fmla="*/ 615423 h 901436"/>
                    <a:gd name="connsiteX14" fmla="*/ 26693 w 591904"/>
                    <a:gd name="connsiteY14" fmla="*/ 610660 h 901436"/>
                    <a:gd name="connsiteX15" fmla="*/ 13993 w 591904"/>
                    <a:gd name="connsiteY15" fmla="*/ 488423 h 901436"/>
                    <a:gd name="connsiteX16" fmla="*/ 129087 w 591904"/>
                    <a:gd name="connsiteY16" fmla="*/ 429685 h 901436"/>
                    <a:gd name="connsiteX17" fmla="*/ 312443 w 591904"/>
                    <a:gd name="connsiteY17" fmla="*/ 487629 h 901436"/>
                    <a:gd name="connsiteX18" fmla="*/ 387053 w 591904"/>
                    <a:gd name="connsiteY18" fmla="*/ 414347 h 901436"/>
                    <a:gd name="connsiteX19" fmla="*/ 352923 w 591904"/>
                    <a:gd name="connsiteY19" fmla="*/ 315385 h 901436"/>
                    <a:gd name="connsiteX20" fmla="*/ 210843 w 591904"/>
                    <a:gd name="connsiteY20" fmla="*/ 322529 h 901436"/>
                    <a:gd name="connsiteX21" fmla="*/ 102100 w 591904"/>
                    <a:gd name="connsiteY21" fmla="*/ 312210 h 901436"/>
                    <a:gd name="connsiteX22" fmla="*/ 84634 w 591904"/>
                    <a:gd name="connsiteY22" fmla="*/ 250041 h 901436"/>
                    <a:gd name="connsiteX23" fmla="*/ 133849 w 591904"/>
                    <a:gd name="connsiteY23" fmla="*/ 181241 h 901436"/>
                    <a:gd name="connsiteX24" fmla="*/ 203697 w 591904"/>
                    <a:gd name="connsiteY24" fmla="*/ 159554 h 901436"/>
                    <a:gd name="connsiteX25" fmla="*/ 332284 w 591904"/>
                    <a:gd name="connsiteY25" fmla="*/ 171459 h 901436"/>
                    <a:gd name="connsiteX26" fmla="*/ 425950 w 591904"/>
                    <a:gd name="connsiteY26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32284 w 591904"/>
                    <a:gd name="connsiteY26" fmla="*/ 171459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25140 w 591904"/>
                    <a:gd name="connsiteY26" fmla="*/ 166697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25140 w 591904"/>
                    <a:gd name="connsiteY26" fmla="*/ 166697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25140 w 591904"/>
                    <a:gd name="connsiteY26" fmla="*/ 166697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15615 w 591904"/>
                    <a:gd name="connsiteY26" fmla="*/ 164316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3252 h 900584"/>
                    <a:gd name="connsiteX1" fmla="*/ 391815 w 591904"/>
                    <a:gd name="connsiteY1" fmla="*/ 199182 h 900584"/>
                    <a:gd name="connsiteX2" fmla="*/ 327522 w 591904"/>
                    <a:gd name="connsiteY2" fmla="*/ 163464 h 900584"/>
                    <a:gd name="connsiteX3" fmla="*/ 321968 w 591904"/>
                    <a:gd name="connsiteY3" fmla="*/ 97046 h 900584"/>
                    <a:gd name="connsiteX4" fmla="*/ 452143 w 591904"/>
                    <a:gd name="connsiteY4" fmla="*/ 208 h 900584"/>
                    <a:gd name="connsiteX5" fmla="*/ 483893 w 591904"/>
                    <a:gd name="connsiteY5" fmla="*/ 124827 h 900584"/>
                    <a:gd name="connsiteX6" fmla="*/ 489449 w 591904"/>
                    <a:gd name="connsiteY6" fmla="*/ 296277 h 900584"/>
                    <a:gd name="connsiteX7" fmla="*/ 591843 w 591904"/>
                    <a:gd name="connsiteY7" fmla="*/ 575677 h 900584"/>
                    <a:gd name="connsiteX8" fmla="*/ 477543 w 591904"/>
                    <a:gd name="connsiteY8" fmla="*/ 855077 h 900584"/>
                    <a:gd name="connsiteX9" fmla="*/ 192587 w 591904"/>
                    <a:gd name="connsiteY9" fmla="*/ 892383 h 900584"/>
                    <a:gd name="connsiteX10" fmla="*/ 20343 w 591904"/>
                    <a:gd name="connsiteY10" fmla="*/ 772527 h 900584"/>
                    <a:gd name="connsiteX11" fmla="*/ 105274 w 591904"/>
                    <a:gd name="connsiteY11" fmla="*/ 728077 h 900584"/>
                    <a:gd name="connsiteX12" fmla="*/ 267993 w 591904"/>
                    <a:gd name="connsiteY12" fmla="*/ 759827 h 900584"/>
                    <a:gd name="connsiteX13" fmla="*/ 296566 w 591904"/>
                    <a:gd name="connsiteY13" fmla="*/ 692102 h 900584"/>
                    <a:gd name="connsiteX14" fmla="*/ 236243 w 591904"/>
                    <a:gd name="connsiteY14" fmla="*/ 614571 h 900584"/>
                    <a:gd name="connsiteX15" fmla="*/ 26693 w 591904"/>
                    <a:gd name="connsiteY15" fmla="*/ 609808 h 900584"/>
                    <a:gd name="connsiteX16" fmla="*/ 13993 w 591904"/>
                    <a:gd name="connsiteY16" fmla="*/ 487571 h 900584"/>
                    <a:gd name="connsiteX17" fmla="*/ 129087 w 591904"/>
                    <a:gd name="connsiteY17" fmla="*/ 428833 h 900584"/>
                    <a:gd name="connsiteX18" fmla="*/ 312443 w 591904"/>
                    <a:gd name="connsiteY18" fmla="*/ 486777 h 900584"/>
                    <a:gd name="connsiteX19" fmla="*/ 387053 w 591904"/>
                    <a:gd name="connsiteY19" fmla="*/ 413495 h 900584"/>
                    <a:gd name="connsiteX20" fmla="*/ 352923 w 591904"/>
                    <a:gd name="connsiteY20" fmla="*/ 314533 h 900584"/>
                    <a:gd name="connsiteX21" fmla="*/ 210843 w 591904"/>
                    <a:gd name="connsiteY21" fmla="*/ 321677 h 900584"/>
                    <a:gd name="connsiteX22" fmla="*/ 102100 w 591904"/>
                    <a:gd name="connsiteY22" fmla="*/ 311358 h 900584"/>
                    <a:gd name="connsiteX23" fmla="*/ 84634 w 591904"/>
                    <a:gd name="connsiteY23" fmla="*/ 249189 h 900584"/>
                    <a:gd name="connsiteX24" fmla="*/ 133849 w 591904"/>
                    <a:gd name="connsiteY24" fmla="*/ 180389 h 900584"/>
                    <a:gd name="connsiteX25" fmla="*/ 203697 w 591904"/>
                    <a:gd name="connsiteY25" fmla="*/ 158702 h 900584"/>
                    <a:gd name="connsiteX26" fmla="*/ 315615 w 591904"/>
                    <a:gd name="connsiteY26" fmla="*/ 163464 h 900584"/>
                    <a:gd name="connsiteX27" fmla="*/ 425950 w 591904"/>
                    <a:gd name="connsiteY27" fmla="*/ 223252 h 900584"/>
                    <a:gd name="connsiteX0" fmla="*/ 425950 w 591904"/>
                    <a:gd name="connsiteY0" fmla="*/ 225134 h 902466"/>
                    <a:gd name="connsiteX1" fmla="*/ 391815 w 591904"/>
                    <a:gd name="connsiteY1" fmla="*/ 201064 h 902466"/>
                    <a:gd name="connsiteX2" fmla="*/ 327522 w 591904"/>
                    <a:gd name="connsiteY2" fmla="*/ 165346 h 902466"/>
                    <a:gd name="connsiteX3" fmla="*/ 321968 w 591904"/>
                    <a:gd name="connsiteY3" fmla="*/ 98928 h 902466"/>
                    <a:gd name="connsiteX4" fmla="*/ 452143 w 591904"/>
                    <a:gd name="connsiteY4" fmla="*/ 2090 h 902466"/>
                    <a:gd name="connsiteX5" fmla="*/ 483893 w 591904"/>
                    <a:gd name="connsiteY5" fmla="*/ 126709 h 902466"/>
                    <a:gd name="connsiteX6" fmla="*/ 489449 w 591904"/>
                    <a:gd name="connsiteY6" fmla="*/ 298159 h 902466"/>
                    <a:gd name="connsiteX7" fmla="*/ 591843 w 591904"/>
                    <a:gd name="connsiteY7" fmla="*/ 577559 h 902466"/>
                    <a:gd name="connsiteX8" fmla="*/ 477543 w 591904"/>
                    <a:gd name="connsiteY8" fmla="*/ 856959 h 902466"/>
                    <a:gd name="connsiteX9" fmla="*/ 192587 w 591904"/>
                    <a:gd name="connsiteY9" fmla="*/ 894265 h 902466"/>
                    <a:gd name="connsiteX10" fmla="*/ 20343 w 591904"/>
                    <a:gd name="connsiteY10" fmla="*/ 774409 h 902466"/>
                    <a:gd name="connsiteX11" fmla="*/ 105274 w 591904"/>
                    <a:gd name="connsiteY11" fmla="*/ 729959 h 902466"/>
                    <a:gd name="connsiteX12" fmla="*/ 267993 w 591904"/>
                    <a:gd name="connsiteY12" fmla="*/ 761709 h 902466"/>
                    <a:gd name="connsiteX13" fmla="*/ 296566 w 591904"/>
                    <a:gd name="connsiteY13" fmla="*/ 693984 h 902466"/>
                    <a:gd name="connsiteX14" fmla="*/ 236243 w 591904"/>
                    <a:gd name="connsiteY14" fmla="*/ 616453 h 902466"/>
                    <a:gd name="connsiteX15" fmla="*/ 26693 w 591904"/>
                    <a:gd name="connsiteY15" fmla="*/ 611690 h 902466"/>
                    <a:gd name="connsiteX16" fmla="*/ 13993 w 591904"/>
                    <a:gd name="connsiteY16" fmla="*/ 489453 h 902466"/>
                    <a:gd name="connsiteX17" fmla="*/ 129087 w 591904"/>
                    <a:gd name="connsiteY17" fmla="*/ 430715 h 902466"/>
                    <a:gd name="connsiteX18" fmla="*/ 312443 w 591904"/>
                    <a:gd name="connsiteY18" fmla="*/ 488659 h 902466"/>
                    <a:gd name="connsiteX19" fmla="*/ 387053 w 591904"/>
                    <a:gd name="connsiteY19" fmla="*/ 415377 h 902466"/>
                    <a:gd name="connsiteX20" fmla="*/ 352923 w 591904"/>
                    <a:gd name="connsiteY20" fmla="*/ 316415 h 902466"/>
                    <a:gd name="connsiteX21" fmla="*/ 210843 w 591904"/>
                    <a:gd name="connsiteY21" fmla="*/ 323559 h 902466"/>
                    <a:gd name="connsiteX22" fmla="*/ 102100 w 591904"/>
                    <a:gd name="connsiteY22" fmla="*/ 313240 h 902466"/>
                    <a:gd name="connsiteX23" fmla="*/ 84634 w 591904"/>
                    <a:gd name="connsiteY23" fmla="*/ 251071 h 902466"/>
                    <a:gd name="connsiteX24" fmla="*/ 133849 w 591904"/>
                    <a:gd name="connsiteY24" fmla="*/ 182271 h 902466"/>
                    <a:gd name="connsiteX25" fmla="*/ 203697 w 591904"/>
                    <a:gd name="connsiteY25" fmla="*/ 160584 h 902466"/>
                    <a:gd name="connsiteX26" fmla="*/ 315615 w 591904"/>
                    <a:gd name="connsiteY26" fmla="*/ 165346 h 902466"/>
                    <a:gd name="connsiteX27" fmla="*/ 425950 w 591904"/>
                    <a:gd name="connsiteY27" fmla="*/ 225134 h 902466"/>
                    <a:gd name="connsiteX0" fmla="*/ 425950 w 591904"/>
                    <a:gd name="connsiteY0" fmla="*/ 226855 h 904187"/>
                    <a:gd name="connsiteX1" fmla="*/ 391815 w 591904"/>
                    <a:gd name="connsiteY1" fmla="*/ 202785 h 904187"/>
                    <a:gd name="connsiteX2" fmla="*/ 327522 w 591904"/>
                    <a:gd name="connsiteY2" fmla="*/ 167067 h 904187"/>
                    <a:gd name="connsiteX3" fmla="*/ 321968 w 591904"/>
                    <a:gd name="connsiteY3" fmla="*/ 100649 h 904187"/>
                    <a:gd name="connsiteX4" fmla="*/ 452143 w 591904"/>
                    <a:gd name="connsiteY4" fmla="*/ 3811 h 904187"/>
                    <a:gd name="connsiteX5" fmla="*/ 483893 w 591904"/>
                    <a:gd name="connsiteY5" fmla="*/ 128430 h 904187"/>
                    <a:gd name="connsiteX6" fmla="*/ 489449 w 591904"/>
                    <a:gd name="connsiteY6" fmla="*/ 299880 h 904187"/>
                    <a:gd name="connsiteX7" fmla="*/ 591843 w 591904"/>
                    <a:gd name="connsiteY7" fmla="*/ 579280 h 904187"/>
                    <a:gd name="connsiteX8" fmla="*/ 477543 w 591904"/>
                    <a:gd name="connsiteY8" fmla="*/ 858680 h 904187"/>
                    <a:gd name="connsiteX9" fmla="*/ 192587 w 591904"/>
                    <a:gd name="connsiteY9" fmla="*/ 895986 h 904187"/>
                    <a:gd name="connsiteX10" fmla="*/ 20343 w 591904"/>
                    <a:gd name="connsiteY10" fmla="*/ 776130 h 904187"/>
                    <a:gd name="connsiteX11" fmla="*/ 105274 w 591904"/>
                    <a:gd name="connsiteY11" fmla="*/ 731680 h 904187"/>
                    <a:gd name="connsiteX12" fmla="*/ 267993 w 591904"/>
                    <a:gd name="connsiteY12" fmla="*/ 763430 h 904187"/>
                    <a:gd name="connsiteX13" fmla="*/ 296566 w 591904"/>
                    <a:gd name="connsiteY13" fmla="*/ 695705 h 904187"/>
                    <a:gd name="connsiteX14" fmla="*/ 236243 w 591904"/>
                    <a:gd name="connsiteY14" fmla="*/ 618174 h 904187"/>
                    <a:gd name="connsiteX15" fmla="*/ 26693 w 591904"/>
                    <a:gd name="connsiteY15" fmla="*/ 613411 h 904187"/>
                    <a:gd name="connsiteX16" fmla="*/ 13993 w 591904"/>
                    <a:gd name="connsiteY16" fmla="*/ 491174 h 904187"/>
                    <a:gd name="connsiteX17" fmla="*/ 129087 w 591904"/>
                    <a:gd name="connsiteY17" fmla="*/ 432436 h 904187"/>
                    <a:gd name="connsiteX18" fmla="*/ 312443 w 591904"/>
                    <a:gd name="connsiteY18" fmla="*/ 490380 h 904187"/>
                    <a:gd name="connsiteX19" fmla="*/ 387053 w 591904"/>
                    <a:gd name="connsiteY19" fmla="*/ 417098 h 904187"/>
                    <a:gd name="connsiteX20" fmla="*/ 352923 w 591904"/>
                    <a:gd name="connsiteY20" fmla="*/ 318136 h 904187"/>
                    <a:gd name="connsiteX21" fmla="*/ 210843 w 591904"/>
                    <a:gd name="connsiteY21" fmla="*/ 325280 h 904187"/>
                    <a:gd name="connsiteX22" fmla="*/ 102100 w 591904"/>
                    <a:gd name="connsiteY22" fmla="*/ 314961 h 904187"/>
                    <a:gd name="connsiteX23" fmla="*/ 84634 w 591904"/>
                    <a:gd name="connsiteY23" fmla="*/ 252792 h 904187"/>
                    <a:gd name="connsiteX24" fmla="*/ 133849 w 591904"/>
                    <a:gd name="connsiteY24" fmla="*/ 183992 h 904187"/>
                    <a:gd name="connsiteX25" fmla="*/ 203697 w 591904"/>
                    <a:gd name="connsiteY25" fmla="*/ 162305 h 904187"/>
                    <a:gd name="connsiteX26" fmla="*/ 315615 w 591904"/>
                    <a:gd name="connsiteY26" fmla="*/ 167067 h 904187"/>
                    <a:gd name="connsiteX27" fmla="*/ 425950 w 591904"/>
                    <a:gd name="connsiteY27" fmla="*/ 226855 h 904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591904" h="904187">
                      <a:moveTo>
                        <a:pt x="425950" y="226855"/>
                      </a:moveTo>
                      <a:cubicBezTo>
                        <a:pt x="438650" y="232808"/>
                        <a:pt x="408220" y="212750"/>
                        <a:pt x="391815" y="202785"/>
                      </a:cubicBezTo>
                      <a:cubicBezTo>
                        <a:pt x="375410" y="192820"/>
                        <a:pt x="336782" y="184884"/>
                        <a:pt x="327522" y="167067"/>
                      </a:cubicBezTo>
                      <a:cubicBezTo>
                        <a:pt x="318262" y="149250"/>
                        <a:pt x="300404" y="127858"/>
                        <a:pt x="321968" y="100649"/>
                      </a:cubicBezTo>
                      <a:cubicBezTo>
                        <a:pt x="334007" y="73440"/>
                        <a:pt x="398963" y="-19870"/>
                        <a:pt x="452143" y="3811"/>
                      </a:cubicBezTo>
                      <a:cubicBezTo>
                        <a:pt x="505323" y="27492"/>
                        <a:pt x="489581" y="79085"/>
                        <a:pt x="483893" y="128430"/>
                      </a:cubicBezTo>
                      <a:cubicBezTo>
                        <a:pt x="478205" y="177775"/>
                        <a:pt x="430975" y="215213"/>
                        <a:pt x="489449" y="299880"/>
                      </a:cubicBezTo>
                      <a:cubicBezTo>
                        <a:pt x="547923" y="384547"/>
                        <a:pt x="593827" y="486147"/>
                        <a:pt x="591843" y="579280"/>
                      </a:cubicBezTo>
                      <a:cubicBezTo>
                        <a:pt x="589859" y="672413"/>
                        <a:pt x="544086" y="805896"/>
                        <a:pt x="477543" y="858680"/>
                      </a:cubicBezTo>
                      <a:cubicBezTo>
                        <a:pt x="411000" y="911464"/>
                        <a:pt x="268787" y="909744"/>
                        <a:pt x="192587" y="895986"/>
                      </a:cubicBezTo>
                      <a:cubicBezTo>
                        <a:pt x="116387" y="882228"/>
                        <a:pt x="34895" y="803514"/>
                        <a:pt x="20343" y="776130"/>
                      </a:cubicBezTo>
                      <a:cubicBezTo>
                        <a:pt x="5791" y="748746"/>
                        <a:pt x="39392" y="693316"/>
                        <a:pt x="105274" y="731680"/>
                      </a:cubicBezTo>
                      <a:cubicBezTo>
                        <a:pt x="171156" y="770044"/>
                        <a:pt x="236111" y="769426"/>
                        <a:pt x="267993" y="763430"/>
                      </a:cubicBezTo>
                      <a:cubicBezTo>
                        <a:pt x="299875" y="757434"/>
                        <a:pt x="301858" y="717930"/>
                        <a:pt x="296566" y="695705"/>
                      </a:cubicBezTo>
                      <a:cubicBezTo>
                        <a:pt x="291274" y="673480"/>
                        <a:pt x="281222" y="631890"/>
                        <a:pt x="236243" y="618174"/>
                      </a:cubicBezTo>
                      <a:cubicBezTo>
                        <a:pt x="191264" y="604458"/>
                        <a:pt x="63735" y="634578"/>
                        <a:pt x="26693" y="613411"/>
                      </a:cubicBezTo>
                      <a:cubicBezTo>
                        <a:pt x="-10349" y="592244"/>
                        <a:pt x="-3073" y="521336"/>
                        <a:pt x="13993" y="491174"/>
                      </a:cubicBezTo>
                      <a:cubicBezTo>
                        <a:pt x="31059" y="461012"/>
                        <a:pt x="79345" y="432568"/>
                        <a:pt x="129087" y="432436"/>
                      </a:cubicBezTo>
                      <a:cubicBezTo>
                        <a:pt x="178829" y="432304"/>
                        <a:pt x="269449" y="492936"/>
                        <a:pt x="312443" y="490380"/>
                      </a:cubicBezTo>
                      <a:cubicBezTo>
                        <a:pt x="355437" y="487824"/>
                        <a:pt x="375147" y="443424"/>
                        <a:pt x="387053" y="417098"/>
                      </a:cubicBezTo>
                      <a:cubicBezTo>
                        <a:pt x="398959" y="390772"/>
                        <a:pt x="382291" y="333439"/>
                        <a:pt x="352923" y="318136"/>
                      </a:cubicBezTo>
                      <a:cubicBezTo>
                        <a:pt x="323555" y="302833"/>
                        <a:pt x="252647" y="325809"/>
                        <a:pt x="210843" y="325280"/>
                      </a:cubicBezTo>
                      <a:cubicBezTo>
                        <a:pt x="169039" y="324751"/>
                        <a:pt x="121150" y="327042"/>
                        <a:pt x="102100" y="314961"/>
                      </a:cubicBezTo>
                      <a:cubicBezTo>
                        <a:pt x="83050" y="302880"/>
                        <a:pt x="79343" y="274620"/>
                        <a:pt x="84634" y="252792"/>
                      </a:cubicBezTo>
                      <a:cubicBezTo>
                        <a:pt x="89925" y="230964"/>
                        <a:pt x="114005" y="199073"/>
                        <a:pt x="133849" y="183992"/>
                      </a:cubicBezTo>
                      <a:cubicBezTo>
                        <a:pt x="153693" y="168911"/>
                        <a:pt x="173006" y="161951"/>
                        <a:pt x="203697" y="162305"/>
                      </a:cubicBezTo>
                      <a:cubicBezTo>
                        <a:pt x="234388" y="162659"/>
                        <a:pt x="278573" y="156309"/>
                        <a:pt x="315615" y="167067"/>
                      </a:cubicBezTo>
                      <a:cubicBezTo>
                        <a:pt x="359801" y="170682"/>
                        <a:pt x="413250" y="220902"/>
                        <a:pt x="425950" y="226855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7733E2D9-D5A5-462D-F0D9-DBFC177D0275}"/>
                    </a:ext>
                  </a:extLst>
                </p:cNvPr>
                <p:cNvSpPr/>
                <p:nvPr/>
              </p:nvSpPr>
              <p:spPr>
                <a:xfrm>
                  <a:off x="8698858" y="4674357"/>
                  <a:ext cx="538566" cy="833522"/>
                </a:xfrm>
                <a:custGeom>
                  <a:avLst/>
                  <a:gdLst>
                    <a:gd name="connsiteX0" fmla="*/ 128371 w 535170"/>
                    <a:gd name="connsiteY0" fmla="*/ 38156 h 832321"/>
                    <a:gd name="connsiteX1" fmla="*/ 172821 w 535170"/>
                    <a:gd name="connsiteY1" fmla="*/ 56 h 832321"/>
                    <a:gd name="connsiteX2" fmla="*/ 255371 w 535170"/>
                    <a:gd name="connsiteY2" fmla="*/ 44506 h 832321"/>
                    <a:gd name="connsiteX3" fmla="*/ 280771 w 535170"/>
                    <a:gd name="connsiteY3" fmla="*/ 101656 h 832321"/>
                    <a:gd name="connsiteX4" fmla="*/ 280771 w 535170"/>
                    <a:gd name="connsiteY4" fmla="*/ 158806 h 832321"/>
                    <a:gd name="connsiteX5" fmla="*/ 249021 w 535170"/>
                    <a:gd name="connsiteY5" fmla="*/ 228656 h 832321"/>
                    <a:gd name="connsiteX6" fmla="*/ 242671 w 535170"/>
                    <a:gd name="connsiteY6" fmla="*/ 292156 h 832321"/>
                    <a:gd name="connsiteX7" fmla="*/ 312521 w 535170"/>
                    <a:gd name="connsiteY7" fmla="*/ 317556 h 832321"/>
                    <a:gd name="connsiteX8" fmla="*/ 420471 w 535170"/>
                    <a:gd name="connsiteY8" fmla="*/ 317556 h 832321"/>
                    <a:gd name="connsiteX9" fmla="*/ 503021 w 535170"/>
                    <a:gd name="connsiteY9" fmla="*/ 317556 h 832321"/>
                    <a:gd name="connsiteX10" fmla="*/ 503021 w 535170"/>
                    <a:gd name="connsiteY10" fmla="*/ 317556 h 832321"/>
                    <a:gd name="connsiteX11" fmla="*/ 534771 w 535170"/>
                    <a:gd name="connsiteY11" fmla="*/ 400106 h 832321"/>
                    <a:gd name="connsiteX12" fmla="*/ 477621 w 535170"/>
                    <a:gd name="connsiteY12" fmla="*/ 469956 h 832321"/>
                    <a:gd name="connsiteX13" fmla="*/ 287121 w 535170"/>
                    <a:gd name="connsiteY13" fmla="*/ 469956 h 832321"/>
                    <a:gd name="connsiteX14" fmla="*/ 191871 w 535170"/>
                    <a:gd name="connsiteY14" fmla="*/ 463606 h 832321"/>
                    <a:gd name="connsiteX15" fmla="*/ 109321 w 535170"/>
                    <a:gd name="connsiteY15" fmla="*/ 577906 h 832321"/>
                    <a:gd name="connsiteX16" fmla="*/ 217271 w 535170"/>
                    <a:gd name="connsiteY16" fmla="*/ 616006 h 832321"/>
                    <a:gd name="connsiteX17" fmla="*/ 382371 w 535170"/>
                    <a:gd name="connsiteY17" fmla="*/ 616006 h 832321"/>
                    <a:gd name="connsiteX18" fmla="*/ 445871 w 535170"/>
                    <a:gd name="connsiteY18" fmla="*/ 692206 h 832321"/>
                    <a:gd name="connsiteX19" fmla="*/ 376021 w 535170"/>
                    <a:gd name="connsiteY19" fmla="*/ 762056 h 832321"/>
                    <a:gd name="connsiteX20" fmla="*/ 242671 w 535170"/>
                    <a:gd name="connsiteY20" fmla="*/ 743006 h 832321"/>
                    <a:gd name="connsiteX21" fmla="*/ 185521 w 535170"/>
                    <a:gd name="connsiteY21" fmla="*/ 736656 h 832321"/>
                    <a:gd name="connsiteX22" fmla="*/ 160121 w 535170"/>
                    <a:gd name="connsiteY22" fmla="*/ 819206 h 832321"/>
                    <a:gd name="connsiteX23" fmla="*/ 83921 w 535170"/>
                    <a:gd name="connsiteY23" fmla="*/ 806506 h 832321"/>
                    <a:gd name="connsiteX24" fmla="*/ 7721 w 535170"/>
                    <a:gd name="connsiteY24" fmla="*/ 577906 h 832321"/>
                    <a:gd name="connsiteX25" fmla="*/ 14071 w 535170"/>
                    <a:gd name="connsiteY25" fmla="*/ 419156 h 832321"/>
                    <a:gd name="connsiteX26" fmla="*/ 109321 w 535170"/>
                    <a:gd name="connsiteY26" fmla="*/ 260406 h 832321"/>
                    <a:gd name="connsiteX27" fmla="*/ 141071 w 535170"/>
                    <a:gd name="connsiteY27" fmla="*/ 152456 h 832321"/>
                    <a:gd name="connsiteX28" fmla="*/ 128371 w 535170"/>
                    <a:gd name="connsiteY28" fmla="*/ 38156 h 832321"/>
                    <a:gd name="connsiteX0" fmla="*/ 128371 w 551707"/>
                    <a:gd name="connsiteY0" fmla="*/ 38156 h 832321"/>
                    <a:gd name="connsiteX1" fmla="*/ 172821 w 551707"/>
                    <a:gd name="connsiteY1" fmla="*/ 56 h 832321"/>
                    <a:gd name="connsiteX2" fmla="*/ 255371 w 551707"/>
                    <a:gd name="connsiteY2" fmla="*/ 44506 h 832321"/>
                    <a:gd name="connsiteX3" fmla="*/ 280771 w 551707"/>
                    <a:gd name="connsiteY3" fmla="*/ 101656 h 832321"/>
                    <a:gd name="connsiteX4" fmla="*/ 280771 w 551707"/>
                    <a:gd name="connsiteY4" fmla="*/ 158806 h 832321"/>
                    <a:gd name="connsiteX5" fmla="*/ 249021 w 551707"/>
                    <a:gd name="connsiteY5" fmla="*/ 228656 h 832321"/>
                    <a:gd name="connsiteX6" fmla="*/ 242671 w 551707"/>
                    <a:gd name="connsiteY6" fmla="*/ 292156 h 832321"/>
                    <a:gd name="connsiteX7" fmla="*/ 312521 w 551707"/>
                    <a:gd name="connsiteY7" fmla="*/ 317556 h 832321"/>
                    <a:gd name="connsiteX8" fmla="*/ 420471 w 551707"/>
                    <a:gd name="connsiteY8" fmla="*/ 317556 h 832321"/>
                    <a:gd name="connsiteX9" fmla="*/ 503021 w 551707"/>
                    <a:gd name="connsiteY9" fmla="*/ 317556 h 832321"/>
                    <a:gd name="connsiteX10" fmla="*/ 503021 w 551707"/>
                    <a:gd name="connsiteY10" fmla="*/ 317556 h 832321"/>
                    <a:gd name="connsiteX11" fmla="*/ 551440 w 551707"/>
                    <a:gd name="connsiteY11" fmla="*/ 402487 h 832321"/>
                    <a:gd name="connsiteX12" fmla="*/ 477621 w 551707"/>
                    <a:gd name="connsiteY12" fmla="*/ 469956 h 832321"/>
                    <a:gd name="connsiteX13" fmla="*/ 287121 w 551707"/>
                    <a:gd name="connsiteY13" fmla="*/ 469956 h 832321"/>
                    <a:gd name="connsiteX14" fmla="*/ 191871 w 551707"/>
                    <a:gd name="connsiteY14" fmla="*/ 463606 h 832321"/>
                    <a:gd name="connsiteX15" fmla="*/ 109321 w 551707"/>
                    <a:gd name="connsiteY15" fmla="*/ 577906 h 832321"/>
                    <a:gd name="connsiteX16" fmla="*/ 217271 w 551707"/>
                    <a:gd name="connsiteY16" fmla="*/ 616006 h 832321"/>
                    <a:gd name="connsiteX17" fmla="*/ 382371 w 551707"/>
                    <a:gd name="connsiteY17" fmla="*/ 616006 h 832321"/>
                    <a:gd name="connsiteX18" fmla="*/ 445871 w 551707"/>
                    <a:gd name="connsiteY18" fmla="*/ 692206 h 832321"/>
                    <a:gd name="connsiteX19" fmla="*/ 376021 w 551707"/>
                    <a:gd name="connsiteY19" fmla="*/ 762056 h 832321"/>
                    <a:gd name="connsiteX20" fmla="*/ 242671 w 551707"/>
                    <a:gd name="connsiteY20" fmla="*/ 743006 h 832321"/>
                    <a:gd name="connsiteX21" fmla="*/ 185521 w 551707"/>
                    <a:gd name="connsiteY21" fmla="*/ 736656 h 832321"/>
                    <a:gd name="connsiteX22" fmla="*/ 160121 w 551707"/>
                    <a:gd name="connsiteY22" fmla="*/ 819206 h 832321"/>
                    <a:gd name="connsiteX23" fmla="*/ 83921 w 551707"/>
                    <a:gd name="connsiteY23" fmla="*/ 806506 h 832321"/>
                    <a:gd name="connsiteX24" fmla="*/ 7721 w 551707"/>
                    <a:gd name="connsiteY24" fmla="*/ 577906 h 832321"/>
                    <a:gd name="connsiteX25" fmla="*/ 14071 w 551707"/>
                    <a:gd name="connsiteY25" fmla="*/ 419156 h 832321"/>
                    <a:gd name="connsiteX26" fmla="*/ 109321 w 551707"/>
                    <a:gd name="connsiteY26" fmla="*/ 260406 h 832321"/>
                    <a:gd name="connsiteX27" fmla="*/ 141071 w 551707"/>
                    <a:gd name="connsiteY27" fmla="*/ 152456 h 832321"/>
                    <a:gd name="connsiteX28" fmla="*/ 128371 w 551707"/>
                    <a:gd name="connsiteY28" fmla="*/ 38156 h 832321"/>
                    <a:gd name="connsiteX0" fmla="*/ 128371 w 551928"/>
                    <a:gd name="connsiteY0" fmla="*/ 38156 h 832321"/>
                    <a:gd name="connsiteX1" fmla="*/ 172821 w 551928"/>
                    <a:gd name="connsiteY1" fmla="*/ 56 h 832321"/>
                    <a:gd name="connsiteX2" fmla="*/ 255371 w 551928"/>
                    <a:gd name="connsiteY2" fmla="*/ 44506 h 832321"/>
                    <a:gd name="connsiteX3" fmla="*/ 280771 w 551928"/>
                    <a:gd name="connsiteY3" fmla="*/ 101656 h 832321"/>
                    <a:gd name="connsiteX4" fmla="*/ 280771 w 551928"/>
                    <a:gd name="connsiteY4" fmla="*/ 158806 h 832321"/>
                    <a:gd name="connsiteX5" fmla="*/ 249021 w 551928"/>
                    <a:gd name="connsiteY5" fmla="*/ 228656 h 832321"/>
                    <a:gd name="connsiteX6" fmla="*/ 242671 w 551928"/>
                    <a:gd name="connsiteY6" fmla="*/ 292156 h 832321"/>
                    <a:gd name="connsiteX7" fmla="*/ 312521 w 551928"/>
                    <a:gd name="connsiteY7" fmla="*/ 317556 h 832321"/>
                    <a:gd name="connsiteX8" fmla="*/ 420471 w 551928"/>
                    <a:gd name="connsiteY8" fmla="*/ 317556 h 832321"/>
                    <a:gd name="connsiteX9" fmla="*/ 503021 w 551928"/>
                    <a:gd name="connsiteY9" fmla="*/ 317556 h 832321"/>
                    <a:gd name="connsiteX10" fmla="*/ 510165 w 551928"/>
                    <a:gd name="connsiteY10" fmla="*/ 322318 h 832321"/>
                    <a:gd name="connsiteX11" fmla="*/ 551440 w 551928"/>
                    <a:gd name="connsiteY11" fmla="*/ 402487 h 832321"/>
                    <a:gd name="connsiteX12" fmla="*/ 477621 w 551928"/>
                    <a:gd name="connsiteY12" fmla="*/ 469956 h 832321"/>
                    <a:gd name="connsiteX13" fmla="*/ 287121 w 551928"/>
                    <a:gd name="connsiteY13" fmla="*/ 469956 h 832321"/>
                    <a:gd name="connsiteX14" fmla="*/ 191871 w 551928"/>
                    <a:gd name="connsiteY14" fmla="*/ 463606 h 832321"/>
                    <a:gd name="connsiteX15" fmla="*/ 109321 w 551928"/>
                    <a:gd name="connsiteY15" fmla="*/ 577906 h 832321"/>
                    <a:gd name="connsiteX16" fmla="*/ 217271 w 551928"/>
                    <a:gd name="connsiteY16" fmla="*/ 616006 h 832321"/>
                    <a:gd name="connsiteX17" fmla="*/ 382371 w 551928"/>
                    <a:gd name="connsiteY17" fmla="*/ 616006 h 832321"/>
                    <a:gd name="connsiteX18" fmla="*/ 445871 w 551928"/>
                    <a:gd name="connsiteY18" fmla="*/ 692206 h 832321"/>
                    <a:gd name="connsiteX19" fmla="*/ 376021 w 551928"/>
                    <a:gd name="connsiteY19" fmla="*/ 762056 h 832321"/>
                    <a:gd name="connsiteX20" fmla="*/ 242671 w 551928"/>
                    <a:gd name="connsiteY20" fmla="*/ 743006 h 832321"/>
                    <a:gd name="connsiteX21" fmla="*/ 185521 w 551928"/>
                    <a:gd name="connsiteY21" fmla="*/ 736656 h 832321"/>
                    <a:gd name="connsiteX22" fmla="*/ 160121 w 551928"/>
                    <a:gd name="connsiteY22" fmla="*/ 819206 h 832321"/>
                    <a:gd name="connsiteX23" fmla="*/ 83921 w 551928"/>
                    <a:gd name="connsiteY23" fmla="*/ 806506 h 832321"/>
                    <a:gd name="connsiteX24" fmla="*/ 7721 w 551928"/>
                    <a:gd name="connsiteY24" fmla="*/ 577906 h 832321"/>
                    <a:gd name="connsiteX25" fmla="*/ 14071 w 551928"/>
                    <a:gd name="connsiteY25" fmla="*/ 419156 h 832321"/>
                    <a:gd name="connsiteX26" fmla="*/ 109321 w 551928"/>
                    <a:gd name="connsiteY26" fmla="*/ 260406 h 832321"/>
                    <a:gd name="connsiteX27" fmla="*/ 141071 w 551928"/>
                    <a:gd name="connsiteY27" fmla="*/ 152456 h 832321"/>
                    <a:gd name="connsiteX28" fmla="*/ 128371 w 551928"/>
                    <a:gd name="connsiteY28" fmla="*/ 38156 h 832321"/>
                    <a:gd name="connsiteX0" fmla="*/ 128371 w 551928"/>
                    <a:gd name="connsiteY0" fmla="*/ 38156 h 832321"/>
                    <a:gd name="connsiteX1" fmla="*/ 172821 w 551928"/>
                    <a:gd name="connsiteY1" fmla="*/ 56 h 832321"/>
                    <a:gd name="connsiteX2" fmla="*/ 255371 w 551928"/>
                    <a:gd name="connsiteY2" fmla="*/ 44506 h 832321"/>
                    <a:gd name="connsiteX3" fmla="*/ 280771 w 551928"/>
                    <a:gd name="connsiteY3" fmla="*/ 101656 h 832321"/>
                    <a:gd name="connsiteX4" fmla="*/ 280771 w 551928"/>
                    <a:gd name="connsiteY4" fmla="*/ 158806 h 832321"/>
                    <a:gd name="connsiteX5" fmla="*/ 249021 w 551928"/>
                    <a:gd name="connsiteY5" fmla="*/ 228656 h 832321"/>
                    <a:gd name="connsiteX6" fmla="*/ 242671 w 551928"/>
                    <a:gd name="connsiteY6" fmla="*/ 292156 h 832321"/>
                    <a:gd name="connsiteX7" fmla="*/ 307758 w 551928"/>
                    <a:gd name="connsiteY7" fmla="*/ 336606 h 832321"/>
                    <a:gd name="connsiteX8" fmla="*/ 420471 w 551928"/>
                    <a:gd name="connsiteY8" fmla="*/ 317556 h 832321"/>
                    <a:gd name="connsiteX9" fmla="*/ 503021 w 551928"/>
                    <a:gd name="connsiteY9" fmla="*/ 317556 h 832321"/>
                    <a:gd name="connsiteX10" fmla="*/ 510165 w 551928"/>
                    <a:gd name="connsiteY10" fmla="*/ 322318 h 832321"/>
                    <a:gd name="connsiteX11" fmla="*/ 551440 w 551928"/>
                    <a:gd name="connsiteY11" fmla="*/ 402487 h 832321"/>
                    <a:gd name="connsiteX12" fmla="*/ 477621 w 551928"/>
                    <a:gd name="connsiteY12" fmla="*/ 469956 h 832321"/>
                    <a:gd name="connsiteX13" fmla="*/ 287121 w 551928"/>
                    <a:gd name="connsiteY13" fmla="*/ 469956 h 832321"/>
                    <a:gd name="connsiteX14" fmla="*/ 191871 w 551928"/>
                    <a:gd name="connsiteY14" fmla="*/ 463606 h 832321"/>
                    <a:gd name="connsiteX15" fmla="*/ 109321 w 551928"/>
                    <a:gd name="connsiteY15" fmla="*/ 577906 h 832321"/>
                    <a:gd name="connsiteX16" fmla="*/ 217271 w 551928"/>
                    <a:gd name="connsiteY16" fmla="*/ 616006 h 832321"/>
                    <a:gd name="connsiteX17" fmla="*/ 382371 w 551928"/>
                    <a:gd name="connsiteY17" fmla="*/ 616006 h 832321"/>
                    <a:gd name="connsiteX18" fmla="*/ 445871 w 551928"/>
                    <a:gd name="connsiteY18" fmla="*/ 692206 h 832321"/>
                    <a:gd name="connsiteX19" fmla="*/ 376021 w 551928"/>
                    <a:gd name="connsiteY19" fmla="*/ 762056 h 832321"/>
                    <a:gd name="connsiteX20" fmla="*/ 242671 w 551928"/>
                    <a:gd name="connsiteY20" fmla="*/ 743006 h 832321"/>
                    <a:gd name="connsiteX21" fmla="*/ 185521 w 551928"/>
                    <a:gd name="connsiteY21" fmla="*/ 736656 h 832321"/>
                    <a:gd name="connsiteX22" fmla="*/ 160121 w 551928"/>
                    <a:gd name="connsiteY22" fmla="*/ 819206 h 832321"/>
                    <a:gd name="connsiteX23" fmla="*/ 83921 w 551928"/>
                    <a:gd name="connsiteY23" fmla="*/ 806506 h 832321"/>
                    <a:gd name="connsiteX24" fmla="*/ 7721 w 551928"/>
                    <a:gd name="connsiteY24" fmla="*/ 577906 h 832321"/>
                    <a:gd name="connsiteX25" fmla="*/ 14071 w 551928"/>
                    <a:gd name="connsiteY25" fmla="*/ 419156 h 832321"/>
                    <a:gd name="connsiteX26" fmla="*/ 109321 w 551928"/>
                    <a:gd name="connsiteY26" fmla="*/ 260406 h 832321"/>
                    <a:gd name="connsiteX27" fmla="*/ 141071 w 551928"/>
                    <a:gd name="connsiteY27" fmla="*/ 152456 h 832321"/>
                    <a:gd name="connsiteX28" fmla="*/ 128371 w 551928"/>
                    <a:gd name="connsiteY28" fmla="*/ 38156 h 832321"/>
                    <a:gd name="connsiteX0" fmla="*/ 128371 w 551928"/>
                    <a:gd name="connsiteY0" fmla="*/ 38156 h 832321"/>
                    <a:gd name="connsiteX1" fmla="*/ 172821 w 551928"/>
                    <a:gd name="connsiteY1" fmla="*/ 56 h 832321"/>
                    <a:gd name="connsiteX2" fmla="*/ 255371 w 551928"/>
                    <a:gd name="connsiteY2" fmla="*/ 44506 h 832321"/>
                    <a:gd name="connsiteX3" fmla="*/ 280771 w 551928"/>
                    <a:gd name="connsiteY3" fmla="*/ 101656 h 832321"/>
                    <a:gd name="connsiteX4" fmla="*/ 292678 w 551928"/>
                    <a:gd name="connsiteY4" fmla="*/ 168331 h 832321"/>
                    <a:gd name="connsiteX5" fmla="*/ 249021 w 551928"/>
                    <a:gd name="connsiteY5" fmla="*/ 228656 h 832321"/>
                    <a:gd name="connsiteX6" fmla="*/ 242671 w 551928"/>
                    <a:gd name="connsiteY6" fmla="*/ 292156 h 832321"/>
                    <a:gd name="connsiteX7" fmla="*/ 307758 w 551928"/>
                    <a:gd name="connsiteY7" fmla="*/ 336606 h 832321"/>
                    <a:gd name="connsiteX8" fmla="*/ 420471 w 551928"/>
                    <a:gd name="connsiteY8" fmla="*/ 317556 h 832321"/>
                    <a:gd name="connsiteX9" fmla="*/ 503021 w 551928"/>
                    <a:gd name="connsiteY9" fmla="*/ 317556 h 832321"/>
                    <a:gd name="connsiteX10" fmla="*/ 510165 w 551928"/>
                    <a:gd name="connsiteY10" fmla="*/ 322318 h 832321"/>
                    <a:gd name="connsiteX11" fmla="*/ 551440 w 551928"/>
                    <a:gd name="connsiteY11" fmla="*/ 402487 h 832321"/>
                    <a:gd name="connsiteX12" fmla="*/ 477621 w 551928"/>
                    <a:gd name="connsiteY12" fmla="*/ 469956 h 832321"/>
                    <a:gd name="connsiteX13" fmla="*/ 287121 w 551928"/>
                    <a:gd name="connsiteY13" fmla="*/ 469956 h 832321"/>
                    <a:gd name="connsiteX14" fmla="*/ 191871 w 551928"/>
                    <a:gd name="connsiteY14" fmla="*/ 463606 h 832321"/>
                    <a:gd name="connsiteX15" fmla="*/ 109321 w 551928"/>
                    <a:gd name="connsiteY15" fmla="*/ 577906 h 832321"/>
                    <a:gd name="connsiteX16" fmla="*/ 217271 w 551928"/>
                    <a:gd name="connsiteY16" fmla="*/ 616006 h 832321"/>
                    <a:gd name="connsiteX17" fmla="*/ 382371 w 551928"/>
                    <a:gd name="connsiteY17" fmla="*/ 616006 h 832321"/>
                    <a:gd name="connsiteX18" fmla="*/ 445871 w 551928"/>
                    <a:gd name="connsiteY18" fmla="*/ 692206 h 832321"/>
                    <a:gd name="connsiteX19" fmla="*/ 376021 w 551928"/>
                    <a:gd name="connsiteY19" fmla="*/ 762056 h 832321"/>
                    <a:gd name="connsiteX20" fmla="*/ 242671 w 551928"/>
                    <a:gd name="connsiteY20" fmla="*/ 743006 h 832321"/>
                    <a:gd name="connsiteX21" fmla="*/ 185521 w 551928"/>
                    <a:gd name="connsiteY21" fmla="*/ 736656 h 832321"/>
                    <a:gd name="connsiteX22" fmla="*/ 160121 w 551928"/>
                    <a:gd name="connsiteY22" fmla="*/ 819206 h 832321"/>
                    <a:gd name="connsiteX23" fmla="*/ 83921 w 551928"/>
                    <a:gd name="connsiteY23" fmla="*/ 806506 h 832321"/>
                    <a:gd name="connsiteX24" fmla="*/ 7721 w 551928"/>
                    <a:gd name="connsiteY24" fmla="*/ 577906 h 832321"/>
                    <a:gd name="connsiteX25" fmla="*/ 14071 w 551928"/>
                    <a:gd name="connsiteY25" fmla="*/ 419156 h 832321"/>
                    <a:gd name="connsiteX26" fmla="*/ 109321 w 551928"/>
                    <a:gd name="connsiteY26" fmla="*/ 260406 h 832321"/>
                    <a:gd name="connsiteX27" fmla="*/ 141071 w 551928"/>
                    <a:gd name="connsiteY27" fmla="*/ 152456 h 832321"/>
                    <a:gd name="connsiteX28" fmla="*/ 128371 w 551928"/>
                    <a:gd name="connsiteY28" fmla="*/ 38156 h 832321"/>
                    <a:gd name="connsiteX0" fmla="*/ 128371 w 551928"/>
                    <a:gd name="connsiteY0" fmla="*/ 38156 h 832321"/>
                    <a:gd name="connsiteX1" fmla="*/ 172821 w 551928"/>
                    <a:gd name="connsiteY1" fmla="*/ 56 h 832321"/>
                    <a:gd name="connsiteX2" fmla="*/ 255371 w 551928"/>
                    <a:gd name="connsiteY2" fmla="*/ 44506 h 832321"/>
                    <a:gd name="connsiteX3" fmla="*/ 297439 w 551928"/>
                    <a:gd name="connsiteY3" fmla="*/ 99275 h 832321"/>
                    <a:gd name="connsiteX4" fmla="*/ 292678 w 551928"/>
                    <a:gd name="connsiteY4" fmla="*/ 168331 h 832321"/>
                    <a:gd name="connsiteX5" fmla="*/ 249021 w 551928"/>
                    <a:gd name="connsiteY5" fmla="*/ 228656 h 832321"/>
                    <a:gd name="connsiteX6" fmla="*/ 242671 w 551928"/>
                    <a:gd name="connsiteY6" fmla="*/ 292156 h 832321"/>
                    <a:gd name="connsiteX7" fmla="*/ 307758 w 551928"/>
                    <a:gd name="connsiteY7" fmla="*/ 336606 h 832321"/>
                    <a:gd name="connsiteX8" fmla="*/ 420471 w 551928"/>
                    <a:gd name="connsiteY8" fmla="*/ 317556 h 832321"/>
                    <a:gd name="connsiteX9" fmla="*/ 503021 w 551928"/>
                    <a:gd name="connsiteY9" fmla="*/ 317556 h 832321"/>
                    <a:gd name="connsiteX10" fmla="*/ 510165 w 551928"/>
                    <a:gd name="connsiteY10" fmla="*/ 322318 h 832321"/>
                    <a:gd name="connsiteX11" fmla="*/ 551440 w 551928"/>
                    <a:gd name="connsiteY11" fmla="*/ 402487 h 832321"/>
                    <a:gd name="connsiteX12" fmla="*/ 477621 w 551928"/>
                    <a:gd name="connsiteY12" fmla="*/ 469956 h 832321"/>
                    <a:gd name="connsiteX13" fmla="*/ 287121 w 551928"/>
                    <a:gd name="connsiteY13" fmla="*/ 469956 h 832321"/>
                    <a:gd name="connsiteX14" fmla="*/ 191871 w 551928"/>
                    <a:gd name="connsiteY14" fmla="*/ 463606 h 832321"/>
                    <a:gd name="connsiteX15" fmla="*/ 109321 w 551928"/>
                    <a:gd name="connsiteY15" fmla="*/ 577906 h 832321"/>
                    <a:gd name="connsiteX16" fmla="*/ 217271 w 551928"/>
                    <a:gd name="connsiteY16" fmla="*/ 616006 h 832321"/>
                    <a:gd name="connsiteX17" fmla="*/ 382371 w 551928"/>
                    <a:gd name="connsiteY17" fmla="*/ 616006 h 832321"/>
                    <a:gd name="connsiteX18" fmla="*/ 445871 w 551928"/>
                    <a:gd name="connsiteY18" fmla="*/ 692206 h 832321"/>
                    <a:gd name="connsiteX19" fmla="*/ 376021 w 551928"/>
                    <a:gd name="connsiteY19" fmla="*/ 762056 h 832321"/>
                    <a:gd name="connsiteX20" fmla="*/ 242671 w 551928"/>
                    <a:gd name="connsiteY20" fmla="*/ 743006 h 832321"/>
                    <a:gd name="connsiteX21" fmla="*/ 185521 w 551928"/>
                    <a:gd name="connsiteY21" fmla="*/ 736656 h 832321"/>
                    <a:gd name="connsiteX22" fmla="*/ 160121 w 551928"/>
                    <a:gd name="connsiteY22" fmla="*/ 819206 h 832321"/>
                    <a:gd name="connsiteX23" fmla="*/ 83921 w 551928"/>
                    <a:gd name="connsiteY23" fmla="*/ 806506 h 832321"/>
                    <a:gd name="connsiteX24" fmla="*/ 7721 w 551928"/>
                    <a:gd name="connsiteY24" fmla="*/ 577906 h 832321"/>
                    <a:gd name="connsiteX25" fmla="*/ 14071 w 551928"/>
                    <a:gd name="connsiteY25" fmla="*/ 419156 h 832321"/>
                    <a:gd name="connsiteX26" fmla="*/ 109321 w 551928"/>
                    <a:gd name="connsiteY26" fmla="*/ 260406 h 832321"/>
                    <a:gd name="connsiteX27" fmla="*/ 141071 w 551928"/>
                    <a:gd name="connsiteY27" fmla="*/ 152456 h 832321"/>
                    <a:gd name="connsiteX28" fmla="*/ 128371 w 551928"/>
                    <a:gd name="connsiteY28" fmla="*/ 38156 h 832321"/>
                    <a:gd name="connsiteX0" fmla="*/ 128371 w 551928"/>
                    <a:gd name="connsiteY0" fmla="*/ 38101 h 832266"/>
                    <a:gd name="connsiteX1" fmla="*/ 172821 w 551928"/>
                    <a:gd name="connsiteY1" fmla="*/ 1 h 832266"/>
                    <a:gd name="connsiteX2" fmla="*/ 260134 w 551928"/>
                    <a:gd name="connsiteY2" fmla="*/ 37308 h 832266"/>
                    <a:gd name="connsiteX3" fmla="*/ 297439 w 551928"/>
                    <a:gd name="connsiteY3" fmla="*/ 99220 h 832266"/>
                    <a:gd name="connsiteX4" fmla="*/ 292678 w 551928"/>
                    <a:gd name="connsiteY4" fmla="*/ 168276 h 832266"/>
                    <a:gd name="connsiteX5" fmla="*/ 249021 w 551928"/>
                    <a:gd name="connsiteY5" fmla="*/ 228601 h 832266"/>
                    <a:gd name="connsiteX6" fmla="*/ 242671 w 551928"/>
                    <a:gd name="connsiteY6" fmla="*/ 292101 h 832266"/>
                    <a:gd name="connsiteX7" fmla="*/ 307758 w 551928"/>
                    <a:gd name="connsiteY7" fmla="*/ 336551 h 832266"/>
                    <a:gd name="connsiteX8" fmla="*/ 420471 w 551928"/>
                    <a:gd name="connsiteY8" fmla="*/ 317501 h 832266"/>
                    <a:gd name="connsiteX9" fmla="*/ 503021 w 551928"/>
                    <a:gd name="connsiteY9" fmla="*/ 317501 h 832266"/>
                    <a:gd name="connsiteX10" fmla="*/ 510165 w 551928"/>
                    <a:gd name="connsiteY10" fmla="*/ 322263 h 832266"/>
                    <a:gd name="connsiteX11" fmla="*/ 551440 w 551928"/>
                    <a:gd name="connsiteY11" fmla="*/ 402432 h 832266"/>
                    <a:gd name="connsiteX12" fmla="*/ 477621 w 551928"/>
                    <a:gd name="connsiteY12" fmla="*/ 469901 h 832266"/>
                    <a:gd name="connsiteX13" fmla="*/ 287121 w 551928"/>
                    <a:gd name="connsiteY13" fmla="*/ 469901 h 832266"/>
                    <a:gd name="connsiteX14" fmla="*/ 191871 w 551928"/>
                    <a:gd name="connsiteY14" fmla="*/ 463551 h 832266"/>
                    <a:gd name="connsiteX15" fmla="*/ 109321 w 551928"/>
                    <a:gd name="connsiteY15" fmla="*/ 577851 h 832266"/>
                    <a:gd name="connsiteX16" fmla="*/ 217271 w 551928"/>
                    <a:gd name="connsiteY16" fmla="*/ 615951 h 832266"/>
                    <a:gd name="connsiteX17" fmla="*/ 382371 w 551928"/>
                    <a:gd name="connsiteY17" fmla="*/ 615951 h 832266"/>
                    <a:gd name="connsiteX18" fmla="*/ 445871 w 551928"/>
                    <a:gd name="connsiteY18" fmla="*/ 692151 h 832266"/>
                    <a:gd name="connsiteX19" fmla="*/ 376021 w 551928"/>
                    <a:gd name="connsiteY19" fmla="*/ 762001 h 832266"/>
                    <a:gd name="connsiteX20" fmla="*/ 242671 w 551928"/>
                    <a:gd name="connsiteY20" fmla="*/ 742951 h 832266"/>
                    <a:gd name="connsiteX21" fmla="*/ 185521 w 551928"/>
                    <a:gd name="connsiteY21" fmla="*/ 736601 h 832266"/>
                    <a:gd name="connsiteX22" fmla="*/ 160121 w 551928"/>
                    <a:gd name="connsiteY22" fmla="*/ 819151 h 832266"/>
                    <a:gd name="connsiteX23" fmla="*/ 83921 w 551928"/>
                    <a:gd name="connsiteY23" fmla="*/ 806451 h 832266"/>
                    <a:gd name="connsiteX24" fmla="*/ 7721 w 551928"/>
                    <a:gd name="connsiteY24" fmla="*/ 577851 h 832266"/>
                    <a:gd name="connsiteX25" fmla="*/ 14071 w 551928"/>
                    <a:gd name="connsiteY25" fmla="*/ 419101 h 832266"/>
                    <a:gd name="connsiteX26" fmla="*/ 109321 w 551928"/>
                    <a:gd name="connsiteY26" fmla="*/ 260351 h 832266"/>
                    <a:gd name="connsiteX27" fmla="*/ 141071 w 551928"/>
                    <a:gd name="connsiteY27" fmla="*/ 152401 h 832266"/>
                    <a:gd name="connsiteX28" fmla="*/ 128371 w 551928"/>
                    <a:gd name="connsiteY28" fmla="*/ 38101 h 832266"/>
                    <a:gd name="connsiteX0" fmla="*/ 128371 w 551928"/>
                    <a:gd name="connsiteY0" fmla="*/ 30957 h 825122"/>
                    <a:gd name="connsiteX1" fmla="*/ 187108 w 551928"/>
                    <a:gd name="connsiteY1" fmla="*/ 1 h 825122"/>
                    <a:gd name="connsiteX2" fmla="*/ 260134 w 551928"/>
                    <a:gd name="connsiteY2" fmla="*/ 30164 h 825122"/>
                    <a:gd name="connsiteX3" fmla="*/ 297439 w 551928"/>
                    <a:gd name="connsiteY3" fmla="*/ 92076 h 825122"/>
                    <a:gd name="connsiteX4" fmla="*/ 292678 w 551928"/>
                    <a:gd name="connsiteY4" fmla="*/ 161132 h 825122"/>
                    <a:gd name="connsiteX5" fmla="*/ 249021 w 551928"/>
                    <a:gd name="connsiteY5" fmla="*/ 221457 h 825122"/>
                    <a:gd name="connsiteX6" fmla="*/ 242671 w 551928"/>
                    <a:gd name="connsiteY6" fmla="*/ 284957 h 825122"/>
                    <a:gd name="connsiteX7" fmla="*/ 307758 w 551928"/>
                    <a:gd name="connsiteY7" fmla="*/ 329407 h 825122"/>
                    <a:gd name="connsiteX8" fmla="*/ 420471 w 551928"/>
                    <a:gd name="connsiteY8" fmla="*/ 310357 h 825122"/>
                    <a:gd name="connsiteX9" fmla="*/ 503021 w 551928"/>
                    <a:gd name="connsiteY9" fmla="*/ 310357 h 825122"/>
                    <a:gd name="connsiteX10" fmla="*/ 510165 w 551928"/>
                    <a:gd name="connsiteY10" fmla="*/ 315119 h 825122"/>
                    <a:gd name="connsiteX11" fmla="*/ 551440 w 551928"/>
                    <a:gd name="connsiteY11" fmla="*/ 395288 h 825122"/>
                    <a:gd name="connsiteX12" fmla="*/ 477621 w 551928"/>
                    <a:gd name="connsiteY12" fmla="*/ 462757 h 825122"/>
                    <a:gd name="connsiteX13" fmla="*/ 287121 w 551928"/>
                    <a:gd name="connsiteY13" fmla="*/ 462757 h 825122"/>
                    <a:gd name="connsiteX14" fmla="*/ 191871 w 551928"/>
                    <a:gd name="connsiteY14" fmla="*/ 456407 h 825122"/>
                    <a:gd name="connsiteX15" fmla="*/ 109321 w 551928"/>
                    <a:gd name="connsiteY15" fmla="*/ 570707 h 825122"/>
                    <a:gd name="connsiteX16" fmla="*/ 217271 w 551928"/>
                    <a:gd name="connsiteY16" fmla="*/ 608807 h 825122"/>
                    <a:gd name="connsiteX17" fmla="*/ 382371 w 551928"/>
                    <a:gd name="connsiteY17" fmla="*/ 608807 h 825122"/>
                    <a:gd name="connsiteX18" fmla="*/ 445871 w 551928"/>
                    <a:gd name="connsiteY18" fmla="*/ 685007 h 825122"/>
                    <a:gd name="connsiteX19" fmla="*/ 376021 w 551928"/>
                    <a:gd name="connsiteY19" fmla="*/ 754857 h 825122"/>
                    <a:gd name="connsiteX20" fmla="*/ 242671 w 551928"/>
                    <a:gd name="connsiteY20" fmla="*/ 735807 h 825122"/>
                    <a:gd name="connsiteX21" fmla="*/ 185521 w 551928"/>
                    <a:gd name="connsiteY21" fmla="*/ 729457 h 825122"/>
                    <a:gd name="connsiteX22" fmla="*/ 160121 w 551928"/>
                    <a:gd name="connsiteY22" fmla="*/ 812007 h 825122"/>
                    <a:gd name="connsiteX23" fmla="*/ 83921 w 551928"/>
                    <a:gd name="connsiteY23" fmla="*/ 799307 h 825122"/>
                    <a:gd name="connsiteX24" fmla="*/ 7721 w 551928"/>
                    <a:gd name="connsiteY24" fmla="*/ 570707 h 825122"/>
                    <a:gd name="connsiteX25" fmla="*/ 14071 w 551928"/>
                    <a:gd name="connsiteY25" fmla="*/ 411957 h 825122"/>
                    <a:gd name="connsiteX26" fmla="*/ 109321 w 551928"/>
                    <a:gd name="connsiteY26" fmla="*/ 253207 h 825122"/>
                    <a:gd name="connsiteX27" fmla="*/ 141071 w 551928"/>
                    <a:gd name="connsiteY27" fmla="*/ 145257 h 825122"/>
                    <a:gd name="connsiteX28" fmla="*/ 128371 w 551928"/>
                    <a:gd name="connsiteY28" fmla="*/ 30957 h 825122"/>
                    <a:gd name="connsiteX0" fmla="*/ 137896 w 551928"/>
                    <a:gd name="connsiteY0" fmla="*/ 35757 h 825159"/>
                    <a:gd name="connsiteX1" fmla="*/ 187108 w 551928"/>
                    <a:gd name="connsiteY1" fmla="*/ 38 h 825159"/>
                    <a:gd name="connsiteX2" fmla="*/ 260134 w 551928"/>
                    <a:gd name="connsiteY2" fmla="*/ 30201 h 825159"/>
                    <a:gd name="connsiteX3" fmla="*/ 297439 w 551928"/>
                    <a:gd name="connsiteY3" fmla="*/ 92113 h 825159"/>
                    <a:gd name="connsiteX4" fmla="*/ 292678 w 551928"/>
                    <a:gd name="connsiteY4" fmla="*/ 161169 h 825159"/>
                    <a:gd name="connsiteX5" fmla="*/ 249021 w 551928"/>
                    <a:gd name="connsiteY5" fmla="*/ 221494 h 825159"/>
                    <a:gd name="connsiteX6" fmla="*/ 242671 w 551928"/>
                    <a:gd name="connsiteY6" fmla="*/ 284994 h 825159"/>
                    <a:gd name="connsiteX7" fmla="*/ 307758 w 551928"/>
                    <a:gd name="connsiteY7" fmla="*/ 329444 h 825159"/>
                    <a:gd name="connsiteX8" fmla="*/ 420471 w 551928"/>
                    <a:gd name="connsiteY8" fmla="*/ 310394 h 825159"/>
                    <a:gd name="connsiteX9" fmla="*/ 503021 w 551928"/>
                    <a:gd name="connsiteY9" fmla="*/ 310394 h 825159"/>
                    <a:gd name="connsiteX10" fmla="*/ 510165 w 551928"/>
                    <a:gd name="connsiteY10" fmla="*/ 315156 h 825159"/>
                    <a:gd name="connsiteX11" fmla="*/ 551440 w 551928"/>
                    <a:gd name="connsiteY11" fmla="*/ 395325 h 825159"/>
                    <a:gd name="connsiteX12" fmla="*/ 477621 w 551928"/>
                    <a:gd name="connsiteY12" fmla="*/ 462794 h 825159"/>
                    <a:gd name="connsiteX13" fmla="*/ 287121 w 551928"/>
                    <a:gd name="connsiteY13" fmla="*/ 462794 h 825159"/>
                    <a:gd name="connsiteX14" fmla="*/ 191871 w 551928"/>
                    <a:gd name="connsiteY14" fmla="*/ 456444 h 825159"/>
                    <a:gd name="connsiteX15" fmla="*/ 109321 w 551928"/>
                    <a:gd name="connsiteY15" fmla="*/ 570744 h 825159"/>
                    <a:gd name="connsiteX16" fmla="*/ 217271 w 551928"/>
                    <a:gd name="connsiteY16" fmla="*/ 608844 h 825159"/>
                    <a:gd name="connsiteX17" fmla="*/ 382371 w 551928"/>
                    <a:gd name="connsiteY17" fmla="*/ 608844 h 825159"/>
                    <a:gd name="connsiteX18" fmla="*/ 445871 w 551928"/>
                    <a:gd name="connsiteY18" fmla="*/ 685044 h 825159"/>
                    <a:gd name="connsiteX19" fmla="*/ 376021 w 551928"/>
                    <a:gd name="connsiteY19" fmla="*/ 754894 h 825159"/>
                    <a:gd name="connsiteX20" fmla="*/ 242671 w 551928"/>
                    <a:gd name="connsiteY20" fmla="*/ 735844 h 825159"/>
                    <a:gd name="connsiteX21" fmla="*/ 185521 w 551928"/>
                    <a:gd name="connsiteY21" fmla="*/ 729494 h 825159"/>
                    <a:gd name="connsiteX22" fmla="*/ 160121 w 551928"/>
                    <a:gd name="connsiteY22" fmla="*/ 812044 h 825159"/>
                    <a:gd name="connsiteX23" fmla="*/ 83921 w 551928"/>
                    <a:gd name="connsiteY23" fmla="*/ 799344 h 825159"/>
                    <a:gd name="connsiteX24" fmla="*/ 7721 w 551928"/>
                    <a:gd name="connsiteY24" fmla="*/ 570744 h 825159"/>
                    <a:gd name="connsiteX25" fmla="*/ 14071 w 551928"/>
                    <a:gd name="connsiteY25" fmla="*/ 411994 h 825159"/>
                    <a:gd name="connsiteX26" fmla="*/ 109321 w 551928"/>
                    <a:gd name="connsiteY26" fmla="*/ 253244 h 825159"/>
                    <a:gd name="connsiteX27" fmla="*/ 141071 w 551928"/>
                    <a:gd name="connsiteY27" fmla="*/ 145294 h 825159"/>
                    <a:gd name="connsiteX28" fmla="*/ 137896 w 551928"/>
                    <a:gd name="connsiteY28" fmla="*/ 35757 h 825159"/>
                    <a:gd name="connsiteX0" fmla="*/ 137896 w 551928"/>
                    <a:gd name="connsiteY0" fmla="*/ 35757 h 825159"/>
                    <a:gd name="connsiteX1" fmla="*/ 187108 w 551928"/>
                    <a:gd name="connsiteY1" fmla="*/ 38 h 825159"/>
                    <a:gd name="connsiteX2" fmla="*/ 260134 w 551928"/>
                    <a:gd name="connsiteY2" fmla="*/ 30201 h 825159"/>
                    <a:gd name="connsiteX3" fmla="*/ 297439 w 551928"/>
                    <a:gd name="connsiteY3" fmla="*/ 92113 h 825159"/>
                    <a:gd name="connsiteX4" fmla="*/ 292678 w 551928"/>
                    <a:gd name="connsiteY4" fmla="*/ 161169 h 825159"/>
                    <a:gd name="connsiteX5" fmla="*/ 249021 w 551928"/>
                    <a:gd name="connsiteY5" fmla="*/ 221494 h 825159"/>
                    <a:gd name="connsiteX6" fmla="*/ 242671 w 551928"/>
                    <a:gd name="connsiteY6" fmla="*/ 284994 h 825159"/>
                    <a:gd name="connsiteX7" fmla="*/ 307758 w 551928"/>
                    <a:gd name="connsiteY7" fmla="*/ 329444 h 825159"/>
                    <a:gd name="connsiteX8" fmla="*/ 420471 w 551928"/>
                    <a:gd name="connsiteY8" fmla="*/ 310394 h 825159"/>
                    <a:gd name="connsiteX9" fmla="*/ 503021 w 551928"/>
                    <a:gd name="connsiteY9" fmla="*/ 310394 h 825159"/>
                    <a:gd name="connsiteX10" fmla="*/ 510165 w 551928"/>
                    <a:gd name="connsiteY10" fmla="*/ 315156 h 825159"/>
                    <a:gd name="connsiteX11" fmla="*/ 551440 w 551928"/>
                    <a:gd name="connsiteY11" fmla="*/ 395325 h 825159"/>
                    <a:gd name="connsiteX12" fmla="*/ 477621 w 551928"/>
                    <a:gd name="connsiteY12" fmla="*/ 462794 h 825159"/>
                    <a:gd name="connsiteX13" fmla="*/ 287121 w 551928"/>
                    <a:gd name="connsiteY13" fmla="*/ 462794 h 825159"/>
                    <a:gd name="connsiteX14" fmla="*/ 191871 w 551928"/>
                    <a:gd name="connsiteY14" fmla="*/ 456444 h 825159"/>
                    <a:gd name="connsiteX15" fmla="*/ 109321 w 551928"/>
                    <a:gd name="connsiteY15" fmla="*/ 570744 h 825159"/>
                    <a:gd name="connsiteX16" fmla="*/ 217271 w 551928"/>
                    <a:gd name="connsiteY16" fmla="*/ 608844 h 825159"/>
                    <a:gd name="connsiteX17" fmla="*/ 382371 w 551928"/>
                    <a:gd name="connsiteY17" fmla="*/ 608844 h 825159"/>
                    <a:gd name="connsiteX18" fmla="*/ 445871 w 551928"/>
                    <a:gd name="connsiteY18" fmla="*/ 685044 h 825159"/>
                    <a:gd name="connsiteX19" fmla="*/ 376021 w 551928"/>
                    <a:gd name="connsiteY19" fmla="*/ 754894 h 825159"/>
                    <a:gd name="connsiteX20" fmla="*/ 242671 w 551928"/>
                    <a:gd name="connsiteY20" fmla="*/ 735844 h 825159"/>
                    <a:gd name="connsiteX21" fmla="*/ 185521 w 551928"/>
                    <a:gd name="connsiteY21" fmla="*/ 729494 h 825159"/>
                    <a:gd name="connsiteX22" fmla="*/ 160121 w 551928"/>
                    <a:gd name="connsiteY22" fmla="*/ 812044 h 825159"/>
                    <a:gd name="connsiteX23" fmla="*/ 83921 w 551928"/>
                    <a:gd name="connsiteY23" fmla="*/ 799344 h 825159"/>
                    <a:gd name="connsiteX24" fmla="*/ 7721 w 551928"/>
                    <a:gd name="connsiteY24" fmla="*/ 570744 h 825159"/>
                    <a:gd name="connsiteX25" fmla="*/ 14071 w 551928"/>
                    <a:gd name="connsiteY25" fmla="*/ 411994 h 825159"/>
                    <a:gd name="connsiteX26" fmla="*/ 109321 w 551928"/>
                    <a:gd name="connsiteY26" fmla="*/ 253244 h 825159"/>
                    <a:gd name="connsiteX27" fmla="*/ 141071 w 551928"/>
                    <a:gd name="connsiteY27" fmla="*/ 145294 h 825159"/>
                    <a:gd name="connsiteX28" fmla="*/ 137896 w 551928"/>
                    <a:gd name="connsiteY28" fmla="*/ 35757 h 825159"/>
                    <a:gd name="connsiteX0" fmla="*/ 138417 w 552449"/>
                    <a:gd name="connsiteY0" fmla="*/ 35757 h 825159"/>
                    <a:gd name="connsiteX1" fmla="*/ 187629 w 552449"/>
                    <a:gd name="connsiteY1" fmla="*/ 38 h 825159"/>
                    <a:gd name="connsiteX2" fmla="*/ 260655 w 552449"/>
                    <a:gd name="connsiteY2" fmla="*/ 30201 h 825159"/>
                    <a:gd name="connsiteX3" fmla="*/ 297960 w 552449"/>
                    <a:gd name="connsiteY3" fmla="*/ 92113 h 825159"/>
                    <a:gd name="connsiteX4" fmla="*/ 293199 w 552449"/>
                    <a:gd name="connsiteY4" fmla="*/ 161169 h 825159"/>
                    <a:gd name="connsiteX5" fmla="*/ 249542 w 552449"/>
                    <a:gd name="connsiteY5" fmla="*/ 221494 h 825159"/>
                    <a:gd name="connsiteX6" fmla="*/ 243192 w 552449"/>
                    <a:gd name="connsiteY6" fmla="*/ 284994 h 825159"/>
                    <a:gd name="connsiteX7" fmla="*/ 308279 w 552449"/>
                    <a:gd name="connsiteY7" fmla="*/ 329444 h 825159"/>
                    <a:gd name="connsiteX8" fmla="*/ 420992 w 552449"/>
                    <a:gd name="connsiteY8" fmla="*/ 310394 h 825159"/>
                    <a:gd name="connsiteX9" fmla="*/ 503542 w 552449"/>
                    <a:gd name="connsiteY9" fmla="*/ 310394 h 825159"/>
                    <a:gd name="connsiteX10" fmla="*/ 510686 w 552449"/>
                    <a:gd name="connsiteY10" fmla="*/ 315156 h 825159"/>
                    <a:gd name="connsiteX11" fmla="*/ 551961 w 552449"/>
                    <a:gd name="connsiteY11" fmla="*/ 395325 h 825159"/>
                    <a:gd name="connsiteX12" fmla="*/ 478142 w 552449"/>
                    <a:gd name="connsiteY12" fmla="*/ 462794 h 825159"/>
                    <a:gd name="connsiteX13" fmla="*/ 287642 w 552449"/>
                    <a:gd name="connsiteY13" fmla="*/ 462794 h 825159"/>
                    <a:gd name="connsiteX14" fmla="*/ 192392 w 552449"/>
                    <a:gd name="connsiteY14" fmla="*/ 456444 h 825159"/>
                    <a:gd name="connsiteX15" fmla="*/ 109842 w 552449"/>
                    <a:gd name="connsiteY15" fmla="*/ 570744 h 825159"/>
                    <a:gd name="connsiteX16" fmla="*/ 217792 w 552449"/>
                    <a:gd name="connsiteY16" fmla="*/ 608844 h 825159"/>
                    <a:gd name="connsiteX17" fmla="*/ 382892 w 552449"/>
                    <a:gd name="connsiteY17" fmla="*/ 608844 h 825159"/>
                    <a:gd name="connsiteX18" fmla="*/ 446392 w 552449"/>
                    <a:gd name="connsiteY18" fmla="*/ 685044 h 825159"/>
                    <a:gd name="connsiteX19" fmla="*/ 376542 w 552449"/>
                    <a:gd name="connsiteY19" fmla="*/ 754894 h 825159"/>
                    <a:gd name="connsiteX20" fmla="*/ 243192 w 552449"/>
                    <a:gd name="connsiteY20" fmla="*/ 735844 h 825159"/>
                    <a:gd name="connsiteX21" fmla="*/ 186042 w 552449"/>
                    <a:gd name="connsiteY21" fmla="*/ 729494 h 825159"/>
                    <a:gd name="connsiteX22" fmla="*/ 160642 w 552449"/>
                    <a:gd name="connsiteY22" fmla="*/ 812044 h 825159"/>
                    <a:gd name="connsiteX23" fmla="*/ 84442 w 552449"/>
                    <a:gd name="connsiteY23" fmla="*/ 799344 h 825159"/>
                    <a:gd name="connsiteX24" fmla="*/ 8242 w 552449"/>
                    <a:gd name="connsiteY24" fmla="*/ 570744 h 825159"/>
                    <a:gd name="connsiteX25" fmla="*/ 14592 w 552449"/>
                    <a:gd name="connsiteY25" fmla="*/ 411994 h 825159"/>
                    <a:gd name="connsiteX26" fmla="*/ 119367 w 552449"/>
                    <a:gd name="connsiteY26" fmla="*/ 258006 h 825159"/>
                    <a:gd name="connsiteX27" fmla="*/ 141592 w 552449"/>
                    <a:gd name="connsiteY27" fmla="*/ 145294 h 825159"/>
                    <a:gd name="connsiteX28" fmla="*/ 138417 w 552449"/>
                    <a:gd name="connsiteY28" fmla="*/ 35757 h 825159"/>
                    <a:gd name="connsiteX0" fmla="*/ 131638 w 545670"/>
                    <a:gd name="connsiteY0" fmla="*/ 35757 h 825159"/>
                    <a:gd name="connsiteX1" fmla="*/ 180850 w 545670"/>
                    <a:gd name="connsiteY1" fmla="*/ 38 h 825159"/>
                    <a:gd name="connsiteX2" fmla="*/ 253876 w 545670"/>
                    <a:gd name="connsiteY2" fmla="*/ 30201 h 825159"/>
                    <a:gd name="connsiteX3" fmla="*/ 291181 w 545670"/>
                    <a:gd name="connsiteY3" fmla="*/ 92113 h 825159"/>
                    <a:gd name="connsiteX4" fmla="*/ 286420 w 545670"/>
                    <a:gd name="connsiteY4" fmla="*/ 161169 h 825159"/>
                    <a:gd name="connsiteX5" fmla="*/ 242763 w 545670"/>
                    <a:gd name="connsiteY5" fmla="*/ 221494 h 825159"/>
                    <a:gd name="connsiteX6" fmla="*/ 236413 w 545670"/>
                    <a:gd name="connsiteY6" fmla="*/ 284994 h 825159"/>
                    <a:gd name="connsiteX7" fmla="*/ 301500 w 545670"/>
                    <a:gd name="connsiteY7" fmla="*/ 329444 h 825159"/>
                    <a:gd name="connsiteX8" fmla="*/ 414213 w 545670"/>
                    <a:gd name="connsiteY8" fmla="*/ 310394 h 825159"/>
                    <a:gd name="connsiteX9" fmla="*/ 496763 w 545670"/>
                    <a:gd name="connsiteY9" fmla="*/ 310394 h 825159"/>
                    <a:gd name="connsiteX10" fmla="*/ 503907 w 545670"/>
                    <a:gd name="connsiteY10" fmla="*/ 315156 h 825159"/>
                    <a:gd name="connsiteX11" fmla="*/ 545182 w 545670"/>
                    <a:gd name="connsiteY11" fmla="*/ 395325 h 825159"/>
                    <a:gd name="connsiteX12" fmla="*/ 471363 w 545670"/>
                    <a:gd name="connsiteY12" fmla="*/ 462794 h 825159"/>
                    <a:gd name="connsiteX13" fmla="*/ 280863 w 545670"/>
                    <a:gd name="connsiteY13" fmla="*/ 462794 h 825159"/>
                    <a:gd name="connsiteX14" fmla="*/ 185613 w 545670"/>
                    <a:gd name="connsiteY14" fmla="*/ 456444 h 825159"/>
                    <a:gd name="connsiteX15" fmla="*/ 103063 w 545670"/>
                    <a:gd name="connsiteY15" fmla="*/ 570744 h 825159"/>
                    <a:gd name="connsiteX16" fmla="*/ 211013 w 545670"/>
                    <a:gd name="connsiteY16" fmla="*/ 608844 h 825159"/>
                    <a:gd name="connsiteX17" fmla="*/ 376113 w 545670"/>
                    <a:gd name="connsiteY17" fmla="*/ 608844 h 825159"/>
                    <a:gd name="connsiteX18" fmla="*/ 439613 w 545670"/>
                    <a:gd name="connsiteY18" fmla="*/ 685044 h 825159"/>
                    <a:gd name="connsiteX19" fmla="*/ 369763 w 545670"/>
                    <a:gd name="connsiteY19" fmla="*/ 754894 h 825159"/>
                    <a:gd name="connsiteX20" fmla="*/ 236413 w 545670"/>
                    <a:gd name="connsiteY20" fmla="*/ 735844 h 825159"/>
                    <a:gd name="connsiteX21" fmla="*/ 179263 w 545670"/>
                    <a:gd name="connsiteY21" fmla="*/ 729494 h 825159"/>
                    <a:gd name="connsiteX22" fmla="*/ 153863 w 545670"/>
                    <a:gd name="connsiteY22" fmla="*/ 812044 h 825159"/>
                    <a:gd name="connsiteX23" fmla="*/ 77663 w 545670"/>
                    <a:gd name="connsiteY23" fmla="*/ 799344 h 825159"/>
                    <a:gd name="connsiteX24" fmla="*/ 1463 w 545670"/>
                    <a:gd name="connsiteY24" fmla="*/ 570744 h 825159"/>
                    <a:gd name="connsiteX25" fmla="*/ 34007 w 545670"/>
                    <a:gd name="connsiteY25" fmla="*/ 416757 h 825159"/>
                    <a:gd name="connsiteX26" fmla="*/ 112588 w 545670"/>
                    <a:gd name="connsiteY26" fmla="*/ 258006 h 825159"/>
                    <a:gd name="connsiteX27" fmla="*/ 134813 w 545670"/>
                    <a:gd name="connsiteY27" fmla="*/ 145294 h 825159"/>
                    <a:gd name="connsiteX28" fmla="*/ 131638 w 545670"/>
                    <a:gd name="connsiteY28" fmla="*/ 35757 h 825159"/>
                    <a:gd name="connsiteX0" fmla="*/ 124884 w 538916"/>
                    <a:gd name="connsiteY0" fmla="*/ 35757 h 825312"/>
                    <a:gd name="connsiteX1" fmla="*/ 174096 w 538916"/>
                    <a:gd name="connsiteY1" fmla="*/ 38 h 825312"/>
                    <a:gd name="connsiteX2" fmla="*/ 247122 w 538916"/>
                    <a:gd name="connsiteY2" fmla="*/ 30201 h 825312"/>
                    <a:gd name="connsiteX3" fmla="*/ 284427 w 538916"/>
                    <a:gd name="connsiteY3" fmla="*/ 92113 h 825312"/>
                    <a:gd name="connsiteX4" fmla="*/ 279666 w 538916"/>
                    <a:gd name="connsiteY4" fmla="*/ 161169 h 825312"/>
                    <a:gd name="connsiteX5" fmla="*/ 236009 w 538916"/>
                    <a:gd name="connsiteY5" fmla="*/ 221494 h 825312"/>
                    <a:gd name="connsiteX6" fmla="*/ 229659 w 538916"/>
                    <a:gd name="connsiteY6" fmla="*/ 284994 h 825312"/>
                    <a:gd name="connsiteX7" fmla="*/ 294746 w 538916"/>
                    <a:gd name="connsiteY7" fmla="*/ 329444 h 825312"/>
                    <a:gd name="connsiteX8" fmla="*/ 407459 w 538916"/>
                    <a:gd name="connsiteY8" fmla="*/ 310394 h 825312"/>
                    <a:gd name="connsiteX9" fmla="*/ 490009 w 538916"/>
                    <a:gd name="connsiteY9" fmla="*/ 310394 h 825312"/>
                    <a:gd name="connsiteX10" fmla="*/ 497153 w 538916"/>
                    <a:gd name="connsiteY10" fmla="*/ 315156 h 825312"/>
                    <a:gd name="connsiteX11" fmla="*/ 538428 w 538916"/>
                    <a:gd name="connsiteY11" fmla="*/ 395325 h 825312"/>
                    <a:gd name="connsiteX12" fmla="*/ 464609 w 538916"/>
                    <a:gd name="connsiteY12" fmla="*/ 462794 h 825312"/>
                    <a:gd name="connsiteX13" fmla="*/ 274109 w 538916"/>
                    <a:gd name="connsiteY13" fmla="*/ 462794 h 825312"/>
                    <a:gd name="connsiteX14" fmla="*/ 178859 w 538916"/>
                    <a:gd name="connsiteY14" fmla="*/ 456444 h 825312"/>
                    <a:gd name="connsiteX15" fmla="*/ 96309 w 538916"/>
                    <a:gd name="connsiteY15" fmla="*/ 570744 h 825312"/>
                    <a:gd name="connsiteX16" fmla="*/ 204259 w 538916"/>
                    <a:gd name="connsiteY16" fmla="*/ 608844 h 825312"/>
                    <a:gd name="connsiteX17" fmla="*/ 369359 w 538916"/>
                    <a:gd name="connsiteY17" fmla="*/ 608844 h 825312"/>
                    <a:gd name="connsiteX18" fmla="*/ 432859 w 538916"/>
                    <a:gd name="connsiteY18" fmla="*/ 685044 h 825312"/>
                    <a:gd name="connsiteX19" fmla="*/ 363009 w 538916"/>
                    <a:gd name="connsiteY19" fmla="*/ 754894 h 825312"/>
                    <a:gd name="connsiteX20" fmla="*/ 229659 w 538916"/>
                    <a:gd name="connsiteY20" fmla="*/ 735844 h 825312"/>
                    <a:gd name="connsiteX21" fmla="*/ 172509 w 538916"/>
                    <a:gd name="connsiteY21" fmla="*/ 729494 h 825312"/>
                    <a:gd name="connsiteX22" fmla="*/ 147109 w 538916"/>
                    <a:gd name="connsiteY22" fmla="*/ 812044 h 825312"/>
                    <a:gd name="connsiteX23" fmla="*/ 70909 w 538916"/>
                    <a:gd name="connsiteY23" fmla="*/ 799344 h 825312"/>
                    <a:gd name="connsiteX24" fmla="*/ 1853 w 538916"/>
                    <a:gd name="connsiteY24" fmla="*/ 568363 h 825312"/>
                    <a:gd name="connsiteX25" fmla="*/ 27253 w 538916"/>
                    <a:gd name="connsiteY25" fmla="*/ 416757 h 825312"/>
                    <a:gd name="connsiteX26" fmla="*/ 105834 w 538916"/>
                    <a:gd name="connsiteY26" fmla="*/ 258006 h 825312"/>
                    <a:gd name="connsiteX27" fmla="*/ 128059 w 538916"/>
                    <a:gd name="connsiteY27" fmla="*/ 145294 h 825312"/>
                    <a:gd name="connsiteX28" fmla="*/ 124884 w 538916"/>
                    <a:gd name="connsiteY28" fmla="*/ 35757 h 825312"/>
                    <a:gd name="connsiteX0" fmla="*/ 124468 w 538500"/>
                    <a:gd name="connsiteY0" fmla="*/ 35757 h 817403"/>
                    <a:gd name="connsiteX1" fmla="*/ 173680 w 538500"/>
                    <a:gd name="connsiteY1" fmla="*/ 38 h 817403"/>
                    <a:gd name="connsiteX2" fmla="*/ 246706 w 538500"/>
                    <a:gd name="connsiteY2" fmla="*/ 30201 h 817403"/>
                    <a:gd name="connsiteX3" fmla="*/ 284011 w 538500"/>
                    <a:gd name="connsiteY3" fmla="*/ 92113 h 817403"/>
                    <a:gd name="connsiteX4" fmla="*/ 279250 w 538500"/>
                    <a:gd name="connsiteY4" fmla="*/ 161169 h 817403"/>
                    <a:gd name="connsiteX5" fmla="*/ 235593 w 538500"/>
                    <a:gd name="connsiteY5" fmla="*/ 221494 h 817403"/>
                    <a:gd name="connsiteX6" fmla="*/ 229243 w 538500"/>
                    <a:gd name="connsiteY6" fmla="*/ 284994 h 817403"/>
                    <a:gd name="connsiteX7" fmla="*/ 294330 w 538500"/>
                    <a:gd name="connsiteY7" fmla="*/ 329444 h 817403"/>
                    <a:gd name="connsiteX8" fmla="*/ 407043 w 538500"/>
                    <a:gd name="connsiteY8" fmla="*/ 310394 h 817403"/>
                    <a:gd name="connsiteX9" fmla="*/ 489593 w 538500"/>
                    <a:gd name="connsiteY9" fmla="*/ 310394 h 817403"/>
                    <a:gd name="connsiteX10" fmla="*/ 496737 w 538500"/>
                    <a:gd name="connsiteY10" fmla="*/ 315156 h 817403"/>
                    <a:gd name="connsiteX11" fmla="*/ 538012 w 538500"/>
                    <a:gd name="connsiteY11" fmla="*/ 395325 h 817403"/>
                    <a:gd name="connsiteX12" fmla="*/ 464193 w 538500"/>
                    <a:gd name="connsiteY12" fmla="*/ 462794 h 817403"/>
                    <a:gd name="connsiteX13" fmla="*/ 273693 w 538500"/>
                    <a:gd name="connsiteY13" fmla="*/ 462794 h 817403"/>
                    <a:gd name="connsiteX14" fmla="*/ 178443 w 538500"/>
                    <a:gd name="connsiteY14" fmla="*/ 456444 h 817403"/>
                    <a:gd name="connsiteX15" fmla="*/ 95893 w 538500"/>
                    <a:gd name="connsiteY15" fmla="*/ 570744 h 817403"/>
                    <a:gd name="connsiteX16" fmla="*/ 203843 w 538500"/>
                    <a:gd name="connsiteY16" fmla="*/ 608844 h 817403"/>
                    <a:gd name="connsiteX17" fmla="*/ 368943 w 538500"/>
                    <a:gd name="connsiteY17" fmla="*/ 608844 h 817403"/>
                    <a:gd name="connsiteX18" fmla="*/ 432443 w 538500"/>
                    <a:gd name="connsiteY18" fmla="*/ 685044 h 817403"/>
                    <a:gd name="connsiteX19" fmla="*/ 362593 w 538500"/>
                    <a:gd name="connsiteY19" fmla="*/ 754894 h 817403"/>
                    <a:gd name="connsiteX20" fmla="*/ 229243 w 538500"/>
                    <a:gd name="connsiteY20" fmla="*/ 735844 h 817403"/>
                    <a:gd name="connsiteX21" fmla="*/ 172093 w 538500"/>
                    <a:gd name="connsiteY21" fmla="*/ 729494 h 817403"/>
                    <a:gd name="connsiteX22" fmla="*/ 146693 w 538500"/>
                    <a:gd name="connsiteY22" fmla="*/ 812044 h 817403"/>
                    <a:gd name="connsiteX23" fmla="*/ 63350 w 538500"/>
                    <a:gd name="connsiteY23" fmla="*/ 782675 h 817403"/>
                    <a:gd name="connsiteX24" fmla="*/ 1437 w 538500"/>
                    <a:gd name="connsiteY24" fmla="*/ 568363 h 817403"/>
                    <a:gd name="connsiteX25" fmla="*/ 26837 w 538500"/>
                    <a:gd name="connsiteY25" fmla="*/ 416757 h 817403"/>
                    <a:gd name="connsiteX26" fmla="*/ 105418 w 538500"/>
                    <a:gd name="connsiteY26" fmla="*/ 258006 h 817403"/>
                    <a:gd name="connsiteX27" fmla="*/ 127643 w 538500"/>
                    <a:gd name="connsiteY27" fmla="*/ 145294 h 817403"/>
                    <a:gd name="connsiteX28" fmla="*/ 124468 w 538500"/>
                    <a:gd name="connsiteY28" fmla="*/ 35757 h 817403"/>
                    <a:gd name="connsiteX0" fmla="*/ 124468 w 538500"/>
                    <a:gd name="connsiteY0" fmla="*/ 35757 h 817987"/>
                    <a:gd name="connsiteX1" fmla="*/ 173680 w 538500"/>
                    <a:gd name="connsiteY1" fmla="*/ 38 h 817987"/>
                    <a:gd name="connsiteX2" fmla="*/ 246706 w 538500"/>
                    <a:gd name="connsiteY2" fmla="*/ 30201 h 817987"/>
                    <a:gd name="connsiteX3" fmla="*/ 284011 w 538500"/>
                    <a:gd name="connsiteY3" fmla="*/ 92113 h 817987"/>
                    <a:gd name="connsiteX4" fmla="*/ 279250 w 538500"/>
                    <a:gd name="connsiteY4" fmla="*/ 161169 h 817987"/>
                    <a:gd name="connsiteX5" fmla="*/ 235593 w 538500"/>
                    <a:gd name="connsiteY5" fmla="*/ 221494 h 817987"/>
                    <a:gd name="connsiteX6" fmla="*/ 229243 w 538500"/>
                    <a:gd name="connsiteY6" fmla="*/ 284994 h 817987"/>
                    <a:gd name="connsiteX7" fmla="*/ 294330 w 538500"/>
                    <a:gd name="connsiteY7" fmla="*/ 329444 h 817987"/>
                    <a:gd name="connsiteX8" fmla="*/ 407043 w 538500"/>
                    <a:gd name="connsiteY8" fmla="*/ 310394 h 817987"/>
                    <a:gd name="connsiteX9" fmla="*/ 489593 w 538500"/>
                    <a:gd name="connsiteY9" fmla="*/ 310394 h 817987"/>
                    <a:gd name="connsiteX10" fmla="*/ 496737 w 538500"/>
                    <a:gd name="connsiteY10" fmla="*/ 315156 h 817987"/>
                    <a:gd name="connsiteX11" fmla="*/ 538012 w 538500"/>
                    <a:gd name="connsiteY11" fmla="*/ 395325 h 817987"/>
                    <a:gd name="connsiteX12" fmla="*/ 464193 w 538500"/>
                    <a:gd name="connsiteY12" fmla="*/ 462794 h 817987"/>
                    <a:gd name="connsiteX13" fmla="*/ 273693 w 538500"/>
                    <a:gd name="connsiteY13" fmla="*/ 462794 h 817987"/>
                    <a:gd name="connsiteX14" fmla="*/ 178443 w 538500"/>
                    <a:gd name="connsiteY14" fmla="*/ 456444 h 817987"/>
                    <a:gd name="connsiteX15" fmla="*/ 95893 w 538500"/>
                    <a:gd name="connsiteY15" fmla="*/ 570744 h 817987"/>
                    <a:gd name="connsiteX16" fmla="*/ 203843 w 538500"/>
                    <a:gd name="connsiteY16" fmla="*/ 608844 h 817987"/>
                    <a:gd name="connsiteX17" fmla="*/ 368943 w 538500"/>
                    <a:gd name="connsiteY17" fmla="*/ 608844 h 817987"/>
                    <a:gd name="connsiteX18" fmla="*/ 432443 w 538500"/>
                    <a:gd name="connsiteY18" fmla="*/ 685044 h 817987"/>
                    <a:gd name="connsiteX19" fmla="*/ 362593 w 538500"/>
                    <a:gd name="connsiteY19" fmla="*/ 754894 h 817987"/>
                    <a:gd name="connsiteX20" fmla="*/ 229243 w 538500"/>
                    <a:gd name="connsiteY20" fmla="*/ 735844 h 817987"/>
                    <a:gd name="connsiteX21" fmla="*/ 172093 w 538500"/>
                    <a:gd name="connsiteY21" fmla="*/ 729494 h 817987"/>
                    <a:gd name="connsiteX22" fmla="*/ 146693 w 538500"/>
                    <a:gd name="connsiteY22" fmla="*/ 812044 h 817987"/>
                    <a:gd name="connsiteX23" fmla="*/ 63350 w 538500"/>
                    <a:gd name="connsiteY23" fmla="*/ 782675 h 817987"/>
                    <a:gd name="connsiteX24" fmla="*/ 1437 w 538500"/>
                    <a:gd name="connsiteY24" fmla="*/ 568363 h 817987"/>
                    <a:gd name="connsiteX25" fmla="*/ 26837 w 538500"/>
                    <a:gd name="connsiteY25" fmla="*/ 416757 h 817987"/>
                    <a:gd name="connsiteX26" fmla="*/ 105418 w 538500"/>
                    <a:gd name="connsiteY26" fmla="*/ 258006 h 817987"/>
                    <a:gd name="connsiteX27" fmla="*/ 127643 w 538500"/>
                    <a:gd name="connsiteY27" fmla="*/ 145294 h 817987"/>
                    <a:gd name="connsiteX28" fmla="*/ 124468 w 538500"/>
                    <a:gd name="connsiteY28" fmla="*/ 35757 h 817987"/>
                    <a:gd name="connsiteX0" fmla="*/ 124468 w 538500"/>
                    <a:gd name="connsiteY0" fmla="*/ 35757 h 833670"/>
                    <a:gd name="connsiteX1" fmla="*/ 173680 w 538500"/>
                    <a:gd name="connsiteY1" fmla="*/ 38 h 833670"/>
                    <a:gd name="connsiteX2" fmla="*/ 246706 w 538500"/>
                    <a:gd name="connsiteY2" fmla="*/ 30201 h 833670"/>
                    <a:gd name="connsiteX3" fmla="*/ 284011 w 538500"/>
                    <a:gd name="connsiteY3" fmla="*/ 92113 h 833670"/>
                    <a:gd name="connsiteX4" fmla="*/ 279250 w 538500"/>
                    <a:gd name="connsiteY4" fmla="*/ 161169 h 833670"/>
                    <a:gd name="connsiteX5" fmla="*/ 235593 w 538500"/>
                    <a:gd name="connsiteY5" fmla="*/ 221494 h 833670"/>
                    <a:gd name="connsiteX6" fmla="*/ 229243 w 538500"/>
                    <a:gd name="connsiteY6" fmla="*/ 284994 h 833670"/>
                    <a:gd name="connsiteX7" fmla="*/ 294330 w 538500"/>
                    <a:gd name="connsiteY7" fmla="*/ 329444 h 833670"/>
                    <a:gd name="connsiteX8" fmla="*/ 407043 w 538500"/>
                    <a:gd name="connsiteY8" fmla="*/ 310394 h 833670"/>
                    <a:gd name="connsiteX9" fmla="*/ 489593 w 538500"/>
                    <a:gd name="connsiteY9" fmla="*/ 310394 h 833670"/>
                    <a:gd name="connsiteX10" fmla="*/ 496737 w 538500"/>
                    <a:gd name="connsiteY10" fmla="*/ 315156 h 833670"/>
                    <a:gd name="connsiteX11" fmla="*/ 538012 w 538500"/>
                    <a:gd name="connsiteY11" fmla="*/ 395325 h 833670"/>
                    <a:gd name="connsiteX12" fmla="*/ 464193 w 538500"/>
                    <a:gd name="connsiteY12" fmla="*/ 462794 h 833670"/>
                    <a:gd name="connsiteX13" fmla="*/ 273693 w 538500"/>
                    <a:gd name="connsiteY13" fmla="*/ 462794 h 833670"/>
                    <a:gd name="connsiteX14" fmla="*/ 178443 w 538500"/>
                    <a:gd name="connsiteY14" fmla="*/ 456444 h 833670"/>
                    <a:gd name="connsiteX15" fmla="*/ 95893 w 538500"/>
                    <a:gd name="connsiteY15" fmla="*/ 570744 h 833670"/>
                    <a:gd name="connsiteX16" fmla="*/ 203843 w 538500"/>
                    <a:gd name="connsiteY16" fmla="*/ 608844 h 833670"/>
                    <a:gd name="connsiteX17" fmla="*/ 368943 w 538500"/>
                    <a:gd name="connsiteY17" fmla="*/ 608844 h 833670"/>
                    <a:gd name="connsiteX18" fmla="*/ 432443 w 538500"/>
                    <a:gd name="connsiteY18" fmla="*/ 685044 h 833670"/>
                    <a:gd name="connsiteX19" fmla="*/ 362593 w 538500"/>
                    <a:gd name="connsiteY19" fmla="*/ 754894 h 833670"/>
                    <a:gd name="connsiteX20" fmla="*/ 229243 w 538500"/>
                    <a:gd name="connsiteY20" fmla="*/ 735844 h 833670"/>
                    <a:gd name="connsiteX21" fmla="*/ 172093 w 538500"/>
                    <a:gd name="connsiteY21" fmla="*/ 729494 h 833670"/>
                    <a:gd name="connsiteX22" fmla="*/ 187174 w 538500"/>
                    <a:gd name="connsiteY22" fmla="*/ 831094 h 833670"/>
                    <a:gd name="connsiteX23" fmla="*/ 63350 w 538500"/>
                    <a:gd name="connsiteY23" fmla="*/ 782675 h 833670"/>
                    <a:gd name="connsiteX24" fmla="*/ 1437 w 538500"/>
                    <a:gd name="connsiteY24" fmla="*/ 568363 h 833670"/>
                    <a:gd name="connsiteX25" fmla="*/ 26837 w 538500"/>
                    <a:gd name="connsiteY25" fmla="*/ 416757 h 833670"/>
                    <a:gd name="connsiteX26" fmla="*/ 105418 w 538500"/>
                    <a:gd name="connsiteY26" fmla="*/ 258006 h 833670"/>
                    <a:gd name="connsiteX27" fmla="*/ 127643 w 538500"/>
                    <a:gd name="connsiteY27" fmla="*/ 145294 h 833670"/>
                    <a:gd name="connsiteX28" fmla="*/ 124468 w 538500"/>
                    <a:gd name="connsiteY28" fmla="*/ 35757 h 833670"/>
                    <a:gd name="connsiteX0" fmla="*/ 124468 w 538500"/>
                    <a:gd name="connsiteY0" fmla="*/ 35757 h 834275"/>
                    <a:gd name="connsiteX1" fmla="*/ 173680 w 538500"/>
                    <a:gd name="connsiteY1" fmla="*/ 38 h 834275"/>
                    <a:gd name="connsiteX2" fmla="*/ 246706 w 538500"/>
                    <a:gd name="connsiteY2" fmla="*/ 30201 h 834275"/>
                    <a:gd name="connsiteX3" fmla="*/ 284011 w 538500"/>
                    <a:gd name="connsiteY3" fmla="*/ 92113 h 834275"/>
                    <a:gd name="connsiteX4" fmla="*/ 279250 w 538500"/>
                    <a:gd name="connsiteY4" fmla="*/ 161169 h 834275"/>
                    <a:gd name="connsiteX5" fmla="*/ 235593 w 538500"/>
                    <a:gd name="connsiteY5" fmla="*/ 221494 h 834275"/>
                    <a:gd name="connsiteX6" fmla="*/ 229243 w 538500"/>
                    <a:gd name="connsiteY6" fmla="*/ 284994 h 834275"/>
                    <a:gd name="connsiteX7" fmla="*/ 294330 w 538500"/>
                    <a:gd name="connsiteY7" fmla="*/ 329444 h 834275"/>
                    <a:gd name="connsiteX8" fmla="*/ 407043 w 538500"/>
                    <a:gd name="connsiteY8" fmla="*/ 310394 h 834275"/>
                    <a:gd name="connsiteX9" fmla="*/ 489593 w 538500"/>
                    <a:gd name="connsiteY9" fmla="*/ 310394 h 834275"/>
                    <a:gd name="connsiteX10" fmla="*/ 496737 w 538500"/>
                    <a:gd name="connsiteY10" fmla="*/ 315156 h 834275"/>
                    <a:gd name="connsiteX11" fmla="*/ 538012 w 538500"/>
                    <a:gd name="connsiteY11" fmla="*/ 395325 h 834275"/>
                    <a:gd name="connsiteX12" fmla="*/ 464193 w 538500"/>
                    <a:gd name="connsiteY12" fmla="*/ 462794 h 834275"/>
                    <a:gd name="connsiteX13" fmla="*/ 273693 w 538500"/>
                    <a:gd name="connsiteY13" fmla="*/ 462794 h 834275"/>
                    <a:gd name="connsiteX14" fmla="*/ 178443 w 538500"/>
                    <a:gd name="connsiteY14" fmla="*/ 456444 h 834275"/>
                    <a:gd name="connsiteX15" fmla="*/ 95893 w 538500"/>
                    <a:gd name="connsiteY15" fmla="*/ 570744 h 834275"/>
                    <a:gd name="connsiteX16" fmla="*/ 203843 w 538500"/>
                    <a:gd name="connsiteY16" fmla="*/ 608844 h 834275"/>
                    <a:gd name="connsiteX17" fmla="*/ 368943 w 538500"/>
                    <a:gd name="connsiteY17" fmla="*/ 608844 h 834275"/>
                    <a:gd name="connsiteX18" fmla="*/ 432443 w 538500"/>
                    <a:gd name="connsiteY18" fmla="*/ 685044 h 834275"/>
                    <a:gd name="connsiteX19" fmla="*/ 362593 w 538500"/>
                    <a:gd name="connsiteY19" fmla="*/ 754894 h 834275"/>
                    <a:gd name="connsiteX20" fmla="*/ 229243 w 538500"/>
                    <a:gd name="connsiteY20" fmla="*/ 735844 h 834275"/>
                    <a:gd name="connsiteX21" fmla="*/ 186381 w 538500"/>
                    <a:gd name="connsiteY21" fmla="*/ 719969 h 834275"/>
                    <a:gd name="connsiteX22" fmla="*/ 187174 w 538500"/>
                    <a:gd name="connsiteY22" fmla="*/ 831094 h 834275"/>
                    <a:gd name="connsiteX23" fmla="*/ 63350 w 538500"/>
                    <a:gd name="connsiteY23" fmla="*/ 782675 h 834275"/>
                    <a:gd name="connsiteX24" fmla="*/ 1437 w 538500"/>
                    <a:gd name="connsiteY24" fmla="*/ 568363 h 834275"/>
                    <a:gd name="connsiteX25" fmla="*/ 26837 w 538500"/>
                    <a:gd name="connsiteY25" fmla="*/ 416757 h 834275"/>
                    <a:gd name="connsiteX26" fmla="*/ 105418 w 538500"/>
                    <a:gd name="connsiteY26" fmla="*/ 258006 h 834275"/>
                    <a:gd name="connsiteX27" fmla="*/ 127643 w 538500"/>
                    <a:gd name="connsiteY27" fmla="*/ 145294 h 834275"/>
                    <a:gd name="connsiteX28" fmla="*/ 124468 w 538500"/>
                    <a:gd name="connsiteY28" fmla="*/ 35757 h 834275"/>
                    <a:gd name="connsiteX0" fmla="*/ 124468 w 538500"/>
                    <a:gd name="connsiteY0" fmla="*/ 35757 h 834275"/>
                    <a:gd name="connsiteX1" fmla="*/ 173680 w 538500"/>
                    <a:gd name="connsiteY1" fmla="*/ 38 h 834275"/>
                    <a:gd name="connsiteX2" fmla="*/ 246706 w 538500"/>
                    <a:gd name="connsiteY2" fmla="*/ 30201 h 834275"/>
                    <a:gd name="connsiteX3" fmla="*/ 284011 w 538500"/>
                    <a:gd name="connsiteY3" fmla="*/ 92113 h 834275"/>
                    <a:gd name="connsiteX4" fmla="*/ 279250 w 538500"/>
                    <a:gd name="connsiteY4" fmla="*/ 161169 h 834275"/>
                    <a:gd name="connsiteX5" fmla="*/ 235593 w 538500"/>
                    <a:gd name="connsiteY5" fmla="*/ 221494 h 834275"/>
                    <a:gd name="connsiteX6" fmla="*/ 229243 w 538500"/>
                    <a:gd name="connsiteY6" fmla="*/ 284994 h 834275"/>
                    <a:gd name="connsiteX7" fmla="*/ 294330 w 538500"/>
                    <a:gd name="connsiteY7" fmla="*/ 329444 h 834275"/>
                    <a:gd name="connsiteX8" fmla="*/ 407043 w 538500"/>
                    <a:gd name="connsiteY8" fmla="*/ 310394 h 834275"/>
                    <a:gd name="connsiteX9" fmla="*/ 489593 w 538500"/>
                    <a:gd name="connsiteY9" fmla="*/ 310394 h 834275"/>
                    <a:gd name="connsiteX10" fmla="*/ 496737 w 538500"/>
                    <a:gd name="connsiteY10" fmla="*/ 315156 h 834275"/>
                    <a:gd name="connsiteX11" fmla="*/ 538012 w 538500"/>
                    <a:gd name="connsiteY11" fmla="*/ 395325 h 834275"/>
                    <a:gd name="connsiteX12" fmla="*/ 464193 w 538500"/>
                    <a:gd name="connsiteY12" fmla="*/ 462794 h 834275"/>
                    <a:gd name="connsiteX13" fmla="*/ 273693 w 538500"/>
                    <a:gd name="connsiteY13" fmla="*/ 462794 h 834275"/>
                    <a:gd name="connsiteX14" fmla="*/ 178443 w 538500"/>
                    <a:gd name="connsiteY14" fmla="*/ 456444 h 834275"/>
                    <a:gd name="connsiteX15" fmla="*/ 95893 w 538500"/>
                    <a:gd name="connsiteY15" fmla="*/ 570744 h 834275"/>
                    <a:gd name="connsiteX16" fmla="*/ 203843 w 538500"/>
                    <a:gd name="connsiteY16" fmla="*/ 608844 h 834275"/>
                    <a:gd name="connsiteX17" fmla="*/ 368943 w 538500"/>
                    <a:gd name="connsiteY17" fmla="*/ 608844 h 834275"/>
                    <a:gd name="connsiteX18" fmla="*/ 432443 w 538500"/>
                    <a:gd name="connsiteY18" fmla="*/ 685044 h 834275"/>
                    <a:gd name="connsiteX19" fmla="*/ 362593 w 538500"/>
                    <a:gd name="connsiteY19" fmla="*/ 754894 h 834275"/>
                    <a:gd name="connsiteX20" fmla="*/ 229243 w 538500"/>
                    <a:gd name="connsiteY20" fmla="*/ 735844 h 834275"/>
                    <a:gd name="connsiteX21" fmla="*/ 186381 w 538500"/>
                    <a:gd name="connsiteY21" fmla="*/ 719969 h 834275"/>
                    <a:gd name="connsiteX22" fmla="*/ 187174 w 538500"/>
                    <a:gd name="connsiteY22" fmla="*/ 831094 h 834275"/>
                    <a:gd name="connsiteX23" fmla="*/ 63350 w 538500"/>
                    <a:gd name="connsiteY23" fmla="*/ 782675 h 834275"/>
                    <a:gd name="connsiteX24" fmla="*/ 1437 w 538500"/>
                    <a:gd name="connsiteY24" fmla="*/ 568363 h 834275"/>
                    <a:gd name="connsiteX25" fmla="*/ 26837 w 538500"/>
                    <a:gd name="connsiteY25" fmla="*/ 416757 h 834275"/>
                    <a:gd name="connsiteX26" fmla="*/ 105418 w 538500"/>
                    <a:gd name="connsiteY26" fmla="*/ 258006 h 834275"/>
                    <a:gd name="connsiteX27" fmla="*/ 127643 w 538500"/>
                    <a:gd name="connsiteY27" fmla="*/ 145294 h 834275"/>
                    <a:gd name="connsiteX28" fmla="*/ 124468 w 538500"/>
                    <a:gd name="connsiteY28" fmla="*/ 35757 h 834275"/>
                    <a:gd name="connsiteX0" fmla="*/ 124468 w 538500"/>
                    <a:gd name="connsiteY0" fmla="*/ 35757 h 834275"/>
                    <a:gd name="connsiteX1" fmla="*/ 173680 w 538500"/>
                    <a:gd name="connsiteY1" fmla="*/ 38 h 834275"/>
                    <a:gd name="connsiteX2" fmla="*/ 246706 w 538500"/>
                    <a:gd name="connsiteY2" fmla="*/ 30201 h 834275"/>
                    <a:gd name="connsiteX3" fmla="*/ 284011 w 538500"/>
                    <a:gd name="connsiteY3" fmla="*/ 92113 h 834275"/>
                    <a:gd name="connsiteX4" fmla="*/ 279250 w 538500"/>
                    <a:gd name="connsiteY4" fmla="*/ 161169 h 834275"/>
                    <a:gd name="connsiteX5" fmla="*/ 235593 w 538500"/>
                    <a:gd name="connsiteY5" fmla="*/ 221494 h 834275"/>
                    <a:gd name="connsiteX6" fmla="*/ 229243 w 538500"/>
                    <a:gd name="connsiteY6" fmla="*/ 284994 h 834275"/>
                    <a:gd name="connsiteX7" fmla="*/ 294330 w 538500"/>
                    <a:gd name="connsiteY7" fmla="*/ 329444 h 834275"/>
                    <a:gd name="connsiteX8" fmla="*/ 407043 w 538500"/>
                    <a:gd name="connsiteY8" fmla="*/ 310394 h 834275"/>
                    <a:gd name="connsiteX9" fmla="*/ 489593 w 538500"/>
                    <a:gd name="connsiteY9" fmla="*/ 310394 h 834275"/>
                    <a:gd name="connsiteX10" fmla="*/ 496737 w 538500"/>
                    <a:gd name="connsiteY10" fmla="*/ 315156 h 834275"/>
                    <a:gd name="connsiteX11" fmla="*/ 538012 w 538500"/>
                    <a:gd name="connsiteY11" fmla="*/ 395325 h 834275"/>
                    <a:gd name="connsiteX12" fmla="*/ 464193 w 538500"/>
                    <a:gd name="connsiteY12" fmla="*/ 462794 h 834275"/>
                    <a:gd name="connsiteX13" fmla="*/ 273693 w 538500"/>
                    <a:gd name="connsiteY13" fmla="*/ 462794 h 834275"/>
                    <a:gd name="connsiteX14" fmla="*/ 178443 w 538500"/>
                    <a:gd name="connsiteY14" fmla="*/ 456444 h 834275"/>
                    <a:gd name="connsiteX15" fmla="*/ 95893 w 538500"/>
                    <a:gd name="connsiteY15" fmla="*/ 570744 h 834275"/>
                    <a:gd name="connsiteX16" fmla="*/ 203843 w 538500"/>
                    <a:gd name="connsiteY16" fmla="*/ 608844 h 834275"/>
                    <a:gd name="connsiteX17" fmla="*/ 368943 w 538500"/>
                    <a:gd name="connsiteY17" fmla="*/ 608844 h 834275"/>
                    <a:gd name="connsiteX18" fmla="*/ 432443 w 538500"/>
                    <a:gd name="connsiteY18" fmla="*/ 685044 h 834275"/>
                    <a:gd name="connsiteX19" fmla="*/ 362593 w 538500"/>
                    <a:gd name="connsiteY19" fmla="*/ 754894 h 834275"/>
                    <a:gd name="connsiteX20" fmla="*/ 229243 w 538500"/>
                    <a:gd name="connsiteY20" fmla="*/ 735844 h 834275"/>
                    <a:gd name="connsiteX21" fmla="*/ 186381 w 538500"/>
                    <a:gd name="connsiteY21" fmla="*/ 719969 h 834275"/>
                    <a:gd name="connsiteX22" fmla="*/ 187174 w 538500"/>
                    <a:gd name="connsiteY22" fmla="*/ 831094 h 834275"/>
                    <a:gd name="connsiteX23" fmla="*/ 63350 w 538500"/>
                    <a:gd name="connsiteY23" fmla="*/ 782675 h 834275"/>
                    <a:gd name="connsiteX24" fmla="*/ 1437 w 538500"/>
                    <a:gd name="connsiteY24" fmla="*/ 568363 h 834275"/>
                    <a:gd name="connsiteX25" fmla="*/ 26837 w 538500"/>
                    <a:gd name="connsiteY25" fmla="*/ 416757 h 834275"/>
                    <a:gd name="connsiteX26" fmla="*/ 105418 w 538500"/>
                    <a:gd name="connsiteY26" fmla="*/ 258006 h 834275"/>
                    <a:gd name="connsiteX27" fmla="*/ 127643 w 538500"/>
                    <a:gd name="connsiteY27" fmla="*/ 145294 h 834275"/>
                    <a:gd name="connsiteX28" fmla="*/ 124468 w 538500"/>
                    <a:gd name="connsiteY28" fmla="*/ 35757 h 834275"/>
                    <a:gd name="connsiteX0" fmla="*/ 124468 w 538500"/>
                    <a:gd name="connsiteY0" fmla="*/ 35757 h 834275"/>
                    <a:gd name="connsiteX1" fmla="*/ 173680 w 538500"/>
                    <a:gd name="connsiteY1" fmla="*/ 38 h 834275"/>
                    <a:gd name="connsiteX2" fmla="*/ 246706 w 538500"/>
                    <a:gd name="connsiteY2" fmla="*/ 30201 h 834275"/>
                    <a:gd name="connsiteX3" fmla="*/ 284011 w 538500"/>
                    <a:gd name="connsiteY3" fmla="*/ 92113 h 834275"/>
                    <a:gd name="connsiteX4" fmla="*/ 279250 w 538500"/>
                    <a:gd name="connsiteY4" fmla="*/ 161169 h 834275"/>
                    <a:gd name="connsiteX5" fmla="*/ 235593 w 538500"/>
                    <a:gd name="connsiteY5" fmla="*/ 221494 h 834275"/>
                    <a:gd name="connsiteX6" fmla="*/ 229243 w 538500"/>
                    <a:gd name="connsiteY6" fmla="*/ 284994 h 834275"/>
                    <a:gd name="connsiteX7" fmla="*/ 294330 w 538500"/>
                    <a:gd name="connsiteY7" fmla="*/ 329444 h 834275"/>
                    <a:gd name="connsiteX8" fmla="*/ 407043 w 538500"/>
                    <a:gd name="connsiteY8" fmla="*/ 310394 h 834275"/>
                    <a:gd name="connsiteX9" fmla="*/ 489593 w 538500"/>
                    <a:gd name="connsiteY9" fmla="*/ 310394 h 834275"/>
                    <a:gd name="connsiteX10" fmla="*/ 496737 w 538500"/>
                    <a:gd name="connsiteY10" fmla="*/ 315156 h 834275"/>
                    <a:gd name="connsiteX11" fmla="*/ 538012 w 538500"/>
                    <a:gd name="connsiteY11" fmla="*/ 395325 h 834275"/>
                    <a:gd name="connsiteX12" fmla="*/ 464193 w 538500"/>
                    <a:gd name="connsiteY12" fmla="*/ 462794 h 834275"/>
                    <a:gd name="connsiteX13" fmla="*/ 273693 w 538500"/>
                    <a:gd name="connsiteY13" fmla="*/ 462794 h 834275"/>
                    <a:gd name="connsiteX14" fmla="*/ 178443 w 538500"/>
                    <a:gd name="connsiteY14" fmla="*/ 456444 h 834275"/>
                    <a:gd name="connsiteX15" fmla="*/ 95893 w 538500"/>
                    <a:gd name="connsiteY15" fmla="*/ 570744 h 834275"/>
                    <a:gd name="connsiteX16" fmla="*/ 203843 w 538500"/>
                    <a:gd name="connsiteY16" fmla="*/ 608844 h 834275"/>
                    <a:gd name="connsiteX17" fmla="*/ 368943 w 538500"/>
                    <a:gd name="connsiteY17" fmla="*/ 608844 h 834275"/>
                    <a:gd name="connsiteX18" fmla="*/ 432443 w 538500"/>
                    <a:gd name="connsiteY18" fmla="*/ 685044 h 834275"/>
                    <a:gd name="connsiteX19" fmla="*/ 362593 w 538500"/>
                    <a:gd name="connsiteY19" fmla="*/ 754894 h 834275"/>
                    <a:gd name="connsiteX20" fmla="*/ 229243 w 538500"/>
                    <a:gd name="connsiteY20" fmla="*/ 735844 h 834275"/>
                    <a:gd name="connsiteX21" fmla="*/ 186381 w 538500"/>
                    <a:gd name="connsiteY21" fmla="*/ 719969 h 834275"/>
                    <a:gd name="connsiteX22" fmla="*/ 187174 w 538500"/>
                    <a:gd name="connsiteY22" fmla="*/ 831094 h 834275"/>
                    <a:gd name="connsiteX23" fmla="*/ 63350 w 538500"/>
                    <a:gd name="connsiteY23" fmla="*/ 782675 h 834275"/>
                    <a:gd name="connsiteX24" fmla="*/ 1437 w 538500"/>
                    <a:gd name="connsiteY24" fmla="*/ 568363 h 834275"/>
                    <a:gd name="connsiteX25" fmla="*/ 26837 w 538500"/>
                    <a:gd name="connsiteY25" fmla="*/ 416757 h 834275"/>
                    <a:gd name="connsiteX26" fmla="*/ 105418 w 538500"/>
                    <a:gd name="connsiteY26" fmla="*/ 258006 h 834275"/>
                    <a:gd name="connsiteX27" fmla="*/ 127643 w 538500"/>
                    <a:gd name="connsiteY27" fmla="*/ 145294 h 834275"/>
                    <a:gd name="connsiteX28" fmla="*/ 124468 w 538500"/>
                    <a:gd name="connsiteY28" fmla="*/ 35757 h 834275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29243 w 538500"/>
                    <a:gd name="connsiteY20" fmla="*/ 735844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29243 w 538500"/>
                    <a:gd name="connsiteY20" fmla="*/ 735844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29243 w 538500"/>
                    <a:gd name="connsiteY20" fmla="*/ 735844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22893 w 538500"/>
                    <a:gd name="connsiteY16" fmla="*/ 618369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133993 w 538500"/>
                    <a:gd name="connsiteY15" fmla="*/ 570744 h 833522"/>
                    <a:gd name="connsiteX16" fmla="*/ 222893 w 538500"/>
                    <a:gd name="connsiteY16" fmla="*/ 618369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6075 w 538500"/>
                    <a:gd name="connsiteY13" fmla="*/ 429457 h 833522"/>
                    <a:gd name="connsiteX14" fmla="*/ 178443 w 538500"/>
                    <a:gd name="connsiteY14" fmla="*/ 456444 h 833522"/>
                    <a:gd name="connsiteX15" fmla="*/ 133993 w 538500"/>
                    <a:gd name="connsiteY15" fmla="*/ 570744 h 833522"/>
                    <a:gd name="connsiteX16" fmla="*/ 222893 w 538500"/>
                    <a:gd name="connsiteY16" fmla="*/ 618369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6075 w 538500"/>
                    <a:gd name="connsiteY13" fmla="*/ 429457 h 833522"/>
                    <a:gd name="connsiteX14" fmla="*/ 178443 w 538500"/>
                    <a:gd name="connsiteY14" fmla="*/ 456444 h 833522"/>
                    <a:gd name="connsiteX15" fmla="*/ 133993 w 538500"/>
                    <a:gd name="connsiteY15" fmla="*/ 570744 h 833522"/>
                    <a:gd name="connsiteX16" fmla="*/ 222893 w 538500"/>
                    <a:gd name="connsiteY16" fmla="*/ 618369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33993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27643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33993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37168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33993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37168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33993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37168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43518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37168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43518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440411 w 538566"/>
                    <a:gd name="connsiteY19" fmla="*/ 737114 h 833522"/>
                    <a:gd name="connsiteX20" fmla="*/ 388787 w 538566"/>
                    <a:gd name="connsiteY20" fmla="*/ 771563 h 833522"/>
                    <a:gd name="connsiteX21" fmla="*/ 238768 w 538566"/>
                    <a:gd name="connsiteY21" fmla="*/ 728700 h 833522"/>
                    <a:gd name="connsiteX22" fmla="*/ 174475 w 538566"/>
                    <a:gd name="connsiteY22" fmla="*/ 731875 h 833522"/>
                    <a:gd name="connsiteX23" fmla="*/ 187174 w 538566"/>
                    <a:gd name="connsiteY23" fmla="*/ 831094 h 833522"/>
                    <a:gd name="connsiteX24" fmla="*/ 63350 w 538566"/>
                    <a:gd name="connsiteY24" fmla="*/ 782675 h 833522"/>
                    <a:gd name="connsiteX25" fmla="*/ 1437 w 538566"/>
                    <a:gd name="connsiteY25" fmla="*/ 568363 h 833522"/>
                    <a:gd name="connsiteX26" fmla="*/ 26837 w 538566"/>
                    <a:gd name="connsiteY26" fmla="*/ 416757 h 833522"/>
                    <a:gd name="connsiteX27" fmla="*/ 105418 w 538566"/>
                    <a:gd name="connsiteY27" fmla="*/ 258006 h 833522"/>
                    <a:gd name="connsiteX28" fmla="*/ 137168 w 538566"/>
                    <a:gd name="connsiteY28" fmla="*/ 145294 h 833522"/>
                    <a:gd name="connsiteX29" fmla="*/ 124468 w 538566"/>
                    <a:gd name="connsiteY29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43518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440411 w 538566"/>
                    <a:gd name="connsiteY19" fmla="*/ 737114 h 833522"/>
                    <a:gd name="connsiteX20" fmla="*/ 388787 w 538566"/>
                    <a:gd name="connsiteY20" fmla="*/ 771563 h 833522"/>
                    <a:gd name="connsiteX21" fmla="*/ 238768 w 538566"/>
                    <a:gd name="connsiteY21" fmla="*/ 728700 h 833522"/>
                    <a:gd name="connsiteX22" fmla="*/ 174475 w 538566"/>
                    <a:gd name="connsiteY22" fmla="*/ 731875 h 833522"/>
                    <a:gd name="connsiteX23" fmla="*/ 187174 w 538566"/>
                    <a:gd name="connsiteY23" fmla="*/ 831094 h 833522"/>
                    <a:gd name="connsiteX24" fmla="*/ 63350 w 538566"/>
                    <a:gd name="connsiteY24" fmla="*/ 782675 h 833522"/>
                    <a:gd name="connsiteX25" fmla="*/ 1437 w 538566"/>
                    <a:gd name="connsiteY25" fmla="*/ 568363 h 833522"/>
                    <a:gd name="connsiteX26" fmla="*/ 26837 w 538566"/>
                    <a:gd name="connsiteY26" fmla="*/ 416757 h 833522"/>
                    <a:gd name="connsiteX27" fmla="*/ 105418 w 538566"/>
                    <a:gd name="connsiteY27" fmla="*/ 258006 h 833522"/>
                    <a:gd name="connsiteX28" fmla="*/ 137168 w 538566"/>
                    <a:gd name="connsiteY28" fmla="*/ 145294 h 833522"/>
                    <a:gd name="connsiteX29" fmla="*/ 124468 w 538566"/>
                    <a:gd name="connsiteY29" fmla="*/ 35757 h 833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538566" h="833522">
                      <a:moveTo>
                        <a:pt x="124468" y="35757"/>
                      </a:moveTo>
                      <a:cubicBezTo>
                        <a:pt x="130553" y="11548"/>
                        <a:pt x="153307" y="964"/>
                        <a:pt x="173680" y="38"/>
                      </a:cubicBezTo>
                      <a:cubicBezTo>
                        <a:pt x="194053" y="-888"/>
                        <a:pt x="228317" y="14855"/>
                        <a:pt x="246706" y="30201"/>
                      </a:cubicBezTo>
                      <a:cubicBezTo>
                        <a:pt x="265095" y="45547"/>
                        <a:pt x="278587" y="70285"/>
                        <a:pt x="284011" y="92113"/>
                      </a:cubicBezTo>
                      <a:cubicBezTo>
                        <a:pt x="289435" y="113941"/>
                        <a:pt x="287320" y="139605"/>
                        <a:pt x="279250" y="161169"/>
                      </a:cubicBezTo>
                      <a:cubicBezTo>
                        <a:pt x="271180" y="182733"/>
                        <a:pt x="243927" y="200857"/>
                        <a:pt x="235593" y="221494"/>
                      </a:cubicBezTo>
                      <a:cubicBezTo>
                        <a:pt x="227259" y="242131"/>
                        <a:pt x="219454" y="267002"/>
                        <a:pt x="229243" y="284994"/>
                      </a:cubicBezTo>
                      <a:cubicBezTo>
                        <a:pt x="239033" y="302986"/>
                        <a:pt x="264697" y="325211"/>
                        <a:pt x="294330" y="329444"/>
                      </a:cubicBezTo>
                      <a:cubicBezTo>
                        <a:pt x="323963" y="333677"/>
                        <a:pt x="407043" y="310394"/>
                        <a:pt x="407043" y="310394"/>
                      </a:cubicBezTo>
                      <a:lnTo>
                        <a:pt x="489593" y="310394"/>
                      </a:lnTo>
                      <a:lnTo>
                        <a:pt x="496737" y="315156"/>
                      </a:lnTo>
                      <a:cubicBezTo>
                        <a:pt x="502029" y="328914"/>
                        <a:pt x="543833" y="367941"/>
                        <a:pt x="538012" y="395325"/>
                      </a:cubicBezTo>
                      <a:cubicBezTo>
                        <a:pt x="532191" y="422710"/>
                        <a:pt x="505467" y="473774"/>
                        <a:pt x="461811" y="479463"/>
                      </a:cubicBezTo>
                      <a:cubicBezTo>
                        <a:pt x="418155" y="485152"/>
                        <a:pt x="323303" y="433293"/>
                        <a:pt x="276075" y="429457"/>
                      </a:cubicBezTo>
                      <a:cubicBezTo>
                        <a:pt x="228847" y="425621"/>
                        <a:pt x="200536" y="432896"/>
                        <a:pt x="178443" y="456444"/>
                      </a:cubicBezTo>
                      <a:cubicBezTo>
                        <a:pt x="156350" y="479992"/>
                        <a:pt x="136110" y="543757"/>
                        <a:pt x="143518" y="570744"/>
                      </a:cubicBezTo>
                      <a:cubicBezTo>
                        <a:pt x="150926" y="597731"/>
                        <a:pt x="185322" y="612019"/>
                        <a:pt x="222893" y="618369"/>
                      </a:cubicBezTo>
                      <a:cubicBezTo>
                        <a:pt x="260464" y="624719"/>
                        <a:pt x="332431" y="597732"/>
                        <a:pt x="368943" y="608844"/>
                      </a:cubicBezTo>
                      <a:cubicBezTo>
                        <a:pt x="405455" y="619956"/>
                        <a:pt x="430057" y="654141"/>
                        <a:pt x="441968" y="685044"/>
                      </a:cubicBezTo>
                      <a:cubicBezTo>
                        <a:pt x="453879" y="715947"/>
                        <a:pt x="449274" y="722694"/>
                        <a:pt x="440411" y="737114"/>
                      </a:cubicBezTo>
                      <a:cubicBezTo>
                        <a:pt x="431548" y="751534"/>
                        <a:pt x="422394" y="772965"/>
                        <a:pt x="388787" y="771563"/>
                      </a:cubicBezTo>
                      <a:cubicBezTo>
                        <a:pt x="355180" y="770161"/>
                        <a:pt x="274487" y="735315"/>
                        <a:pt x="238768" y="728700"/>
                      </a:cubicBezTo>
                      <a:cubicBezTo>
                        <a:pt x="203049" y="722085"/>
                        <a:pt x="197362" y="698140"/>
                        <a:pt x="174475" y="731875"/>
                      </a:cubicBezTo>
                      <a:cubicBezTo>
                        <a:pt x="151588" y="765610"/>
                        <a:pt x="205695" y="822627"/>
                        <a:pt x="187174" y="831094"/>
                      </a:cubicBezTo>
                      <a:cubicBezTo>
                        <a:pt x="168653" y="839561"/>
                        <a:pt x="94306" y="826463"/>
                        <a:pt x="63350" y="782675"/>
                      </a:cubicBezTo>
                      <a:cubicBezTo>
                        <a:pt x="32394" y="738887"/>
                        <a:pt x="7522" y="629349"/>
                        <a:pt x="1437" y="568363"/>
                      </a:cubicBezTo>
                      <a:cubicBezTo>
                        <a:pt x="-4648" y="507377"/>
                        <a:pt x="9507" y="468483"/>
                        <a:pt x="26837" y="416757"/>
                      </a:cubicBezTo>
                      <a:cubicBezTo>
                        <a:pt x="44167" y="365031"/>
                        <a:pt x="84251" y="302456"/>
                        <a:pt x="105418" y="258006"/>
                      </a:cubicBezTo>
                      <a:cubicBezTo>
                        <a:pt x="126585" y="213556"/>
                        <a:pt x="155424" y="187097"/>
                        <a:pt x="137168" y="145294"/>
                      </a:cubicBezTo>
                      <a:cubicBezTo>
                        <a:pt x="118912" y="103491"/>
                        <a:pt x="118383" y="59966"/>
                        <a:pt x="124468" y="35757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A6462BD-C8C4-CF14-52F4-C55BCE89D702}"/>
                </a:ext>
              </a:extLst>
            </p:cNvPr>
            <p:cNvSpPr/>
            <p:nvPr/>
          </p:nvSpPr>
          <p:spPr>
            <a:xfrm>
              <a:off x="4290101" y="3700951"/>
              <a:ext cx="1561127" cy="84673"/>
            </a:xfrm>
            <a:custGeom>
              <a:avLst/>
              <a:gdLst>
                <a:gd name="connsiteX0" fmla="*/ 887055 w 1774110"/>
                <a:gd name="connsiteY0" fmla="*/ 0 h 632889"/>
                <a:gd name="connsiteX1" fmla="*/ 1761965 w 1774110"/>
                <a:gd name="connsiteY1" fmla="*/ 598637 h 632889"/>
                <a:gd name="connsiteX2" fmla="*/ 1774110 w 1774110"/>
                <a:gd name="connsiteY2" fmla="*/ 632889 h 632889"/>
                <a:gd name="connsiteX3" fmla="*/ 0 w 1774110"/>
                <a:gd name="connsiteY3" fmla="*/ 632889 h 632889"/>
                <a:gd name="connsiteX4" fmla="*/ 12145 w 1774110"/>
                <a:gd name="connsiteY4" fmla="*/ 598637 h 632889"/>
                <a:gd name="connsiteX5" fmla="*/ 887055 w 1774110"/>
                <a:gd name="connsiteY5" fmla="*/ 0 h 63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4110" h="632889">
                  <a:moveTo>
                    <a:pt x="887055" y="0"/>
                  </a:moveTo>
                  <a:cubicBezTo>
                    <a:pt x="1280363" y="0"/>
                    <a:pt x="1617819" y="246843"/>
                    <a:pt x="1761965" y="598637"/>
                  </a:cubicBezTo>
                  <a:lnTo>
                    <a:pt x="1774110" y="632889"/>
                  </a:lnTo>
                  <a:lnTo>
                    <a:pt x="0" y="632889"/>
                  </a:lnTo>
                  <a:lnTo>
                    <a:pt x="12145" y="598637"/>
                  </a:lnTo>
                  <a:cubicBezTo>
                    <a:pt x="156291" y="246843"/>
                    <a:pt x="493748" y="0"/>
                    <a:pt x="88705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8" name="ttsMP3.com_VoiceText_2024-11-17_22-3-9">
            <a:hlinkClick r:id="" action="ppaction://media"/>
            <a:extLst>
              <a:ext uri="{FF2B5EF4-FFF2-40B4-BE49-F238E27FC236}">
                <a16:creationId xmlns:a16="http://schemas.microsoft.com/office/drawing/2014/main" id="{F6BC2F69-BB5C-44B8-F6DA-7659F91FB4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09" name="mouthalex">
            <a:hlinkClick r:id="" action="ppaction://media"/>
            <a:extLst>
              <a:ext uri="{FF2B5EF4-FFF2-40B4-BE49-F238E27FC236}">
                <a16:creationId xmlns:a16="http://schemas.microsoft.com/office/drawing/2014/main" id="{D0074267-D5AB-BDC0-0863-BF67ECB8DE6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2306.3"/>
                </p14:media>
              </p:ext>
            </p:extLst>
          </p:nvPr>
        </p:nvPicPr>
        <p:blipFill>
          <a:blip r:embed="rId7"/>
          <a:srcRect l="48115" t="20000" r="42730" b="69333"/>
          <a:stretch>
            <a:fillRect/>
          </a:stretch>
        </p:blipFill>
        <p:spPr>
          <a:xfrm>
            <a:off x="2584485" y="3890225"/>
            <a:ext cx="462547" cy="284644"/>
          </a:xfrm>
          <a:prstGeom prst="roundRect">
            <a:avLst>
              <a:gd name="adj" fmla="val 50000"/>
            </a:avLst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FB002F0-AD75-7826-77CC-3BB8931D5498}"/>
              </a:ext>
            </a:extLst>
          </p:cNvPr>
          <p:cNvGrpSpPr/>
          <p:nvPr/>
        </p:nvGrpSpPr>
        <p:grpSpPr>
          <a:xfrm>
            <a:off x="8033673" y="2928255"/>
            <a:ext cx="1669055" cy="3086737"/>
            <a:chOff x="7809387" y="1852747"/>
            <a:chExt cx="2378507" cy="439879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E3B51F6-E277-65E0-57DD-EB23AA194DF9}"/>
                </a:ext>
              </a:extLst>
            </p:cNvPr>
            <p:cNvGrpSpPr/>
            <p:nvPr/>
          </p:nvGrpSpPr>
          <p:grpSpPr>
            <a:xfrm>
              <a:off x="7809387" y="1852747"/>
              <a:ext cx="2378507" cy="4398792"/>
              <a:chOff x="6674902" y="3396663"/>
              <a:chExt cx="1561127" cy="2887136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DDD24844-8B56-90B4-92F5-D28240383013}"/>
                  </a:ext>
                </a:extLst>
              </p:cNvPr>
              <p:cNvGrpSpPr/>
              <p:nvPr/>
            </p:nvGrpSpPr>
            <p:grpSpPr>
              <a:xfrm>
                <a:off x="6674902" y="3408858"/>
                <a:ext cx="1561127" cy="2874941"/>
                <a:chOff x="6674902" y="3408858"/>
                <a:chExt cx="1561127" cy="2874941"/>
              </a:xfrm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C585689-F038-EA58-0DC6-84F187047ABE}"/>
                    </a:ext>
                  </a:extLst>
                </p:cNvPr>
                <p:cNvSpPr/>
                <p:nvPr/>
              </p:nvSpPr>
              <p:spPr>
                <a:xfrm>
                  <a:off x="6674902" y="3408858"/>
                  <a:ext cx="1561127" cy="1027538"/>
                </a:xfrm>
                <a:custGeom>
                  <a:avLst/>
                  <a:gdLst>
                    <a:gd name="connsiteX0" fmla="*/ 676546 w 1352630"/>
                    <a:gd name="connsiteY0" fmla="*/ 0 h 786406"/>
                    <a:gd name="connsiteX1" fmla="*/ 1339537 w 1352630"/>
                    <a:gd name="connsiteY1" fmla="*/ 629701 h 786406"/>
                    <a:gd name="connsiteX2" fmla="*/ 1352630 w 1352630"/>
                    <a:gd name="connsiteY2" fmla="*/ 781060 h 786406"/>
                    <a:gd name="connsiteX3" fmla="*/ 1346669 w 1352630"/>
                    <a:gd name="connsiteY3" fmla="*/ 778591 h 786406"/>
                    <a:gd name="connsiteX4" fmla="*/ 18865 w 1352630"/>
                    <a:gd name="connsiteY4" fmla="*/ 778591 h 786406"/>
                    <a:gd name="connsiteX5" fmla="*/ 0 w 1352630"/>
                    <a:gd name="connsiteY5" fmla="*/ 786406 h 786406"/>
                    <a:gd name="connsiteX6" fmla="*/ 13555 w 1352630"/>
                    <a:gd name="connsiteY6" fmla="*/ 629701 h 786406"/>
                    <a:gd name="connsiteX7" fmla="*/ 676546 w 1352630"/>
                    <a:gd name="connsiteY7" fmla="*/ 0 h 786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2630" h="786406">
                      <a:moveTo>
                        <a:pt x="676546" y="0"/>
                      </a:moveTo>
                      <a:cubicBezTo>
                        <a:pt x="1003580" y="0"/>
                        <a:pt x="1276434" y="270331"/>
                        <a:pt x="1339537" y="629701"/>
                      </a:cubicBezTo>
                      <a:lnTo>
                        <a:pt x="1352630" y="781060"/>
                      </a:lnTo>
                      <a:lnTo>
                        <a:pt x="1346669" y="778591"/>
                      </a:lnTo>
                      <a:lnTo>
                        <a:pt x="18865" y="778591"/>
                      </a:lnTo>
                      <a:lnTo>
                        <a:pt x="0" y="786406"/>
                      </a:lnTo>
                      <a:lnTo>
                        <a:pt x="13555" y="629701"/>
                      </a:lnTo>
                      <a:cubicBezTo>
                        <a:pt x="76659" y="270331"/>
                        <a:pt x="349512" y="0"/>
                        <a:pt x="676546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DF2CD265-705B-18C2-7310-E0C75B1181A7}"/>
                    </a:ext>
                  </a:extLst>
                </p:cNvPr>
                <p:cNvGrpSpPr/>
                <p:nvPr/>
              </p:nvGrpSpPr>
              <p:grpSpPr>
                <a:xfrm>
                  <a:off x="6806062" y="3437360"/>
                  <a:ext cx="1226120" cy="2846439"/>
                  <a:chOff x="5634395" y="966332"/>
                  <a:chExt cx="2005104" cy="4654853"/>
                </a:xfrm>
              </p:grpSpPr>
              <p:sp>
                <p:nvSpPr>
                  <p:cNvPr id="79" name="Rectangle: Rounded Corners 78">
                    <a:extLst>
                      <a:ext uri="{FF2B5EF4-FFF2-40B4-BE49-F238E27FC236}">
                        <a16:creationId xmlns:a16="http://schemas.microsoft.com/office/drawing/2014/main" id="{2E324FAB-F0DB-897A-BC82-E28F5A3B188B}"/>
                      </a:ext>
                    </a:extLst>
                  </p:cNvPr>
                  <p:cNvSpPr/>
                  <p:nvPr/>
                </p:nvSpPr>
                <p:spPr>
                  <a:xfrm>
                    <a:off x="6071110" y="4596240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" name="Rectangle: Rounded Corners 79">
                    <a:extLst>
                      <a:ext uri="{FF2B5EF4-FFF2-40B4-BE49-F238E27FC236}">
                        <a16:creationId xmlns:a16="http://schemas.microsoft.com/office/drawing/2014/main" id="{EA20C28E-0BFD-836E-E0EC-4B68DC764357}"/>
                      </a:ext>
                    </a:extLst>
                  </p:cNvPr>
                  <p:cNvSpPr/>
                  <p:nvPr/>
                </p:nvSpPr>
                <p:spPr>
                  <a:xfrm>
                    <a:off x="6921616" y="4627704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" name="Rectangle: Rounded Corners 80">
                    <a:extLst>
                      <a:ext uri="{FF2B5EF4-FFF2-40B4-BE49-F238E27FC236}">
                        <a16:creationId xmlns:a16="http://schemas.microsoft.com/office/drawing/2014/main" id="{1C3107D6-3501-9C79-FAC7-34D1165F586C}"/>
                      </a:ext>
                    </a:extLst>
                  </p:cNvPr>
                  <p:cNvSpPr/>
                  <p:nvPr/>
                </p:nvSpPr>
                <p:spPr>
                  <a:xfrm>
                    <a:off x="5777642" y="3057300"/>
                    <a:ext cx="1644819" cy="1589649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" name="Rectangle: Rounded Corners 81">
                    <a:extLst>
                      <a:ext uri="{FF2B5EF4-FFF2-40B4-BE49-F238E27FC236}">
                        <a16:creationId xmlns:a16="http://schemas.microsoft.com/office/drawing/2014/main" id="{2C6A0F98-0874-EFF1-8202-1A42D0E4B9C2}"/>
                      </a:ext>
                    </a:extLst>
                  </p:cNvPr>
                  <p:cNvSpPr/>
                  <p:nvPr/>
                </p:nvSpPr>
                <p:spPr>
                  <a:xfrm>
                    <a:off x="6579989" y="2852332"/>
                    <a:ext cx="211915" cy="362567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Rectangle: Top Corners Rounded 82">
                    <a:extLst>
                      <a:ext uri="{FF2B5EF4-FFF2-40B4-BE49-F238E27FC236}">
                        <a16:creationId xmlns:a16="http://schemas.microsoft.com/office/drawing/2014/main" id="{680BE512-381B-54BD-3BBE-0C2BD961D9CB}"/>
                      </a:ext>
                    </a:extLst>
                  </p:cNvPr>
                  <p:cNvSpPr/>
                  <p:nvPr/>
                </p:nvSpPr>
                <p:spPr>
                  <a:xfrm rot="21028649">
                    <a:off x="5740443" y="5405010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" name="Rectangle: Top Corners Rounded 83">
                    <a:extLst>
                      <a:ext uri="{FF2B5EF4-FFF2-40B4-BE49-F238E27FC236}">
                        <a16:creationId xmlns:a16="http://schemas.microsoft.com/office/drawing/2014/main" id="{B738EBDF-E0F0-6D03-6DB4-CDAF974A1C22}"/>
                      </a:ext>
                    </a:extLst>
                  </p:cNvPr>
                  <p:cNvSpPr/>
                  <p:nvPr/>
                </p:nvSpPr>
                <p:spPr>
                  <a:xfrm rot="20991914">
                    <a:off x="6595998" y="5435692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8130E882-DF6E-751B-EE67-F9293B2C3FC3}"/>
                      </a:ext>
                    </a:extLst>
                  </p:cNvPr>
                  <p:cNvGrpSpPr/>
                  <p:nvPr/>
                </p:nvGrpSpPr>
                <p:grpSpPr>
                  <a:xfrm>
                    <a:off x="5634395" y="3110233"/>
                    <a:ext cx="446555" cy="1319316"/>
                    <a:chOff x="5634395" y="3110233"/>
                    <a:chExt cx="446555" cy="1319316"/>
                  </a:xfrm>
                </p:grpSpPr>
                <p:grpSp>
                  <p:nvGrpSpPr>
                    <p:cNvPr id="86" name="Group 85">
                      <a:extLst>
                        <a:ext uri="{FF2B5EF4-FFF2-40B4-BE49-F238E27FC236}">
                          <a16:creationId xmlns:a16="http://schemas.microsoft.com/office/drawing/2014/main" id="{805E0868-B8A6-CD25-2308-A1ACA00C32C4}"/>
                        </a:ext>
                      </a:extLst>
                    </p:cNvPr>
                    <p:cNvGrpSpPr/>
                    <p:nvPr/>
                  </p:nvGrpSpPr>
                  <p:grpSpPr>
                    <a:xfrm rot="194516" flipH="1">
                      <a:off x="5729465" y="3110233"/>
                      <a:ext cx="351485" cy="1087896"/>
                      <a:chOff x="972317" y="2903685"/>
                      <a:chExt cx="351485" cy="1087896"/>
                    </a:xfrm>
                    <a:solidFill>
                      <a:schemeClr val="accent2">
                        <a:lumMod val="40000"/>
                        <a:lumOff val="60000"/>
                      </a:schemeClr>
                    </a:solidFill>
                  </p:grpSpPr>
                  <p:sp>
                    <p:nvSpPr>
                      <p:cNvPr id="88" name="Rectangle: Rounded Corners 87">
                        <a:extLst>
                          <a:ext uri="{FF2B5EF4-FFF2-40B4-BE49-F238E27FC236}">
                            <a16:creationId xmlns:a16="http://schemas.microsoft.com/office/drawing/2014/main" id="{B72E314A-1A38-FC7C-5E41-0075174AFB18}"/>
                          </a:ext>
                        </a:extLst>
                      </p:cNvPr>
                      <p:cNvSpPr/>
                      <p:nvPr/>
                    </p:nvSpPr>
                    <p:spPr>
                      <a:xfrm rot="20570225">
                        <a:off x="972317" y="2903685"/>
                        <a:ext cx="307240" cy="547316"/>
                      </a:xfrm>
                      <a:prstGeom prst="round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9" name="Rectangle: Rounded Corners 88">
                        <a:extLst>
                          <a:ext uri="{FF2B5EF4-FFF2-40B4-BE49-F238E27FC236}">
                            <a16:creationId xmlns:a16="http://schemas.microsoft.com/office/drawing/2014/main" id="{94079EAC-84C1-C89E-938D-C7F2CB28ED6B}"/>
                          </a:ext>
                        </a:extLst>
                      </p:cNvPr>
                      <p:cNvSpPr/>
                      <p:nvPr/>
                    </p:nvSpPr>
                    <p:spPr>
                      <a:xfrm rot="39616">
                        <a:off x="1137396" y="3309555"/>
                        <a:ext cx="186406" cy="682026"/>
                      </a:xfrm>
                      <a:prstGeom prst="roundRect">
                        <a:avLst/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3F22CEE5-FB5A-F28D-F2CE-27312CF821D5}"/>
                        </a:ext>
                      </a:extLst>
                    </p:cNvPr>
                    <p:cNvSpPr/>
                    <p:nvPr/>
                  </p:nvSpPr>
                  <p:spPr>
                    <a:xfrm rot="1381924" flipH="1">
                      <a:off x="5634395" y="3990669"/>
                      <a:ext cx="308172" cy="438880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90" name="Group 89">
                    <a:extLst>
                      <a:ext uri="{FF2B5EF4-FFF2-40B4-BE49-F238E27FC236}">
                        <a16:creationId xmlns:a16="http://schemas.microsoft.com/office/drawing/2014/main" id="{06BFECAD-2F41-5262-0784-915658DB915E}"/>
                      </a:ext>
                    </a:extLst>
                  </p:cNvPr>
                  <p:cNvGrpSpPr/>
                  <p:nvPr/>
                </p:nvGrpSpPr>
                <p:grpSpPr>
                  <a:xfrm rot="21045049">
                    <a:off x="6957417" y="3168503"/>
                    <a:ext cx="607003" cy="1324619"/>
                    <a:chOff x="7011369" y="3210686"/>
                    <a:chExt cx="564711" cy="1385554"/>
                  </a:xfrm>
                </p:grpSpPr>
                <p:sp>
                  <p:nvSpPr>
                    <p:cNvPr id="91" name="Rectangle: Rounded Corners 90">
                      <a:extLst>
                        <a:ext uri="{FF2B5EF4-FFF2-40B4-BE49-F238E27FC236}">
                          <a16:creationId xmlns:a16="http://schemas.microsoft.com/office/drawing/2014/main" id="{76466ACF-FFA4-AC05-4611-F20E37DFA965}"/>
                        </a:ext>
                      </a:extLst>
                    </p:cNvPr>
                    <p:cNvSpPr/>
                    <p:nvPr/>
                  </p:nvSpPr>
                  <p:spPr>
                    <a:xfrm rot="20699288">
                      <a:off x="7268841" y="3210686"/>
                      <a:ext cx="307239" cy="547316"/>
                    </a:xfrm>
                    <a:prstGeom prst="roundRect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" name="Rectangle: Rounded Corners 91">
                      <a:extLst>
                        <a:ext uri="{FF2B5EF4-FFF2-40B4-BE49-F238E27FC236}">
                          <a16:creationId xmlns:a16="http://schemas.microsoft.com/office/drawing/2014/main" id="{05B67713-767E-4F22-1C56-AECE2A01BA3E}"/>
                        </a:ext>
                      </a:extLst>
                    </p:cNvPr>
                    <p:cNvSpPr/>
                    <p:nvPr/>
                  </p:nvSpPr>
                  <p:spPr>
                    <a:xfrm rot="1555079">
                      <a:off x="7256003" y="3597627"/>
                      <a:ext cx="186406" cy="807210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" name="Freeform: Shape 92">
                      <a:extLst>
                        <a:ext uri="{FF2B5EF4-FFF2-40B4-BE49-F238E27FC236}">
                          <a16:creationId xmlns:a16="http://schemas.microsoft.com/office/drawing/2014/main" id="{B8D60BF4-3262-241D-CE7D-774E7783F632}"/>
                        </a:ext>
                      </a:extLst>
                    </p:cNvPr>
                    <p:cNvSpPr/>
                    <p:nvPr/>
                  </p:nvSpPr>
                  <p:spPr>
                    <a:xfrm rot="554951">
                      <a:off x="7011369" y="4184334"/>
                      <a:ext cx="295978" cy="411906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94" name="Oval 93">
                    <a:extLst>
                      <a:ext uri="{FF2B5EF4-FFF2-40B4-BE49-F238E27FC236}">
                        <a16:creationId xmlns:a16="http://schemas.microsoft.com/office/drawing/2014/main" id="{05DFE16D-2A95-35C7-2EAE-10E19735FB96}"/>
                      </a:ext>
                    </a:extLst>
                  </p:cNvPr>
                  <p:cNvSpPr/>
                  <p:nvPr/>
                </p:nvSpPr>
                <p:spPr>
                  <a:xfrm>
                    <a:off x="5740442" y="966332"/>
                    <a:ext cx="1899057" cy="1960317"/>
                  </a:xfrm>
                  <a:prstGeom prst="ellipse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A34F9C9B-6A19-65ED-D590-A833360B8A67}"/>
                      </a:ext>
                    </a:extLst>
                  </p:cNvPr>
                  <p:cNvSpPr/>
                  <p:nvPr/>
                </p:nvSpPr>
                <p:spPr>
                  <a:xfrm>
                    <a:off x="6280292" y="1719333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6" name="Oval 95">
                    <a:extLst>
                      <a:ext uri="{FF2B5EF4-FFF2-40B4-BE49-F238E27FC236}">
                        <a16:creationId xmlns:a16="http://schemas.microsoft.com/office/drawing/2014/main" id="{F4EBA204-F682-FCAB-3E87-CA4E9E14A725}"/>
                      </a:ext>
                    </a:extLst>
                  </p:cNvPr>
                  <p:cNvSpPr/>
                  <p:nvPr/>
                </p:nvSpPr>
                <p:spPr>
                  <a:xfrm>
                    <a:off x="6856952" y="1737584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7" name="Oval 96">
                    <a:extLst>
                      <a:ext uri="{FF2B5EF4-FFF2-40B4-BE49-F238E27FC236}">
                        <a16:creationId xmlns:a16="http://schemas.microsoft.com/office/drawing/2014/main" id="{30F2281C-7347-258A-B95E-84C7CFB36F6A}"/>
                      </a:ext>
                    </a:extLst>
                  </p:cNvPr>
                  <p:cNvSpPr/>
                  <p:nvPr/>
                </p:nvSpPr>
                <p:spPr>
                  <a:xfrm>
                    <a:off x="6304172" y="1818686"/>
                    <a:ext cx="151789" cy="1661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8" name="Oval 97">
                    <a:extLst>
                      <a:ext uri="{FF2B5EF4-FFF2-40B4-BE49-F238E27FC236}">
                        <a16:creationId xmlns:a16="http://schemas.microsoft.com/office/drawing/2014/main" id="{FF633CFC-5D41-98AE-B958-27600386482C}"/>
                      </a:ext>
                    </a:extLst>
                  </p:cNvPr>
                  <p:cNvSpPr/>
                  <p:nvPr/>
                </p:nvSpPr>
                <p:spPr>
                  <a:xfrm>
                    <a:off x="6882311" y="1833887"/>
                    <a:ext cx="151789" cy="1661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0FE66610-F649-927F-260D-06073A44E0FE}"/>
                      </a:ext>
                    </a:extLst>
                  </p:cNvPr>
                  <p:cNvSpPr/>
                  <p:nvPr/>
                </p:nvSpPr>
                <p:spPr>
                  <a:xfrm>
                    <a:off x="6450223" y="2501740"/>
                    <a:ext cx="406729" cy="66639"/>
                  </a:xfrm>
                  <a:custGeom>
                    <a:avLst/>
                    <a:gdLst>
                      <a:gd name="connsiteX0" fmla="*/ 0 w 130969"/>
                      <a:gd name="connsiteY0" fmla="*/ 0 h 21458"/>
                      <a:gd name="connsiteX1" fmla="*/ 76200 w 130969"/>
                      <a:gd name="connsiteY1" fmla="*/ 21432 h 21458"/>
                      <a:gd name="connsiteX2" fmla="*/ 130969 w 130969"/>
                      <a:gd name="connsiteY2" fmla="*/ 4763 h 21458"/>
                      <a:gd name="connsiteX3" fmla="*/ 130969 w 130969"/>
                      <a:gd name="connsiteY3" fmla="*/ 4763 h 21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0969" h="21458">
                        <a:moveTo>
                          <a:pt x="0" y="0"/>
                        </a:moveTo>
                        <a:cubicBezTo>
                          <a:pt x="27186" y="10319"/>
                          <a:pt x="54372" y="20638"/>
                          <a:pt x="76200" y="21432"/>
                        </a:cubicBezTo>
                        <a:cubicBezTo>
                          <a:pt x="98028" y="22226"/>
                          <a:pt x="130969" y="4763"/>
                          <a:pt x="130969" y="4763"/>
                        </a:cubicBezTo>
                        <a:lnTo>
                          <a:pt x="130969" y="4763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C73BB57D-A9FA-EB2C-53CC-65E2B01A0D69}"/>
                  </a:ext>
                </a:extLst>
              </p:cNvPr>
              <p:cNvSpPr/>
              <p:nvPr/>
            </p:nvSpPr>
            <p:spPr>
              <a:xfrm>
                <a:off x="6847925" y="3396663"/>
                <a:ext cx="1184257" cy="498704"/>
              </a:xfrm>
              <a:custGeom>
                <a:avLst/>
                <a:gdLst>
                  <a:gd name="connsiteX0" fmla="*/ 493054 w 983232"/>
                  <a:gd name="connsiteY0" fmla="*/ 0 h 427405"/>
                  <a:gd name="connsiteX1" fmla="*/ 958950 w 983232"/>
                  <a:gd name="connsiteY1" fmla="*/ 318778 h 427405"/>
                  <a:gd name="connsiteX2" fmla="*/ 983232 w 983232"/>
                  <a:gd name="connsiteY2" fmla="*/ 399526 h 427405"/>
                  <a:gd name="connsiteX3" fmla="*/ 971952 w 983232"/>
                  <a:gd name="connsiteY3" fmla="*/ 405978 h 427405"/>
                  <a:gd name="connsiteX4" fmla="*/ 909856 w 983232"/>
                  <a:gd name="connsiteY4" fmla="*/ 416614 h 427405"/>
                  <a:gd name="connsiteX5" fmla="*/ 750326 w 983232"/>
                  <a:gd name="connsiteY5" fmla="*/ 281273 h 427405"/>
                  <a:gd name="connsiteX6" fmla="*/ 762083 w 983232"/>
                  <a:gd name="connsiteY6" fmla="*/ 231868 h 427405"/>
                  <a:gd name="connsiteX7" fmla="*/ 710435 w 983232"/>
                  <a:gd name="connsiteY7" fmla="*/ 223198 h 427405"/>
                  <a:gd name="connsiteX8" fmla="*/ 650915 w 983232"/>
                  <a:gd name="connsiteY8" fmla="*/ 182448 h 427405"/>
                  <a:gd name="connsiteX9" fmla="*/ 646188 w 983232"/>
                  <a:gd name="connsiteY9" fmla="*/ 169580 h 427405"/>
                  <a:gd name="connsiteX10" fmla="*/ 602012 w 983232"/>
                  <a:gd name="connsiteY10" fmla="*/ 176996 h 427405"/>
                  <a:gd name="connsiteX11" fmla="*/ 506353 w 983232"/>
                  <a:gd name="connsiteY11" fmla="*/ 144053 h 427405"/>
                  <a:gd name="connsiteX12" fmla="*/ 501015 w 983232"/>
                  <a:gd name="connsiteY12" fmla="*/ 137470 h 427405"/>
                  <a:gd name="connsiteX13" fmla="*/ 495003 w 983232"/>
                  <a:gd name="connsiteY13" fmla="*/ 144885 h 427405"/>
                  <a:gd name="connsiteX14" fmla="*/ 399344 w 983232"/>
                  <a:gd name="connsiteY14" fmla="*/ 177828 h 427405"/>
                  <a:gd name="connsiteX15" fmla="*/ 355361 w 983232"/>
                  <a:gd name="connsiteY15" fmla="*/ 170444 h 427405"/>
                  <a:gd name="connsiteX16" fmla="*/ 339322 w 983232"/>
                  <a:gd name="connsiteY16" fmla="*/ 214100 h 427405"/>
                  <a:gd name="connsiteX17" fmla="*/ 279801 w 983232"/>
                  <a:gd name="connsiteY17" fmla="*/ 254849 h 427405"/>
                  <a:gd name="connsiteX18" fmla="*/ 232448 w 983232"/>
                  <a:gd name="connsiteY18" fmla="*/ 262798 h 427405"/>
                  <a:gd name="connsiteX19" fmla="*/ 242674 w 983232"/>
                  <a:gd name="connsiteY19" fmla="*/ 301828 h 427405"/>
                  <a:gd name="connsiteX20" fmla="*/ 79698 w 983232"/>
                  <a:gd name="connsiteY20" fmla="*/ 427405 h 427405"/>
                  <a:gd name="connsiteX21" fmla="*/ 16260 w 983232"/>
                  <a:gd name="connsiteY21" fmla="*/ 417537 h 427405"/>
                  <a:gd name="connsiteX22" fmla="*/ 0 w 983232"/>
                  <a:gd name="connsiteY22" fmla="*/ 409090 h 427405"/>
                  <a:gd name="connsiteX23" fmla="*/ 27158 w 983232"/>
                  <a:gd name="connsiteY23" fmla="*/ 318778 h 427405"/>
                  <a:gd name="connsiteX24" fmla="*/ 493054 w 983232"/>
                  <a:gd name="connsiteY24" fmla="*/ 0 h 427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83232" h="427405">
                    <a:moveTo>
                      <a:pt x="493054" y="0"/>
                    </a:moveTo>
                    <a:cubicBezTo>
                      <a:pt x="702493" y="0"/>
                      <a:pt x="882191" y="131446"/>
                      <a:pt x="958950" y="318778"/>
                    </a:cubicBezTo>
                    <a:lnTo>
                      <a:pt x="983232" y="399526"/>
                    </a:lnTo>
                    <a:lnTo>
                      <a:pt x="971952" y="405978"/>
                    </a:lnTo>
                    <a:cubicBezTo>
                      <a:pt x="952867" y="412827"/>
                      <a:pt x="931883" y="416614"/>
                      <a:pt x="909856" y="416614"/>
                    </a:cubicBezTo>
                    <a:cubicBezTo>
                      <a:pt x="821750" y="416614"/>
                      <a:pt x="750326" y="356019"/>
                      <a:pt x="750326" y="281273"/>
                    </a:cubicBezTo>
                    <a:lnTo>
                      <a:pt x="762083" y="231868"/>
                    </a:lnTo>
                    <a:lnTo>
                      <a:pt x="710435" y="223198"/>
                    </a:lnTo>
                    <a:cubicBezTo>
                      <a:pt x="686157" y="214660"/>
                      <a:pt x="665501" y="200399"/>
                      <a:pt x="650915" y="182448"/>
                    </a:cubicBezTo>
                    <a:lnTo>
                      <a:pt x="646188" y="169580"/>
                    </a:lnTo>
                    <a:lnTo>
                      <a:pt x="602012" y="176996"/>
                    </a:lnTo>
                    <a:cubicBezTo>
                      <a:pt x="564655" y="176996"/>
                      <a:pt x="530834" y="164407"/>
                      <a:pt x="506353" y="144053"/>
                    </a:cubicBezTo>
                    <a:lnTo>
                      <a:pt x="501015" y="137470"/>
                    </a:lnTo>
                    <a:lnTo>
                      <a:pt x="495003" y="144885"/>
                    </a:lnTo>
                    <a:cubicBezTo>
                      <a:pt x="470522" y="165238"/>
                      <a:pt x="436701" y="177828"/>
                      <a:pt x="399344" y="177828"/>
                    </a:cubicBezTo>
                    <a:lnTo>
                      <a:pt x="355361" y="170444"/>
                    </a:lnTo>
                    <a:lnTo>
                      <a:pt x="339322" y="214100"/>
                    </a:lnTo>
                    <a:cubicBezTo>
                      <a:pt x="324735" y="232050"/>
                      <a:pt x="304078" y="246312"/>
                      <a:pt x="279801" y="254849"/>
                    </a:cubicBezTo>
                    <a:lnTo>
                      <a:pt x="232448" y="262798"/>
                    </a:lnTo>
                    <a:lnTo>
                      <a:pt x="242674" y="301828"/>
                    </a:lnTo>
                    <a:cubicBezTo>
                      <a:pt x="242674" y="371183"/>
                      <a:pt x="169707" y="427405"/>
                      <a:pt x="79698" y="427405"/>
                    </a:cubicBezTo>
                    <a:cubicBezTo>
                      <a:pt x="57196" y="427405"/>
                      <a:pt x="35759" y="423891"/>
                      <a:pt x="16260" y="417537"/>
                    </a:cubicBezTo>
                    <a:lnTo>
                      <a:pt x="0" y="409090"/>
                    </a:lnTo>
                    <a:lnTo>
                      <a:pt x="27158" y="318778"/>
                    </a:lnTo>
                    <a:cubicBezTo>
                      <a:pt x="103917" y="131446"/>
                      <a:pt x="283615" y="0"/>
                      <a:pt x="49305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CEBDE3FF-F5AF-7091-208E-C7D8BC9DB525}"/>
                  </a:ext>
                </a:extLst>
              </p:cNvPr>
              <p:cNvSpPr/>
              <p:nvPr/>
            </p:nvSpPr>
            <p:spPr>
              <a:xfrm>
                <a:off x="6801619" y="388185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EE4783A-3078-DDC0-4E52-56B670A79FC6}"/>
                  </a:ext>
                </a:extLst>
              </p:cNvPr>
              <p:cNvSpPr/>
              <p:nvPr/>
            </p:nvSpPr>
            <p:spPr>
              <a:xfrm>
                <a:off x="7889974" y="384398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94DC3BC-30BB-4010-6782-FCE498B3DBF7}"/>
                </a:ext>
              </a:extLst>
            </p:cNvPr>
            <p:cNvSpPr/>
            <p:nvPr/>
          </p:nvSpPr>
          <p:spPr>
            <a:xfrm rot="346069" flipH="1">
              <a:off x="8920389" y="3068621"/>
              <a:ext cx="137059" cy="117488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639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6" fill="hold"/>
                                        <p:tgtEl>
                                          <p:spTgt spid="1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8"/>
                </p:tgtEl>
              </p:cMediaNode>
            </p:audio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109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1ABD638-CCED-0933-EEB5-18226B685C4B}"/>
              </a:ext>
            </a:extLst>
          </p:cNvPr>
          <p:cNvGrpSpPr/>
          <p:nvPr/>
        </p:nvGrpSpPr>
        <p:grpSpPr>
          <a:xfrm>
            <a:off x="1814732" y="2743201"/>
            <a:ext cx="2007744" cy="3685568"/>
            <a:chOff x="4175191" y="3315093"/>
            <a:chExt cx="1676037" cy="3346130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1" y="3315093"/>
              <a:ext cx="1676037" cy="3346130"/>
              <a:chOff x="4175191" y="3315093"/>
              <a:chExt cx="1676037" cy="3346130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1" y="3315093"/>
                <a:ext cx="1535935" cy="3346130"/>
                <a:chOff x="4249028" y="1982325"/>
                <a:chExt cx="2139054" cy="4660065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2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319610" y="2040448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60944" y="2098182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0840762">
                    <a:off x="3173676" y="2356989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944461" y="2056504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87840" y="2111189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19243910">
                  <a:off x="5984895" y="4248984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690266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587013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53241" y="4250290"/>
                  <a:ext cx="1189202" cy="704910"/>
                  <a:chOff x="334358" y="3035895"/>
                  <a:chExt cx="1189202" cy="704910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4489060">
                    <a:off x="835756" y="3053001"/>
                    <a:ext cx="186406" cy="1189202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4718682">
                  <a:off x="5811706" y="4348397"/>
                  <a:ext cx="186406" cy="96634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33F21DDF-C74F-7457-BD26-36898491B847}"/>
                    </a:ext>
                  </a:extLst>
                </p:cNvPr>
                <p:cNvGrpSpPr/>
                <p:nvPr/>
              </p:nvGrpSpPr>
              <p:grpSpPr>
                <a:xfrm>
                  <a:off x="5388447" y="4522642"/>
                  <a:ext cx="424239" cy="555235"/>
                  <a:chOff x="8698856" y="4671605"/>
                  <a:chExt cx="740483" cy="904187"/>
                </a:xfrm>
              </p:grpSpPr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3AF8AAC6-4A6A-4E1C-56D1-BFF5D5BBF351}"/>
                      </a:ext>
                    </a:extLst>
                  </p:cNvPr>
                  <p:cNvSpPr/>
                  <p:nvPr/>
                </p:nvSpPr>
                <p:spPr>
                  <a:xfrm>
                    <a:off x="8847435" y="4671605"/>
                    <a:ext cx="591904" cy="904187"/>
                  </a:xfrm>
                  <a:custGeom>
                    <a:avLst/>
                    <a:gdLst>
                      <a:gd name="connsiteX0" fmla="*/ 324074 w 616622"/>
                      <a:gd name="connsiteY0" fmla="*/ 139945 h 912404"/>
                      <a:gd name="connsiteX1" fmla="*/ 514574 w 616622"/>
                      <a:gd name="connsiteY1" fmla="*/ 245 h 912404"/>
                      <a:gd name="connsiteX2" fmla="*/ 501874 w 616622"/>
                      <a:gd name="connsiteY2" fmla="*/ 178045 h 912404"/>
                      <a:gd name="connsiteX3" fmla="*/ 501874 w 616622"/>
                      <a:gd name="connsiteY3" fmla="*/ 279645 h 912404"/>
                      <a:gd name="connsiteX4" fmla="*/ 616174 w 616622"/>
                      <a:gd name="connsiteY4" fmla="*/ 559045 h 912404"/>
                      <a:gd name="connsiteX5" fmla="*/ 527274 w 616622"/>
                      <a:gd name="connsiteY5" fmla="*/ 863845 h 912404"/>
                      <a:gd name="connsiteX6" fmla="*/ 209774 w 616622"/>
                      <a:gd name="connsiteY6" fmla="*/ 901945 h 912404"/>
                      <a:gd name="connsiteX7" fmla="*/ 70074 w 616622"/>
                      <a:gd name="connsiteY7" fmla="*/ 762245 h 912404"/>
                      <a:gd name="connsiteX8" fmla="*/ 146274 w 616622"/>
                      <a:gd name="connsiteY8" fmla="*/ 698745 h 912404"/>
                      <a:gd name="connsiteX9" fmla="*/ 247874 w 616622"/>
                      <a:gd name="connsiteY9" fmla="*/ 724145 h 912404"/>
                      <a:gd name="connsiteX10" fmla="*/ 260574 w 616622"/>
                      <a:gd name="connsiteY10" fmla="*/ 609845 h 912404"/>
                      <a:gd name="connsiteX11" fmla="*/ 31974 w 616622"/>
                      <a:gd name="connsiteY11" fmla="*/ 609845 h 912404"/>
                      <a:gd name="connsiteX12" fmla="*/ 19274 w 616622"/>
                      <a:gd name="connsiteY12" fmla="*/ 482845 h 912404"/>
                      <a:gd name="connsiteX13" fmla="*/ 197074 w 616622"/>
                      <a:gd name="connsiteY13" fmla="*/ 419345 h 912404"/>
                      <a:gd name="connsiteX14" fmla="*/ 311374 w 616622"/>
                      <a:gd name="connsiteY14" fmla="*/ 457445 h 912404"/>
                      <a:gd name="connsiteX15" fmla="*/ 412974 w 616622"/>
                      <a:gd name="connsiteY15" fmla="*/ 343145 h 912404"/>
                      <a:gd name="connsiteX16" fmla="*/ 235174 w 616622"/>
                      <a:gd name="connsiteY16" fmla="*/ 305045 h 912404"/>
                      <a:gd name="connsiteX17" fmla="*/ 120874 w 616622"/>
                      <a:gd name="connsiteY17" fmla="*/ 279645 h 912404"/>
                      <a:gd name="connsiteX18" fmla="*/ 95474 w 616622"/>
                      <a:gd name="connsiteY18" fmla="*/ 165345 h 912404"/>
                      <a:gd name="connsiteX19" fmla="*/ 324074 w 616622"/>
                      <a:gd name="connsiteY19" fmla="*/ 139945 h 912404"/>
                      <a:gd name="connsiteX0" fmla="*/ 324074 w 616622"/>
                      <a:gd name="connsiteY0" fmla="*/ 177995 h 950454"/>
                      <a:gd name="connsiteX1" fmla="*/ 457424 w 616622"/>
                      <a:gd name="connsiteY1" fmla="*/ 195 h 950454"/>
                      <a:gd name="connsiteX2" fmla="*/ 501874 w 616622"/>
                      <a:gd name="connsiteY2" fmla="*/ 216095 h 950454"/>
                      <a:gd name="connsiteX3" fmla="*/ 501874 w 616622"/>
                      <a:gd name="connsiteY3" fmla="*/ 317695 h 950454"/>
                      <a:gd name="connsiteX4" fmla="*/ 616174 w 616622"/>
                      <a:gd name="connsiteY4" fmla="*/ 597095 h 950454"/>
                      <a:gd name="connsiteX5" fmla="*/ 527274 w 616622"/>
                      <a:gd name="connsiteY5" fmla="*/ 901895 h 950454"/>
                      <a:gd name="connsiteX6" fmla="*/ 209774 w 616622"/>
                      <a:gd name="connsiteY6" fmla="*/ 939995 h 950454"/>
                      <a:gd name="connsiteX7" fmla="*/ 70074 w 616622"/>
                      <a:gd name="connsiteY7" fmla="*/ 800295 h 950454"/>
                      <a:gd name="connsiteX8" fmla="*/ 146274 w 616622"/>
                      <a:gd name="connsiteY8" fmla="*/ 736795 h 950454"/>
                      <a:gd name="connsiteX9" fmla="*/ 247874 w 616622"/>
                      <a:gd name="connsiteY9" fmla="*/ 762195 h 950454"/>
                      <a:gd name="connsiteX10" fmla="*/ 260574 w 616622"/>
                      <a:gd name="connsiteY10" fmla="*/ 647895 h 950454"/>
                      <a:gd name="connsiteX11" fmla="*/ 31974 w 616622"/>
                      <a:gd name="connsiteY11" fmla="*/ 647895 h 950454"/>
                      <a:gd name="connsiteX12" fmla="*/ 19274 w 616622"/>
                      <a:gd name="connsiteY12" fmla="*/ 520895 h 950454"/>
                      <a:gd name="connsiteX13" fmla="*/ 197074 w 616622"/>
                      <a:gd name="connsiteY13" fmla="*/ 457395 h 950454"/>
                      <a:gd name="connsiteX14" fmla="*/ 311374 w 616622"/>
                      <a:gd name="connsiteY14" fmla="*/ 495495 h 950454"/>
                      <a:gd name="connsiteX15" fmla="*/ 412974 w 616622"/>
                      <a:gd name="connsiteY15" fmla="*/ 381195 h 950454"/>
                      <a:gd name="connsiteX16" fmla="*/ 235174 w 616622"/>
                      <a:gd name="connsiteY16" fmla="*/ 343095 h 950454"/>
                      <a:gd name="connsiteX17" fmla="*/ 120874 w 616622"/>
                      <a:gd name="connsiteY17" fmla="*/ 317695 h 950454"/>
                      <a:gd name="connsiteX18" fmla="*/ 95474 w 616622"/>
                      <a:gd name="connsiteY18" fmla="*/ 203395 h 950454"/>
                      <a:gd name="connsiteX19" fmla="*/ 324074 w 616622"/>
                      <a:gd name="connsiteY19" fmla="*/ 177995 h 950454"/>
                      <a:gd name="connsiteX0" fmla="*/ 324074 w 616622"/>
                      <a:gd name="connsiteY0" fmla="*/ 177926 h 950385"/>
                      <a:gd name="connsiteX1" fmla="*/ 457424 w 616622"/>
                      <a:gd name="connsiteY1" fmla="*/ 126 h 950385"/>
                      <a:gd name="connsiteX2" fmla="*/ 533624 w 616622"/>
                      <a:gd name="connsiteY2" fmla="*/ 152526 h 950385"/>
                      <a:gd name="connsiteX3" fmla="*/ 501874 w 616622"/>
                      <a:gd name="connsiteY3" fmla="*/ 317626 h 950385"/>
                      <a:gd name="connsiteX4" fmla="*/ 616174 w 616622"/>
                      <a:gd name="connsiteY4" fmla="*/ 597026 h 950385"/>
                      <a:gd name="connsiteX5" fmla="*/ 527274 w 616622"/>
                      <a:gd name="connsiteY5" fmla="*/ 901826 h 950385"/>
                      <a:gd name="connsiteX6" fmla="*/ 209774 w 616622"/>
                      <a:gd name="connsiteY6" fmla="*/ 939926 h 950385"/>
                      <a:gd name="connsiteX7" fmla="*/ 70074 w 616622"/>
                      <a:gd name="connsiteY7" fmla="*/ 800226 h 950385"/>
                      <a:gd name="connsiteX8" fmla="*/ 146274 w 616622"/>
                      <a:gd name="connsiteY8" fmla="*/ 736726 h 950385"/>
                      <a:gd name="connsiteX9" fmla="*/ 247874 w 616622"/>
                      <a:gd name="connsiteY9" fmla="*/ 762126 h 950385"/>
                      <a:gd name="connsiteX10" fmla="*/ 260574 w 616622"/>
                      <a:gd name="connsiteY10" fmla="*/ 647826 h 950385"/>
                      <a:gd name="connsiteX11" fmla="*/ 31974 w 616622"/>
                      <a:gd name="connsiteY11" fmla="*/ 647826 h 950385"/>
                      <a:gd name="connsiteX12" fmla="*/ 19274 w 616622"/>
                      <a:gd name="connsiteY12" fmla="*/ 520826 h 950385"/>
                      <a:gd name="connsiteX13" fmla="*/ 197074 w 616622"/>
                      <a:gd name="connsiteY13" fmla="*/ 457326 h 950385"/>
                      <a:gd name="connsiteX14" fmla="*/ 311374 w 616622"/>
                      <a:gd name="connsiteY14" fmla="*/ 495426 h 950385"/>
                      <a:gd name="connsiteX15" fmla="*/ 412974 w 616622"/>
                      <a:gd name="connsiteY15" fmla="*/ 381126 h 950385"/>
                      <a:gd name="connsiteX16" fmla="*/ 235174 w 616622"/>
                      <a:gd name="connsiteY16" fmla="*/ 343026 h 950385"/>
                      <a:gd name="connsiteX17" fmla="*/ 120874 w 616622"/>
                      <a:gd name="connsiteY17" fmla="*/ 317626 h 950385"/>
                      <a:gd name="connsiteX18" fmla="*/ 95474 w 616622"/>
                      <a:gd name="connsiteY18" fmla="*/ 203326 h 950385"/>
                      <a:gd name="connsiteX19" fmla="*/ 324074 w 616622"/>
                      <a:gd name="connsiteY19" fmla="*/ 177926 h 950385"/>
                      <a:gd name="connsiteX0" fmla="*/ 324074 w 616622"/>
                      <a:gd name="connsiteY0" fmla="*/ 178009 h 950468"/>
                      <a:gd name="connsiteX1" fmla="*/ 355824 w 616622"/>
                      <a:gd name="connsiteY1" fmla="*/ 120859 h 950468"/>
                      <a:gd name="connsiteX2" fmla="*/ 457424 w 616622"/>
                      <a:gd name="connsiteY2" fmla="*/ 209 h 950468"/>
                      <a:gd name="connsiteX3" fmla="*/ 533624 w 616622"/>
                      <a:gd name="connsiteY3" fmla="*/ 152609 h 950468"/>
                      <a:gd name="connsiteX4" fmla="*/ 501874 w 616622"/>
                      <a:gd name="connsiteY4" fmla="*/ 317709 h 950468"/>
                      <a:gd name="connsiteX5" fmla="*/ 616174 w 616622"/>
                      <a:gd name="connsiteY5" fmla="*/ 597109 h 950468"/>
                      <a:gd name="connsiteX6" fmla="*/ 527274 w 616622"/>
                      <a:gd name="connsiteY6" fmla="*/ 901909 h 950468"/>
                      <a:gd name="connsiteX7" fmla="*/ 209774 w 616622"/>
                      <a:gd name="connsiteY7" fmla="*/ 940009 h 950468"/>
                      <a:gd name="connsiteX8" fmla="*/ 70074 w 616622"/>
                      <a:gd name="connsiteY8" fmla="*/ 800309 h 950468"/>
                      <a:gd name="connsiteX9" fmla="*/ 146274 w 616622"/>
                      <a:gd name="connsiteY9" fmla="*/ 736809 h 950468"/>
                      <a:gd name="connsiteX10" fmla="*/ 247874 w 616622"/>
                      <a:gd name="connsiteY10" fmla="*/ 762209 h 950468"/>
                      <a:gd name="connsiteX11" fmla="*/ 260574 w 616622"/>
                      <a:gd name="connsiteY11" fmla="*/ 647909 h 950468"/>
                      <a:gd name="connsiteX12" fmla="*/ 31974 w 616622"/>
                      <a:gd name="connsiteY12" fmla="*/ 647909 h 950468"/>
                      <a:gd name="connsiteX13" fmla="*/ 19274 w 616622"/>
                      <a:gd name="connsiteY13" fmla="*/ 520909 h 950468"/>
                      <a:gd name="connsiteX14" fmla="*/ 197074 w 616622"/>
                      <a:gd name="connsiteY14" fmla="*/ 457409 h 950468"/>
                      <a:gd name="connsiteX15" fmla="*/ 311374 w 616622"/>
                      <a:gd name="connsiteY15" fmla="*/ 495509 h 950468"/>
                      <a:gd name="connsiteX16" fmla="*/ 412974 w 616622"/>
                      <a:gd name="connsiteY16" fmla="*/ 381209 h 950468"/>
                      <a:gd name="connsiteX17" fmla="*/ 235174 w 616622"/>
                      <a:gd name="connsiteY17" fmla="*/ 343109 h 950468"/>
                      <a:gd name="connsiteX18" fmla="*/ 120874 w 616622"/>
                      <a:gd name="connsiteY18" fmla="*/ 317709 h 950468"/>
                      <a:gd name="connsiteX19" fmla="*/ 95474 w 616622"/>
                      <a:gd name="connsiteY19" fmla="*/ 203409 h 950468"/>
                      <a:gd name="connsiteX20" fmla="*/ 324074 w 616622"/>
                      <a:gd name="connsiteY20" fmla="*/ 178009 h 950468"/>
                      <a:gd name="connsiteX0" fmla="*/ 324074 w 616174"/>
                      <a:gd name="connsiteY0" fmla="*/ 178009 h 943769"/>
                      <a:gd name="connsiteX1" fmla="*/ 355824 w 616174"/>
                      <a:gd name="connsiteY1" fmla="*/ 120859 h 943769"/>
                      <a:gd name="connsiteX2" fmla="*/ 457424 w 616174"/>
                      <a:gd name="connsiteY2" fmla="*/ 209 h 943769"/>
                      <a:gd name="connsiteX3" fmla="*/ 533624 w 616174"/>
                      <a:gd name="connsiteY3" fmla="*/ 152609 h 943769"/>
                      <a:gd name="connsiteX4" fmla="*/ 501874 w 616174"/>
                      <a:gd name="connsiteY4" fmla="*/ 317709 h 943769"/>
                      <a:gd name="connsiteX5" fmla="*/ 616174 w 616174"/>
                      <a:gd name="connsiteY5" fmla="*/ 597109 h 943769"/>
                      <a:gd name="connsiteX6" fmla="*/ 501874 w 616174"/>
                      <a:gd name="connsiteY6" fmla="*/ 876509 h 943769"/>
                      <a:gd name="connsiteX7" fmla="*/ 209774 w 616174"/>
                      <a:gd name="connsiteY7" fmla="*/ 940009 h 943769"/>
                      <a:gd name="connsiteX8" fmla="*/ 70074 w 616174"/>
                      <a:gd name="connsiteY8" fmla="*/ 800309 h 943769"/>
                      <a:gd name="connsiteX9" fmla="*/ 146274 w 616174"/>
                      <a:gd name="connsiteY9" fmla="*/ 736809 h 943769"/>
                      <a:gd name="connsiteX10" fmla="*/ 247874 w 616174"/>
                      <a:gd name="connsiteY10" fmla="*/ 762209 h 943769"/>
                      <a:gd name="connsiteX11" fmla="*/ 260574 w 616174"/>
                      <a:gd name="connsiteY11" fmla="*/ 647909 h 943769"/>
                      <a:gd name="connsiteX12" fmla="*/ 31974 w 616174"/>
                      <a:gd name="connsiteY12" fmla="*/ 647909 h 943769"/>
                      <a:gd name="connsiteX13" fmla="*/ 19274 w 616174"/>
                      <a:gd name="connsiteY13" fmla="*/ 520909 h 943769"/>
                      <a:gd name="connsiteX14" fmla="*/ 197074 w 616174"/>
                      <a:gd name="connsiteY14" fmla="*/ 457409 h 943769"/>
                      <a:gd name="connsiteX15" fmla="*/ 311374 w 616174"/>
                      <a:gd name="connsiteY15" fmla="*/ 495509 h 943769"/>
                      <a:gd name="connsiteX16" fmla="*/ 412974 w 616174"/>
                      <a:gd name="connsiteY16" fmla="*/ 381209 h 943769"/>
                      <a:gd name="connsiteX17" fmla="*/ 235174 w 616174"/>
                      <a:gd name="connsiteY17" fmla="*/ 343109 h 943769"/>
                      <a:gd name="connsiteX18" fmla="*/ 120874 w 616174"/>
                      <a:gd name="connsiteY18" fmla="*/ 317709 h 943769"/>
                      <a:gd name="connsiteX19" fmla="*/ 95474 w 616174"/>
                      <a:gd name="connsiteY19" fmla="*/ 203409 h 943769"/>
                      <a:gd name="connsiteX20" fmla="*/ 324074 w 616174"/>
                      <a:gd name="connsiteY20" fmla="*/ 178009 h 943769"/>
                      <a:gd name="connsiteX0" fmla="*/ 324074 w 616174"/>
                      <a:gd name="connsiteY0" fmla="*/ 177937 h 943697"/>
                      <a:gd name="connsiteX1" fmla="*/ 355824 w 616174"/>
                      <a:gd name="connsiteY1" fmla="*/ 120787 h 943697"/>
                      <a:gd name="connsiteX2" fmla="*/ 457424 w 616174"/>
                      <a:gd name="connsiteY2" fmla="*/ 137 h 943697"/>
                      <a:gd name="connsiteX3" fmla="*/ 508224 w 616174"/>
                      <a:gd name="connsiteY3" fmla="*/ 146187 h 943697"/>
                      <a:gd name="connsiteX4" fmla="*/ 501874 w 616174"/>
                      <a:gd name="connsiteY4" fmla="*/ 317637 h 943697"/>
                      <a:gd name="connsiteX5" fmla="*/ 616174 w 616174"/>
                      <a:gd name="connsiteY5" fmla="*/ 597037 h 943697"/>
                      <a:gd name="connsiteX6" fmla="*/ 501874 w 616174"/>
                      <a:gd name="connsiteY6" fmla="*/ 876437 h 943697"/>
                      <a:gd name="connsiteX7" fmla="*/ 209774 w 616174"/>
                      <a:gd name="connsiteY7" fmla="*/ 939937 h 943697"/>
                      <a:gd name="connsiteX8" fmla="*/ 70074 w 616174"/>
                      <a:gd name="connsiteY8" fmla="*/ 800237 h 943697"/>
                      <a:gd name="connsiteX9" fmla="*/ 146274 w 616174"/>
                      <a:gd name="connsiteY9" fmla="*/ 736737 h 943697"/>
                      <a:gd name="connsiteX10" fmla="*/ 247874 w 616174"/>
                      <a:gd name="connsiteY10" fmla="*/ 762137 h 943697"/>
                      <a:gd name="connsiteX11" fmla="*/ 260574 w 616174"/>
                      <a:gd name="connsiteY11" fmla="*/ 647837 h 943697"/>
                      <a:gd name="connsiteX12" fmla="*/ 31974 w 616174"/>
                      <a:gd name="connsiteY12" fmla="*/ 647837 h 943697"/>
                      <a:gd name="connsiteX13" fmla="*/ 19274 w 616174"/>
                      <a:gd name="connsiteY13" fmla="*/ 520837 h 943697"/>
                      <a:gd name="connsiteX14" fmla="*/ 197074 w 616174"/>
                      <a:gd name="connsiteY14" fmla="*/ 457337 h 943697"/>
                      <a:gd name="connsiteX15" fmla="*/ 311374 w 616174"/>
                      <a:gd name="connsiteY15" fmla="*/ 495437 h 943697"/>
                      <a:gd name="connsiteX16" fmla="*/ 412974 w 616174"/>
                      <a:gd name="connsiteY16" fmla="*/ 381137 h 943697"/>
                      <a:gd name="connsiteX17" fmla="*/ 235174 w 616174"/>
                      <a:gd name="connsiteY17" fmla="*/ 343037 h 943697"/>
                      <a:gd name="connsiteX18" fmla="*/ 120874 w 616174"/>
                      <a:gd name="connsiteY18" fmla="*/ 317637 h 943697"/>
                      <a:gd name="connsiteX19" fmla="*/ 95474 w 616174"/>
                      <a:gd name="connsiteY19" fmla="*/ 203337 h 943697"/>
                      <a:gd name="connsiteX20" fmla="*/ 324074 w 616174"/>
                      <a:gd name="connsiteY20" fmla="*/ 177937 h 943697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95474 w 616174"/>
                      <a:gd name="connsiteY19" fmla="*/ 1843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113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36774 w 616174"/>
                      <a:gd name="connsiteY15" fmla="*/ 4891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3646 w 615746"/>
                      <a:gd name="connsiteY0" fmla="*/ 158920 h 924680"/>
                      <a:gd name="connsiteX1" fmla="*/ 355396 w 615746"/>
                      <a:gd name="connsiteY1" fmla="*/ 101770 h 924680"/>
                      <a:gd name="connsiteX2" fmla="*/ 456996 w 615746"/>
                      <a:gd name="connsiteY2" fmla="*/ 170 h 924680"/>
                      <a:gd name="connsiteX3" fmla="*/ 507796 w 615746"/>
                      <a:gd name="connsiteY3" fmla="*/ 127170 h 924680"/>
                      <a:gd name="connsiteX4" fmla="*/ 501446 w 615746"/>
                      <a:gd name="connsiteY4" fmla="*/ 298620 h 924680"/>
                      <a:gd name="connsiteX5" fmla="*/ 615746 w 615746"/>
                      <a:gd name="connsiteY5" fmla="*/ 578020 h 924680"/>
                      <a:gd name="connsiteX6" fmla="*/ 501446 w 615746"/>
                      <a:gd name="connsiteY6" fmla="*/ 857420 h 924680"/>
                      <a:gd name="connsiteX7" fmla="*/ 209346 w 615746"/>
                      <a:gd name="connsiteY7" fmla="*/ 920920 h 924680"/>
                      <a:gd name="connsiteX8" fmla="*/ 69646 w 615746"/>
                      <a:gd name="connsiteY8" fmla="*/ 781220 h 924680"/>
                      <a:gd name="connsiteX9" fmla="*/ 145846 w 615746"/>
                      <a:gd name="connsiteY9" fmla="*/ 717720 h 924680"/>
                      <a:gd name="connsiteX10" fmla="*/ 247446 w 615746"/>
                      <a:gd name="connsiteY10" fmla="*/ 743120 h 924680"/>
                      <a:gd name="connsiteX11" fmla="*/ 260146 w 615746"/>
                      <a:gd name="connsiteY11" fmla="*/ 628820 h 924680"/>
                      <a:gd name="connsiteX12" fmla="*/ 31546 w 615746"/>
                      <a:gd name="connsiteY12" fmla="*/ 628820 h 924680"/>
                      <a:gd name="connsiteX13" fmla="*/ 18846 w 615746"/>
                      <a:gd name="connsiteY13" fmla="*/ 501820 h 924680"/>
                      <a:gd name="connsiteX14" fmla="*/ 190296 w 615746"/>
                      <a:gd name="connsiteY14" fmla="*/ 457370 h 924680"/>
                      <a:gd name="connsiteX15" fmla="*/ 336346 w 615746"/>
                      <a:gd name="connsiteY15" fmla="*/ 489120 h 924680"/>
                      <a:gd name="connsiteX16" fmla="*/ 412546 w 615746"/>
                      <a:gd name="connsiteY16" fmla="*/ 362120 h 924680"/>
                      <a:gd name="connsiteX17" fmla="*/ 234746 w 615746"/>
                      <a:gd name="connsiteY17" fmla="*/ 324020 h 924680"/>
                      <a:gd name="connsiteX18" fmla="*/ 95046 w 615746"/>
                      <a:gd name="connsiteY18" fmla="*/ 330370 h 924680"/>
                      <a:gd name="connsiteX19" fmla="*/ 107746 w 615746"/>
                      <a:gd name="connsiteY19" fmla="*/ 197020 h 924680"/>
                      <a:gd name="connsiteX20" fmla="*/ 323646 w 615746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390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6852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1794 h 917959"/>
                      <a:gd name="connsiteX1" fmla="*/ 354968 w 615318"/>
                      <a:gd name="connsiteY1" fmla="*/ 94644 h 917959"/>
                      <a:gd name="connsiteX2" fmla="*/ 489906 w 615318"/>
                      <a:gd name="connsiteY2" fmla="*/ 187 h 917959"/>
                      <a:gd name="connsiteX3" fmla="*/ 507368 w 615318"/>
                      <a:gd name="connsiteY3" fmla="*/ 120044 h 917959"/>
                      <a:gd name="connsiteX4" fmla="*/ 501018 w 615318"/>
                      <a:gd name="connsiteY4" fmla="*/ 291494 h 917959"/>
                      <a:gd name="connsiteX5" fmla="*/ 615318 w 615318"/>
                      <a:gd name="connsiteY5" fmla="*/ 570894 h 917959"/>
                      <a:gd name="connsiteX6" fmla="*/ 501018 w 615318"/>
                      <a:gd name="connsiteY6" fmla="*/ 850294 h 917959"/>
                      <a:gd name="connsiteX7" fmla="*/ 208918 w 615318"/>
                      <a:gd name="connsiteY7" fmla="*/ 913794 h 917959"/>
                      <a:gd name="connsiteX8" fmla="*/ 43818 w 615318"/>
                      <a:gd name="connsiteY8" fmla="*/ 767744 h 917959"/>
                      <a:gd name="connsiteX9" fmla="*/ 126368 w 615318"/>
                      <a:gd name="connsiteY9" fmla="*/ 742344 h 917959"/>
                      <a:gd name="connsiteX10" fmla="*/ 291468 w 615318"/>
                      <a:gd name="connsiteY10" fmla="*/ 755044 h 917959"/>
                      <a:gd name="connsiteX11" fmla="*/ 259718 w 615318"/>
                      <a:gd name="connsiteY11" fmla="*/ 621694 h 917959"/>
                      <a:gd name="connsiteX12" fmla="*/ 31118 w 615318"/>
                      <a:gd name="connsiteY12" fmla="*/ 621694 h 917959"/>
                      <a:gd name="connsiteX13" fmla="*/ 18418 w 615318"/>
                      <a:gd name="connsiteY13" fmla="*/ 494694 h 917959"/>
                      <a:gd name="connsiteX14" fmla="*/ 183518 w 615318"/>
                      <a:gd name="connsiteY14" fmla="*/ 450244 h 917959"/>
                      <a:gd name="connsiteX15" fmla="*/ 335918 w 615318"/>
                      <a:gd name="connsiteY15" fmla="*/ 481994 h 917959"/>
                      <a:gd name="connsiteX16" fmla="*/ 412118 w 615318"/>
                      <a:gd name="connsiteY16" fmla="*/ 354994 h 917959"/>
                      <a:gd name="connsiteX17" fmla="*/ 234318 w 615318"/>
                      <a:gd name="connsiteY17" fmla="*/ 316894 h 917959"/>
                      <a:gd name="connsiteX18" fmla="*/ 94618 w 615318"/>
                      <a:gd name="connsiteY18" fmla="*/ 323244 h 917959"/>
                      <a:gd name="connsiteX19" fmla="*/ 107318 w 615318"/>
                      <a:gd name="connsiteY19" fmla="*/ 189894 h 917959"/>
                      <a:gd name="connsiteX20" fmla="*/ 323218 w 615318"/>
                      <a:gd name="connsiteY20" fmla="*/ 151794 h 917959"/>
                      <a:gd name="connsiteX0" fmla="*/ 323218 w 615318"/>
                      <a:gd name="connsiteY0" fmla="*/ 152037 h 918202"/>
                      <a:gd name="connsiteX1" fmla="*/ 354968 w 615318"/>
                      <a:gd name="connsiteY1" fmla="*/ 94887 h 918202"/>
                      <a:gd name="connsiteX2" fmla="*/ 489906 w 615318"/>
                      <a:gd name="connsiteY2" fmla="*/ 430 h 918202"/>
                      <a:gd name="connsiteX3" fmla="*/ 507368 w 615318"/>
                      <a:gd name="connsiteY3" fmla="*/ 120287 h 918202"/>
                      <a:gd name="connsiteX4" fmla="*/ 501018 w 615318"/>
                      <a:gd name="connsiteY4" fmla="*/ 291737 h 918202"/>
                      <a:gd name="connsiteX5" fmla="*/ 615318 w 615318"/>
                      <a:gd name="connsiteY5" fmla="*/ 571137 h 918202"/>
                      <a:gd name="connsiteX6" fmla="*/ 501018 w 615318"/>
                      <a:gd name="connsiteY6" fmla="*/ 850537 h 918202"/>
                      <a:gd name="connsiteX7" fmla="*/ 208918 w 615318"/>
                      <a:gd name="connsiteY7" fmla="*/ 914037 h 918202"/>
                      <a:gd name="connsiteX8" fmla="*/ 43818 w 615318"/>
                      <a:gd name="connsiteY8" fmla="*/ 767987 h 918202"/>
                      <a:gd name="connsiteX9" fmla="*/ 126368 w 615318"/>
                      <a:gd name="connsiteY9" fmla="*/ 742587 h 918202"/>
                      <a:gd name="connsiteX10" fmla="*/ 291468 w 615318"/>
                      <a:gd name="connsiteY10" fmla="*/ 755287 h 918202"/>
                      <a:gd name="connsiteX11" fmla="*/ 259718 w 615318"/>
                      <a:gd name="connsiteY11" fmla="*/ 621937 h 918202"/>
                      <a:gd name="connsiteX12" fmla="*/ 31118 w 615318"/>
                      <a:gd name="connsiteY12" fmla="*/ 621937 h 918202"/>
                      <a:gd name="connsiteX13" fmla="*/ 18418 w 615318"/>
                      <a:gd name="connsiteY13" fmla="*/ 494937 h 918202"/>
                      <a:gd name="connsiteX14" fmla="*/ 183518 w 615318"/>
                      <a:gd name="connsiteY14" fmla="*/ 450487 h 918202"/>
                      <a:gd name="connsiteX15" fmla="*/ 335918 w 615318"/>
                      <a:gd name="connsiteY15" fmla="*/ 482237 h 918202"/>
                      <a:gd name="connsiteX16" fmla="*/ 412118 w 615318"/>
                      <a:gd name="connsiteY16" fmla="*/ 355237 h 918202"/>
                      <a:gd name="connsiteX17" fmla="*/ 234318 w 615318"/>
                      <a:gd name="connsiteY17" fmla="*/ 317137 h 918202"/>
                      <a:gd name="connsiteX18" fmla="*/ 94618 w 615318"/>
                      <a:gd name="connsiteY18" fmla="*/ 323487 h 918202"/>
                      <a:gd name="connsiteX19" fmla="*/ 107318 w 615318"/>
                      <a:gd name="connsiteY19" fmla="*/ 190137 h 918202"/>
                      <a:gd name="connsiteX20" fmla="*/ 323218 w 615318"/>
                      <a:gd name="connsiteY20" fmla="*/ 152037 h 918202"/>
                      <a:gd name="connsiteX0" fmla="*/ 323218 w 615318"/>
                      <a:gd name="connsiteY0" fmla="*/ 152755 h 918920"/>
                      <a:gd name="connsiteX1" fmla="*/ 354968 w 615318"/>
                      <a:gd name="connsiteY1" fmla="*/ 95605 h 918920"/>
                      <a:gd name="connsiteX2" fmla="*/ 489906 w 615318"/>
                      <a:gd name="connsiteY2" fmla="*/ 1148 h 918920"/>
                      <a:gd name="connsiteX3" fmla="*/ 507368 w 615318"/>
                      <a:gd name="connsiteY3" fmla="*/ 121005 h 918920"/>
                      <a:gd name="connsiteX4" fmla="*/ 501018 w 615318"/>
                      <a:gd name="connsiteY4" fmla="*/ 292455 h 918920"/>
                      <a:gd name="connsiteX5" fmla="*/ 615318 w 615318"/>
                      <a:gd name="connsiteY5" fmla="*/ 571855 h 918920"/>
                      <a:gd name="connsiteX6" fmla="*/ 501018 w 615318"/>
                      <a:gd name="connsiteY6" fmla="*/ 851255 h 918920"/>
                      <a:gd name="connsiteX7" fmla="*/ 208918 w 615318"/>
                      <a:gd name="connsiteY7" fmla="*/ 914755 h 918920"/>
                      <a:gd name="connsiteX8" fmla="*/ 43818 w 615318"/>
                      <a:gd name="connsiteY8" fmla="*/ 768705 h 918920"/>
                      <a:gd name="connsiteX9" fmla="*/ 126368 w 615318"/>
                      <a:gd name="connsiteY9" fmla="*/ 743305 h 918920"/>
                      <a:gd name="connsiteX10" fmla="*/ 291468 w 615318"/>
                      <a:gd name="connsiteY10" fmla="*/ 756005 h 918920"/>
                      <a:gd name="connsiteX11" fmla="*/ 259718 w 615318"/>
                      <a:gd name="connsiteY11" fmla="*/ 622655 h 918920"/>
                      <a:gd name="connsiteX12" fmla="*/ 31118 w 615318"/>
                      <a:gd name="connsiteY12" fmla="*/ 622655 h 918920"/>
                      <a:gd name="connsiteX13" fmla="*/ 18418 w 615318"/>
                      <a:gd name="connsiteY13" fmla="*/ 495655 h 918920"/>
                      <a:gd name="connsiteX14" fmla="*/ 183518 w 615318"/>
                      <a:gd name="connsiteY14" fmla="*/ 451205 h 918920"/>
                      <a:gd name="connsiteX15" fmla="*/ 335918 w 615318"/>
                      <a:gd name="connsiteY15" fmla="*/ 482955 h 918920"/>
                      <a:gd name="connsiteX16" fmla="*/ 412118 w 615318"/>
                      <a:gd name="connsiteY16" fmla="*/ 355955 h 918920"/>
                      <a:gd name="connsiteX17" fmla="*/ 234318 w 615318"/>
                      <a:gd name="connsiteY17" fmla="*/ 317855 h 918920"/>
                      <a:gd name="connsiteX18" fmla="*/ 94618 w 615318"/>
                      <a:gd name="connsiteY18" fmla="*/ 324205 h 918920"/>
                      <a:gd name="connsiteX19" fmla="*/ 107318 w 615318"/>
                      <a:gd name="connsiteY19" fmla="*/ 190855 h 918920"/>
                      <a:gd name="connsiteX20" fmla="*/ 323218 w 615318"/>
                      <a:gd name="connsiteY20" fmla="*/ 152755 h 918920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51"/>
                      <a:gd name="connsiteY0" fmla="*/ 157456 h 923621"/>
                      <a:gd name="connsiteX1" fmla="*/ 354968 w 615351"/>
                      <a:gd name="connsiteY1" fmla="*/ 100306 h 923621"/>
                      <a:gd name="connsiteX2" fmla="*/ 475618 w 615351"/>
                      <a:gd name="connsiteY2" fmla="*/ 1087 h 923621"/>
                      <a:gd name="connsiteX3" fmla="*/ 507368 w 615351"/>
                      <a:gd name="connsiteY3" fmla="*/ 125706 h 923621"/>
                      <a:gd name="connsiteX4" fmla="*/ 512924 w 615351"/>
                      <a:gd name="connsiteY4" fmla="*/ 297156 h 923621"/>
                      <a:gd name="connsiteX5" fmla="*/ 615318 w 615351"/>
                      <a:gd name="connsiteY5" fmla="*/ 576556 h 923621"/>
                      <a:gd name="connsiteX6" fmla="*/ 501018 w 615351"/>
                      <a:gd name="connsiteY6" fmla="*/ 855956 h 923621"/>
                      <a:gd name="connsiteX7" fmla="*/ 208918 w 615351"/>
                      <a:gd name="connsiteY7" fmla="*/ 919456 h 923621"/>
                      <a:gd name="connsiteX8" fmla="*/ 43818 w 615351"/>
                      <a:gd name="connsiteY8" fmla="*/ 773406 h 923621"/>
                      <a:gd name="connsiteX9" fmla="*/ 126368 w 615351"/>
                      <a:gd name="connsiteY9" fmla="*/ 748006 h 923621"/>
                      <a:gd name="connsiteX10" fmla="*/ 291468 w 615351"/>
                      <a:gd name="connsiteY10" fmla="*/ 760706 h 923621"/>
                      <a:gd name="connsiteX11" fmla="*/ 259718 w 615351"/>
                      <a:gd name="connsiteY11" fmla="*/ 627356 h 923621"/>
                      <a:gd name="connsiteX12" fmla="*/ 31118 w 615351"/>
                      <a:gd name="connsiteY12" fmla="*/ 627356 h 923621"/>
                      <a:gd name="connsiteX13" fmla="*/ 18418 w 615351"/>
                      <a:gd name="connsiteY13" fmla="*/ 500356 h 923621"/>
                      <a:gd name="connsiteX14" fmla="*/ 183518 w 615351"/>
                      <a:gd name="connsiteY14" fmla="*/ 455906 h 923621"/>
                      <a:gd name="connsiteX15" fmla="*/ 335918 w 615351"/>
                      <a:gd name="connsiteY15" fmla="*/ 487656 h 923621"/>
                      <a:gd name="connsiteX16" fmla="*/ 412118 w 615351"/>
                      <a:gd name="connsiteY16" fmla="*/ 360656 h 923621"/>
                      <a:gd name="connsiteX17" fmla="*/ 234318 w 615351"/>
                      <a:gd name="connsiteY17" fmla="*/ 322556 h 923621"/>
                      <a:gd name="connsiteX18" fmla="*/ 94618 w 615351"/>
                      <a:gd name="connsiteY18" fmla="*/ 328906 h 923621"/>
                      <a:gd name="connsiteX19" fmla="*/ 107318 w 615351"/>
                      <a:gd name="connsiteY19" fmla="*/ 195556 h 923621"/>
                      <a:gd name="connsiteX20" fmla="*/ 323218 w 615351"/>
                      <a:gd name="connsiteY20" fmla="*/ 157456 h 923621"/>
                      <a:gd name="connsiteX0" fmla="*/ 323218 w 615358"/>
                      <a:gd name="connsiteY0" fmla="*/ 157456 h 923621"/>
                      <a:gd name="connsiteX1" fmla="*/ 354968 w 615358"/>
                      <a:gd name="connsiteY1" fmla="*/ 100306 h 923621"/>
                      <a:gd name="connsiteX2" fmla="*/ 475618 w 615358"/>
                      <a:gd name="connsiteY2" fmla="*/ 1087 h 923621"/>
                      <a:gd name="connsiteX3" fmla="*/ 507368 w 615358"/>
                      <a:gd name="connsiteY3" fmla="*/ 125706 h 923621"/>
                      <a:gd name="connsiteX4" fmla="*/ 512924 w 615358"/>
                      <a:gd name="connsiteY4" fmla="*/ 297156 h 923621"/>
                      <a:gd name="connsiteX5" fmla="*/ 615318 w 615358"/>
                      <a:gd name="connsiteY5" fmla="*/ 576556 h 923621"/>
                      <a:gd name="connsiteX6" fmla="*/ 501018 w 615358"/>
                      <a:gd name="connsiteY6" fmla="*/ 855956 h 923621"/>
                      <a:gd name="connsiteX7" fmla="*/ 208918 w 615358"/>
                      <a:gd name="connsiteY7" fmla="*/ 919456 h 923621"/>
                      <a:gd name="connsiteX8" fmla="*/ 43818 w 615358"/>
                      <a:gd name="connsiteY8" fmla="*/ 773406 h 923621"/>
                      <a:gd name="connsiteX9" fmla="*/ 126368 w 615358"/>
                      <a:gd name="connsiteY9" fmla="*/ 748006 h 923621"/>
                      <a:gd name="connsiteX10" fmla="*/ 291468 w 615358"/>
                      <a:gd name="connsiteY10" fmla="*/ 760706 h 923621"/>
                      <a:gd name="connsiteX11" fmla="*/ 259718 w 615358"/>
                      <a:gd name="connsiteY11" fmla="*/ 627356 h 923621"/>
                      <a:gd name="connsiteX12" fmla="*/ 31118 w 615358"/>
                      <a:gd name="connsiteY12" fmla="*/ 627356 h 923621"/>
                      <a:gd name="connsiteX13" fmla="*/ 18418 w 615358"/>
                      <a:gd name="connsiteY13" fmla="*/ 500356 h 923621"/>
                      <a:gd name="connsiteX14" fmla="*/ 183518 w 615358"/>
                      <a:gd name="connsiteY14" fmla="*/ 455906 h 923621"/>
                      <a:gd name="connsiteX15" fmla="*/ 335918 w 615358"/>
                      <a:gd name="connsiteY15" fmla="*/ 487656 h 923621"/>
                      <a:gd name="connsiteX16" fmla="*/ 412118 w 615358"/>
                      <a:gd name="connsiteY16" fmla="*/ 360656 h 923621"/>
                      <a:gd name="connsiteX17" fmla="*/ 234318 w 615358"/>
                      <a:gd name="connsiteY17" fmla="*/ 322556 h 923621"/>
                      <a:gd name="connsiteX18" fmla="*/ 94618 w 615358"/>
                      <a:gd name="connsiteY18" fmla="*/ 328906 h 923621"/>
                      <a:gd name="connsiteX19" fmla="*/ 107318 w 615358"/>
                      <a:gd name="connsiteY19" fmla="*/ 195556 h 923621"/>
                      <a:gd name="connsiteX20" fmla="*/ 323218 w 615358"/>
                      <a:gd name="connsiteY20" fmla="*/ 157456 h 923621"/>
                      <a:gd name="connsiteX0" fmla="*/ 323218 w 615364"/>
                      <a:gd name="connsiteY0" fmla="*/ 157456 h 923621"/>
                      <a:gd name="connsiteX1" fmla="*/ 354968 w 615364"/>
                      <a:gd name="connsiteY1" fmla="*/ 100306 h 923621"/>
                      <a:gd name="connsiteX2" fmla="*/ 475618 w 615364"/>
                      <a:gd name="connsiteY2" fmla="*/ 1087 h 923621"/>
                      <a:gd name="connsiteX3" fmla="*/ 507368 w 615364"/>
                      <a:gd name="connsiteY3" fmla="*/ 125706 h 923621"/>
                      <a:gd name="connsiteX4" fmla="*/ 512924 w 615364"/>
                      <a:gd name="connsiteY4" fmla="*/ 297156 h 923621"/>
                      <a:gd name="connsiteX5" fmla="*/ 615318 w 615364"/>
                      <a:gd name="connsiteY5" fmla="*/ 576556 h 923621"/>
                      <a:gd name="connsiteX6" fmla="*/ 501018 w 615364"/>
                      <a:gd name="connsiteY6" fmla="*/ 855956 h 923621"/>
                      <a:gd name="connsiteX7" fmla="*/ 208918 w 615364"/>
                      <a:gd name="connsiteY7" fmla="*/ 919456 h 923621"/>
                      <a:gd name="connsiteX8" fmla="*/ 43818 w 615364"/>
                      <a:gd name="connsiteY8" fmla="*/ 773406 h 923621"/>
                      <a:gd name="connsiteX9" fmla="*/ 126368 w 615364"/>
                      <a:gd name="connsiteY9" fmla="*/ 748006 h 923621"/>
                      <a:gd name="connsiteX10" fmla="*/ 291468 w 615364"/>
                      <a:gd name="connsiteY10" fmla="*/ 760706 h 923621"/>
                      <a:gd name="connsiteX11" fmla="*/ 259718 w 615364"/>
                      <a:gd name="connsiteY11" fmla="*/ 627356 h 923621"/>
                      <a:gd name="connsiteX12" fmla="*/ 31118 w 615364"/>
                      <a:gd name="connsiteY12" fmla="*/ 627356 h 923621"/>
                      <a:gd name="connsiteX13" fmla="*/ 18418 w 615364"/>
                      <a:gd name="connsiteY13" fmla="*/ 500356 h 923621"/>
                      <a:gd name="connsiteX14" fmla="*/ 183518 w 615364"/>
                      <a:gd name="connsiteY14" fmla="*/ 455906 h 923621"/>
                      <a:gd name="connsiteX15" fmla="*/ 335918 w 615364"/>
                      <a:gd name="connsiteY15" fmla="*/ 487656 h 923621"/>
                      <a:gd name="connsiteX16" fmla="*/ 412118 w 615364"/>
                      <a:gd name="connsiteY16" fmla="*/ 360656 h 923621"/>
                      <a:gd name="connsiteX17" fmla="*/ 234318 w 615364"/>
                      <a:gd name="connsiteY17" fmla="*/ 322556 h 923621"/>
                      <a:gd name="connsiteX18" fmla="*/ 94618 w 615364"/>
                      <a:gd name="connsiteY18" fmla="*/ 328906 h 923621"/>
                      <a:gd name="connsiteX19" fmla="*/ 107318 w 615364"/>
                      <a:gd name="connsiteY19" fmla="*/ 195556 h 923621"/>
                      <a:gd name="connsiteX20" fmla="*/ 323218 w 615364"/>
                      <a:gd name="connsiteY20" fmla="*/ 157456 h 923621"/>
                      <a:gd name="connsiteX0" fmla="*/ 323218 w 615379"/>
                      <a:gd name="connsiteY0" fmla="*/ 157456 h 923621"/>
                      <a:gd name="connsiteX1" fmla="*/ 354968 w 615379"/>
                      <a:gd name="connsiteY1" fmla="*/ 100306 h 923621"/>
                      <a:gd name="connsiteX2" fmla="*/ 475618 w 615379"/>
                      <a:gd name="connsiteY2" fmla="*/ 1087 h 923621"/>
                      <a:gd name="connsiteX3" fmla="*/ 507368 w 615379"/>
                      <a:gd name="connsiteY3" fmla="*/ 125706 h 923621"/>
                      <a:gd name="connsiteX4" fmla="*/ 512924 w 615379"/>
                      <a:gd name="connsiteY4" fmla="*/ 297156 h 923621"/>
                      <a:gd name="connsiteX5" fmla="*/ 615318 w 615379"/>
                      <a:gd name="connsiteY5" fmla="*/ 576556 h 923621"/>
                      <a:gd name="connsiteX6" fmla="*/ 501018 w 615379"/>
                      <a:gd name="connsiteY6" fmla="*/ 855956 h 923621"/>
                      <a:gd name="connsiteX7" fmla="*/ 208918 w 615379"/>
                      <a:gd name="connsiteY7" fmla="*/ 919456 h 923621"/>
                      <a:gd name="connsiteX8" fmla="*/ 43818 w 615379"/>
                      <a:gd name="connsiteY8" fmla="*/ 773406 h 923621"/>
                      <a:gd name="connsiteX9" fmla="*/ 126368 w 615379"/>
                      <a:gd name="connsiteY9" fmla="*/ 748006 h 923621"/>
                      <a:gd name="connsiteX10" fmla="*/ 291468 w 615379"/>
                      <a:gd name="connsiteY10" fmla="*/ 760706 h 923621"/>
                      <a:gd name="connsiteX11" fmla="*/ 259718 w 615379"/>
                      <a:gd name="connsiteY11" fmla="*/ 627356 h 923621"/>
                      <a:gd name="connsiteX12" fmla="*/ 31118 w 615379"/>
                      <a:gd name="connsiteY12" fmla="*/ 627356 h 923621"/>
                      <a:gd name="connsiteX13" fmla="*/ 18418 w 615379"/>
                      <a:gd name="connsiteY13" fmla="*/ 500356 h 923621"/>
                      <a:gd name="connsiteX14" fmla="*/ 183518 w 615379"/>
                      <a:gd name="connsiteY14" fmla="*/ 455906 h 923621"/>
                      <a:gd name="connsiteX15" fmla="*/ 335918 w 615379"/>
                      <a:gd name="connsiteY15" fmla="*/ 487656 h 923621"/>
                      <a:gd name="connsiteX16" fmla="*/ 412118 w 615379"/>
                      <a:gd name="connsiteY16" fmla="*/ 360656 h 923621"/>
                      <a:gd name="connsiteX17" fmla="*/ 234318 w 615379"/>
                      <a:gd name="connsiteY17" fmla="*/ 322556 h 923621"/>
                      <a:gd name="connsiteX18" fmla="*/ 94618 w 615379"/>
                      <a:gd name="connsiteY18" fmla="*/ 328906 h 923621"/>
                      <a:gd name="connsiteX19" fmla="*/ 107318 w 615379"/>
                      <a:gd name="connsiteY19" fmla="*/ 195556 h 923621"/>
                      <a:gd name="connsiteX20" fmla="*/ 323218 w 615379"/>
                      <a:gd name="connsiteY20" fmla="*/ 157456 h 923621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36100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27356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15450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55906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43999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01805 w 593966"/>
                      <a:gd name="connsiteY0" fmla="*/ 157456 h 901463"/>
                      <a:gd name="connsiteX1" fmla="*/ 333555 w 593966"/>
                      <a:gd name="connsiteY1" fmla="*/ 100306 h 901463"/>
                      <a:gd name="connsiteX2" fmla="*/ 454205 w 593966"/>
                      <a:gd name="connsiteY2" fmla="*/ 1087 h 901463"/>
                      <a:gd name="connsiteX3" fmla="*/ 485955 w 593966"/>
                      <a:gd name="connsiteY3" fmla="*/ 125706 h 901463"/>
                      <a:gd name="connsiteX4" fmla="*/ 491511 w 593966"/>
                      <a:gd name="connsiteY4" fmla="*/ 297156 h 901463"/>
                      <a:gd name="connsiteX5" fmla="*/ 593905 w 593966"/>
                      <a:gd name="connsiteY5" fmla="*/ 576556 h 901463"/>
                      <a:gd name="connsiteX6" fmla="*/ 479605 w 593966"/>
                      <a:gd name="connsiteY6" fmla="*/ 855956 h 901463"/>
                      <a:gd name="connsiteX7" fmla="*/ 194649 w 593966"/>
                      <a:gd name="connsiteY7" fmla="*/ 893262 h 901463"/>
                      <a:gd name="connsiteX8" fmla="*/ 22405 w 593966"/>
                      <a:gd name="connsiteY8" fmla="*/ 773406 h 901463"/>
                      <a:gd name="connsiteX9" fmla="*/ 107336 w 593966"/>
                      <a:gd name="connsiteY9" fmla="*/ 728956 h 901463"/>
                      <a:gd name="connsiteX10" fmla="*/ 270055 w 593966"/>
                      <a:gd name="connsiteY10" fmla="*/ 760706 h 901463"/>
                      <a:gd name="connsiteX11" fmla="*/ 298628 w 593966"/>
                      <a:gd name="connsiteY11" fmla="*/ 692981 h 901463"/>
                      <a:gd name="connsiteX12" fmla="*/ 238305 w 593966"/>
                      <a:gd name="connsiteY12" fmla="*/ 615450 h 901463"/>
                      <a:gd name="connsiteX13" fmla="*/ 28755 w 593966"/>
                      <a:gd name="connsiteY13" fmla="*/ 610687 h 901463"/>
                      <a:gd name="connsiteX14" fmla="*/ 16055 w 593966"/>
                      <a:gd name="connsiteY14" fmla="*/ 488450 h 901463"/>
                      <a:gd name="connsiteX15" fmla="*/ 162105 w 593966"/>
                      <a:gd name="connsiteY15" fmla="*/ 443999 h 901463"/>
                      <a:gd name="connsiteX16" fmla="*/ 314505 w 593966"/>
                      <a:gd name="connsiteY16" fmla="*/ 487656 h 901463"/>
                      <a:gd name="connsiteX17" fmla="*/ 390705 w 593966"/>
                      <a:gd name="connsiteY17" fmla="*/ 360656 h 901463"/>
                      <a:gd name="connsiteX18" fmla="*/ 212905 w 593966"/>
                      <a:gd name="connsiteY18" fmla="*/ 322556 h 901463"/>
                      <a:gd name="connsiteX19" fmla="*/ 73205 w 593966"/>
                      <a:gd name="connsiteY19" fmla="*/ 328906 h 901463"/>
                      <a:gd name="connsiteX20" fmla="*/ 85905 w 593966"/>
                      <a:gd name="connsiteY20" fmla="*/ 195556 h 901463"/>
                      <a:gd name="connsiteX21" fmla="*/ 301805 w 593966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8643 w 591904"/>
                      <a:gd name="connsiteY17" fmla="*/ 360656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3880 w 591904"/>
                      <a:gd name="connsiteY17" fmla="*/ 329700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83880 w 591904"/>
                      <a:gd name="connsiteY18" fmla="*/ 329700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21943 w 591904"/>
                      <a:gd name="connsiteY21" fmla="*/ 171743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33849 w 591904"/>
                      <a:gd name="connsiteY21" fmla="*/ 181268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99743 w 591904"/>
                      <a:gd name="connsiteY23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299743 w 591904"/>
                      <a:gd name="connsiteY24" fmla="*/ 157456 h 901463"/>
                      <a:gd name="connsiteX0" fmla="*/ 425950 w 591904"/>
                      <a:gd name="connsiteY0" fmla="*/ 224131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425950 w 591904"/>
                      <a:gd name="connsiteY24" fmla="*/ 224131 h 901463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425950 w 591904"/>
                      <a:gd name="connsiteY25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32284 w 591904"/>
                      <a:gd name="connsiteY26" fmla="*/ 171459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15615 w 591904"/>
                      <a:gd name="connsiteY26" fmla="*/ 164316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3252 h 900584"/>
                      <a:gd name="connsiteX1" fmla="*/ 391815 w 591904"/>
                      <a:gd name="connsiteY1" fmla="*/ 199182 h 900584"/>
                      <a:gd name="connsiteX2" fmla="*/ 327522 w 591904"/>
                      <a:gd name="connsiteY2" fmla="*/ 163464 h 900584"/>
                      <a:gd name="connsiteX3" fmla="*/ 321968 w 591904"/>
                      <a:gd name="connsiteY3" fmla="*/ 97046 h 900584"/>
                      <a:gd name="connsiteX4" fmla="*/ 452143 w 591904"/>
                      <a:gd name="connsiteY4" fmla="*/ 208 h 900584"/>
                      <a:gd name="connsiteX5" fmla="*/ 483893 w 591904"/>
                      <a:gd name="connsiteY5" fmla="*/ 124827 h 900584"/>
                      <a:gd name="connsiteX6" fmla="*/ 489449 w 591904"/>
                      <a:gd name="connsiteY6" fmla="*/ 296277 h 900584"/>
                      <a:gd name="connsiteX7" fmla="*/ 591843 w 591904"/>
                      <a:gd name="connsiteY7" fmla="*/ 575677 h 900584"/>
                      <a:gd name="connsiteX8" fmla="*/ 477543 w 591904"/>
                      <a:gd name="connsiteY8" fmla="*/ 855077 h 900584"/>
                      <a:gd name="connsiteX9" fmla="*/ 192587 w 591904"/>
                      <a:gd name="connsiteY9" fmla="*/ 892383 h 900584"/>
                      <a:gd name="connsiteX10" fmla="*/ 20343 w 591904"/>
                      <a:gd name="connsiteY10" fmla="*/ 772527 h 900584"/>
                      <a:gd name="connsiteX11" fmla="*/ 105274 w 591904"/>
                      <a:gd name="connsiteY11" fmla="*/ 728077 h 900584"/>
                      <a:gd name="connsiteX12" fmla="*/ 267993 w 591904"/>
                      <a:gd name="connsiteY12" fmla="*/ 759827 h 900584"/>
                      <a:gd name="connsiteX13" fmla="*/ 296566 w 591904"/>
                      <a:gd name="connsiteY13" fmla="*/ 692102 h 900584"/>
                      <a:gd name="connsiteX14" fmla="*/ 236243 w 591904"/>
                      <a:gd name="connsiteY14" fmla="*/ 614571 h 900584"/>
                      <a:gd name="connsiteX15" fmla="*/ 26693 w 591904"/>
                      <a:gd name="connsiteY15" fmla="*/ 609808 h 900584"/>
                      <a:gd name="connsiteX16" fmla="*/ 13993 w 591904"/>
                      <a:gd name="connsiteY16" fmla="*/ 487571 h 900584"/>
                      <a:gd name="connsiteX17" fmla="*/ 129087 w 591904"/>
                      <a:gd name="connsiteY17" fmla="*/ 428833 h 900584"/>
                      <a:gd name="connsiteX18" fmla="*/ 312443 w 591904"/>
                      <a:gd name="connsiteY18" fmla="*/ 486777 h 900584"/>
                      <a:gd name="connsiteX19" fmla="*/ 387053 w 591904"/>
                      <a:gd name="connsiteY19" fmla="*/ 413495 h 900584"/>
                      <a:gd name="connsiteX20" fmla="*/ 352923 w 591904"/>
                      <a:gd name="connsiteY20" fmla="*/ 314533 h 900584"/>
                      <a:gd name="connsiteX21" fmla="*/ 210843 w 591904"/>
                      <a:gd name="connsiteY21" fmla="*/ 321677 h 900584"/>
                      <a:gd name="connsiteX22" fmla="*/ 102100 w 591904"/>
                      <a:gd name="connsiteY22" fmla="*/ 311358 h 900584"/>
                      <a:gd name="connsiteX23" fmla="*/ 84634 w 591904"/>
                      <a:gd name="connsiteY23" fmla="*/ 249189 h 900584"/>
                      <a:gd name="connsiteX24" fmla="*/ 133849 w 591904"/>
                      <a:gd name="connsiteY24" fmla="*/ 180389 h 900584"/>
                      <a:gd name="connsiteX25" fmla="*/ 203697 w 591904"/>
                      <a:gd name="connsiteY25" fmla="*/ 158702 h 900584"/>
                      <a:gd name="connsiteX26" fmla="*/ 315615 w 591904"/>
                      <a:gd name="connsiteY26" fmla="*/ 163464 h 900584"/>
                      <a:gd name="connsiteX27" fmla="*/ 425950 w 591904"/>
                      <a:gd name="connsiteY27" fmla="*/ 223252 h 900584"/>
                      <a:gd name="connsiteX0" fmla="*/ 425950 w 591904"/>
                      <a:gd name="connsiteY0" fmla="*/ 225134 h 902466"/>
                      <a:gd name="connsiteX1" fmla="*/ 391815 w 591904"/>
                      <a:gd name="connsiteY1" fmla="*/ 201064 h 902466"/>
                      <a:gd name="connsiteX2" fmla="*/ 327522 w 591904"/>
                      <a:gd name="connsiteY2" fmla="*/ 165346 h 902466"/>
                      <a:gd name="connsiteX3" fmla="*/ 321968 w 591904"/>
                      <a:gd name="connsiteY3" fmla="*/ 98928 h 902466"/>
                      <a:gd name="connsiteX4" fmla="*/ 452143 w 591904"/>
                      <a:gd name="connsiteY4" fmla="*/ 2090 h 902466"/>
                      <a:gd name="connsiteX5" fmla="*/ 483893 w 591904"/>
                      <a:gd name="connsiteY5" fmla="*/ 126709 h 902466"/>
                      <a:gd name="connsiteX6" fmla="*/ 489449 w 591904"/>
                      <a:gd name="connsiteY6" fmla="*/ 298159 h 902466"/>
                      <a:gd name="connsiteX7" fmla="*/ 591843 w 591904"/>
                      <a:gd name="connsiteY7" fmla="*/ 577559 h 902466"/>
                      <a:gd name="connsiteX8" fmla="*/ 477543 w 591904"/>
                      <a:gd name="connsiteY8" fmla="*/ 856959 h 902466"/>
                      <a:gd name="connsiteX9" fmla="*/ 192587 w 591904"/>
                      <a:gd name="connsiteY9" fmla="*/ 894265 h 902466"/>
                      <a:gd name="connsiteX10" fmla="*/ 20343 w 591904"/>
                      <a:gd name="connsiteY10" fmla="*/ 774409 h 902466"/>
                      <a:gd name="connsiteX11" fmla="*/ 105274 w 591904"/>
                      <a:gd name="connsiteY11" fmla="*/ 729959 h 902466"/>
                      <a:gd name="connsiteX12" fmla="*/ 267993 w 591904"/>
                      <a:gd name="connsiteY12" fmla="*/ 761709 h 902466"/>
                      <a:gd name="connsiteX13" fmla="*/ 296566 w 591904"/>
                      <a:gd name="connsiteY13" fmla="*/ 693984 h 902466"/>
                      <a:gd name="connsiteX14" fmla="*/ 236243 w 591904"/>
                      <a:gd name="connsiteY14" fmla="*/ 616453 h 902466"/>
                      <a:gd name="connsiteX15" fmla="*/ 26693 w 591904"/>
                      <a:gd name="connsiteY15" fmla="*/ 611690 h 902466"/>
                      <a:gd name="connsiteX16" fmla="*/ 13993 w 591904"/>
                      <a:gd name="connsiteY16" fmla="*/ 489453 h 902466"/>
                      <a:gd name="connsiteX17" fmla="*/ 129087 w 591904"/>
                      <a:gd name="connsiteY17" fmla="*/ 430715 h 902466"/>
                      <a:gd name="connsiteX18" fmla="*/ 312443 w 591904"/>
                      <a:gd name="connsiteY18" fmla="*/ 488659 h 902466"/>
                      <a:gd name="connsiteX19" fmla="*/ 387053 w 591904"/>
                      <a:gd name="connsiteY19" fmla="*/ 415377 h 902466"/>
                      <a:gd name="connsiteX20" fmla="*/ 352923 w 591904"/>
                      <a:gd name="connsiteY20" fmla="*/ 316415 h 902466"/>
                      <a:gd name="connsiteX21" fmla="*/ 210843 w 591904"/>
                      <a:gd name="connsiteY21" fmla="*/ 323559 h 902466"/>
                      <a:gd name="connsiteX22" fmla="*/ 102100 w 591904"/>
                      <a:gd name="connsiteY22" fmla="*/ 313240 h 902466"/>
                      <a:gd name="connsiteX23" fmla="*/ 84634 w 591904"/>
                      <a:gd name="connsiteY23" fmla="*/ 251071 h 902466"/>
                      <a:gd name="connsiteX24" fmla="*/ 133849 w 591904"/>
                      <a:gd name="connsiteY24" fmla="*/ 182271 h 902466"/>
                      <a:gd name="connsiteX25" fmla="*/ 203697 w 591904"/>
                      <a:gd name="connsiteY25" fmla="*/ 160584 h 902466"/>
                      <a:gd name="connsiteX26" fmla="*/ 315615 w 591904"/>
                      <a:gd name="connsiteY26" fmla="*/ 165346 h 902466"/>
                      <a:gd name="connsiteX27" fmla="*/ 425950 w 591904"/>
                      <a:gd name="connsiteY27" fmla="*/ 225134 h 902466"/>
                      <a:gd name="connsiteX0" fmla="*/ 425950 w 591904"/>
                      <a:gd name="connsiteY0" fmla="*/ 226855 h 904187"/>
                      <a:gd name="connsiteX1" fmla="*/ 391815 w 591904"/>
                      <a:gd name="connsiteY1" fmla="*/ 202785 h 904187"/>
                      <a:gd name="connsiteX2" fmla="*/ 327522 w 591904"/>
                      <a:gd name="connsiteY2" fmla="*/ 167067 h 904187"/>
                      <a:gd name="connsiteX3" fmla="*/ 321968 w 591904"/>
                      <a:gd name="connsiteY3" fmla="*/ 100649 h 904187"/>
                      <a:gd name="connsiteX4" fmla="*/ 452143 w 591904"/>
                      <a:gd name="connsiteY4" fmla="*/ 3811 h 904187"/>
                      <a:gd name="connsiteX5" fmla="*/ 483893 w 591904"/>
                      <a:gd name="connsiteY5" fmla="*/ 128430 h 904187"/>
                      <a:gd name="connsiteX6" fmla="*/ 489449 w 591904"/>
                      <a:gd name="connsiteY6" fmla="*/ 299880 h 904187"/>
                      <a:gd name="connsiteX7" fmla="*/ 591843 w 591904"/>
                      <a:gd name="connsiteY7" fmla="*/ 579280 h 904187"/>
                      <a:gd name="connsiteX8" fmla="*/ 477543 w 591904"/>
                      <a:gd name="connsiteY8" fmla="*/ 858680 h 904187"/>
                      <a:gd name="connsiteX9" fmla="*/ 192587 w 591904"/>
                      <a:gd name="connsiteY9" fmla="*/ 895986 h 904187"/>
                      <a:gd name="connsiteX10" fmla="*/ 20343 w 591904"/>
                      <a:gd name="connsiteY10" fmla="*/ 776130 h 904187"/>
                      <a:gd name="connsiteX11" fmla="*/ 105274 w 591904"/>
                      <a:gd name="connsiteY11" fmla="*/ 731680 h 904187"/>
                      <a:gd name="connsiteX12" fmla="*/ 267993 w 591904"/>
                      <a:gd name="connsiteY12" fmla="*/ 763430 h 904187"/>
                      <a:gd name="connsiteX13" fmla="*/ 296566 w 591904"/>
                      <a:gd name="connsiteY13" fmla="*/ 695705 h 904187"/>
                      <a:gd name="connsiteX14" fmla="*/ 236243 w 591904"/>
                      <a:gd name="connsiteY14" fmla="*/ 618174 h 904187"/>
                      <a:gd name="connsiteX15" fmla="*/ 26693 w 591904"/>
                      <a:gd name="connsiteY15" fmla="*/ 613411 h 904187"/>
                      <a:gd name="connsiteX16" fmla="*/ 13993 w 591904"/>
                      <a:gd name="connsiteY16" fmla="*/ 491174 h 904187"/>
                      <a:gd name="connsiteX17" fmla="*/ 129087 w 591904"/>
                      <a:gd name="connsiteY17" fmla="*/ 432436 h 904187"/>
                      <a:gd name="connsiteX18" fmla="*/ 312443 w 591904"/>
                      <a:gd name="connsiteY18" fmla="*/ 490380 h 904187"/>
                      <a:gd name="connsiteX19" fmla="*/ 387053 w 591904"/>
                      <a:gd name="connsiteY19" fmla="*/ 417098 h 904187"/>
                      <a:gd name="connsiteX20" fmla="*/ 352923 w 591904"/>
                      <a:gd name="connsiteY20" fmla="*/ 318136 h 904187"/>
                      <a:gd name="connsiteX21" fmla="*/ 210843 w 591904"/>
                      <a:gd name="connsiteY21" fmla="*/ 325280 h 904187"/>
                      <a:gd name="connsiteX22" fmla="*/ 102100 w 591904"/>
                      <a:gd name="connsiteY22" fmla="*/ 314961 h 904187"/>
                      <a:gd name="connsiteX23" fmla="*/ 84634 w 591904"/>
                      <a:gd name="connsiteY23" fmla="*/ 252792 h 904187"/>
                      <a:gd name="connsiteX24" fmla="*/ 133849 w 591904"/>
                      <a:gd name="connsiteY24" fmla="*/ 183992 h 904187"/>
                      <a:gd name="connsiteX25" fmla="*/ 203697 w 591904"/>
                      <a:gd name="connsiteY25" fmla="*/ 162305 h 904187"/>
                      <a:gd name="connsiteX26" fmla="*/ 315615 w 591904"/>
                      <a:gd name="connsiteY26" fmla="*/ 167067 h 904187"/>
                      <a:gd name="connsiteX27" fmla="*/ 425950 w 591904"/>
                      <a:gd name="connsiteY27" fmla="*/ 226855 h 904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591904" h="904187">
                        <a:moveTo>
                          <a:pt x="425950" y="226855"/>
                        </a:moveTo>
                        <a:cubicBezTo>
                          <a:pt x="438650" y="232808"/>
                          <a:pt x="408220" y="212750"/>
                          <a:pt x="391815" y="202785"/>
                        </a:cubicBezTo>
                        <a:cubicBezTo>
                          <a:pt x="375410" y="192820"/>
                          <a:pt x="336782" y="184884"/>
                          <a:pt x="327522" y="167067"/>
                        </a:cubicBezTo>
                        <a:cubicBezTo>
                          <a:pt x="318262" y="149250"/>
                          <a:pt x="300404" y="127858"/>
                          <a:pt x="321968" y="100649"/>
                        </a:cubicBezTo>
                        <a:cubicBezTo>
                          <a:pt x="334007" y="73440"/>
                          <a:pt x="398963" y="-19870"/>
                          <a:pt x="452143" y="3811"/>
                        </a:cubicBezTo>
                        <a:cubicBezTo>
                          <a:pt x="505323" y="27492"/>
                          <a:pt x="489581" y="79085"/>
                          <a:pt x="483893" y="128430"/>
                        </a:cubicBezTo>
                        <a:cubicBezTo>
                          <a:pt x="478205" y="177775"/>
                          <a:pt x="430975" y="215213"/>
                          <a:pt x="489449" y="299880"/>
                        </a:cubicBezTo>
                        <a:cubicBezTo>
                          <a:pt x="547923" y="384547"/>
                          <a:pt x="593827" y="486147"/>
                          <a:pt x="591843" y="579280"/>
                        </a:cubicBezTo>
                        <a:cubicBezTo>
                          <a:pt x="589859" y="672413"/>
                          <a:pt x="544086" y="805896"/>
                          <a:pt x="477543" y="858680"/>
                        </a:cubicBezTo>
                        <a:cubicBezTo>
                          <a:pt x="411000" y="911464"/>
                          <a:pt x="268787" y="909744"/>
                          <a:pt x="192587" y="895986"/>
                        </a:cubicBezTo>
                        <a:cubicBezTo>
                          <a:pt x="116387" y="882228"/>
                          <a:pt x="34895" y="803514"/>
                          <a:pt x="20343" y="776130"/>
                        </a:cubicBezTo>
                        <a:cubicBezTo>
                          <a:pt x="5791" y="748746"/>
                          <a:pt x="39392" y="693316"/>
                          <a:pt x="105274" y="731680"/>
                        </a:cubicBezTo>
                        <a:cubicBezTo>
                          <a:pt x="171156" y="770044"/>
                          <a:pt x="236111" y="769426"/>
                          <a:pt x="267993" y="763430"/>
                        </a:cubicBezTo>
                        <a:cubicBezTo>
                          <a:pt x="299875" y="757434"/>
                          <a:pt x="301858" y="717930"/>
                          <a:pt x="296566" y="695705"/>
                        </a:cubicBezTo>
                        <a:cubicBezTo>
                          <a:pt x="291274" y="673480"/>
                          <a:pt x="281222" y="631890"/>
                          <a:pt x="236243" y="618174"/>
                        </a:cubicBezTo>
                        <a:cubicBezTo>
                          <a:pt x="191264" y="604458"/>
                          <a:pt x="63735" y="634578"/>
                          <a:pt x="26693" y="613411"/>
                        </a:cubicBezTo>
                        <a:cubicBezTo>
                          <a:pt x="-10349" y="592244"/>
                          <a:pt x="-3073" y="521336"/>
                          <a:pt x="13993" y="491174"/>
                        </a:cubicBezTo>
                        <a:cubicBezTo>
                          <a:pt x="31059" y="461012"/>
                          <a:pt x="79345" y="432568"/>
                          <a:pt x="129087" y="432436"/>
                        </a:cubicBezTo>
                        <a:cubicBezTo>
                          <a:pt x="178829" y="432304"/>
                          <a:pt x="269449" y="492936"/>
                          <a:pt x="312443" y="490380"/>
                        </a:cubicBezTo>
                        <a:cubicBezTo>
                          <a:pt x="355437" y="487824"/>
                          <a:pt x="375147" y="443424"/>
                          <a:pt x="387053" y="417098"/>
                        </a:cubicBezTo>
                        <a:cubicBezTo>
                          <a:pt x="398959" y="390772"/>
                          <a:pt x="382291" y="333439"/>
                          <a:pt x="352923" y="318136"/>
                        </a:cubicBezTo>
                        <a:cubicBezTo>
                          <a:pt x="323555" y="302833"/>
                          <a:pt x="252647" y="325809"/>
                          <a:pt x="210843" y="325280"/>
                        </a:cubicBezTo>
                        <a:cubicBezTo>
                          <a:pt x="169039" y="324751"/>
                          <a:pt x="121150" y="327042"/>
                          <a:pt x="102100" y="314961"/>
                        </a:cubicBezTo>
                        <a:cubicBezTo>
                          <a:pt x="83050" y="302880"/>
                          <a:pt x="79343" y="274620"/>
                          <a:pt x="84634" y="252792"/>
                        </a:cubicBezTo>
                        <a:cubicBezTo>
                          <a:pt x="89925" y="230964"/>
                          <a:pt x="114005" y="199073"/>
                          <a:pt x="133849" y="183992"/>
                        </a:cubicBezTo>
                        <a:cubicBezTo>
                          <a:pt x="153693" y="168911"/>
                          <a:pt x="173006" y="161951"/>
                          <a:pt x="203697" y="162305"/>
                        </a:cubicBezTo>
                        <a:cubicBezTo>
                          <a:pt x="234388" y="162659"/>
                          <a:pt x="278573" y="156309"/>
                          <a:pt x="315615" y="167067"/>
                        </a:cubicBezTo>
                        <a:cubicBezTo>
                          <a:pt x="359801" y="170682"/>
                          <a:pt x="413250" y="220902"/>
                          <a:pt x="425950" y="22685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7733E2D9-D5A5-462D-F0D9-DBFC177D0275}"/>
                      </a:ext>
                    </a:extLst>
                  </p:cNvPr>
                  <p:cNvSpPr/>
                  <p:nvPr/>
                </p:nvSpPr>
                <p:spPr>
                  <a:xfrm>
                    <a:off x="8698858" y="4674357"/>
                    <a:ext cx="538566" cy="833522"/>
                  </a:xfrm>
                  <a:custGeom>
                    <a:avLst/>
                    <a:gdLst>
                      <a:gd name="connsiteX0" fmla="*/ 128371 w 535170"/>
                      <a:gd name="connsiteY0" fmla="*/ 38156 h 832321"/>
                      <a:gd name="connsiteX1" fmla="*/ 172821 w 535170"/>
                      <a:gd name="connsiteY1" fmla="*/ 56 h 832321"/>
                      <a:gd name="connsiteX2" fmla="*/ 255371 w 535170"/>
                      <a:gd name="connsiteY2" fmla="*/ 44506 h 832321"/>
                      <a:gd name="connsiteX3" fmla="*/ 280771 w 535170"/>
                      <a:gd name="connsiteY3" fmla="*/ 101656 h 832321"/>
                      <a:gd name="connsiteX4" fmla="*/ 280771 w 535170"/>
                      <a:gd name="connsiteY4" fmla="*/ 158806 h 832321"/>
                      <a:gd name="connsiteX5" fmla="*/ 249021 w 535170"/>
                      <a:gd name="connsiteY5" fmla="*/ 228656 h 832321"/>
                      <a:gd name="connsiteX6" fmla="*/ 242671 w 535170"/>
                      <a:gd name="connsiteY6" fmla="*/ 292156 h 832321"/>
                      <a:gd name="connsiteX7" fmla="*/ 312521 w 535170"/>
                      <a:gd name="connsiteY7" fmla="*/ 317556 h 832321"/>
                      <a:gd name="connsiteX8" fmla="*/ 420471 w 535170"/>
                      <a:gd name="connsiteY8" fmla="*/ 317556 h 832321"/>
                      <a:gd name="connsiteX9" fmla="*/ 503021 w 535170"/>
                      <a:gd name="connsiteY9" fmla="*/ 317556 h 832321"/>
                      <a:gd name="connsiteX10" fmla="*/ 503021 w 535170"/>
                      <a:gd name="connsiteY10" fmla="*/ 317556 h 832321"/>
                      <a:gd name="connsiteX11" fmla="*/ 534771 w 535170"/>
                      <a:gd name="connsiteY11" fmla="*/ 400106 h 832321"/>
                      <a:gd name="connsiteX12" fmla="*/ 477621 w 535170"/>
                      <a:gd name="connsiteY12" fmla="*/ 469956 h 832321"/>
                      <a:gd name="connsiteX13" fmla="*/ 287121 w 535170"/>
                      <a:gd name="connsiteY13" fmla="*/ 469956 h 832321"/>
                      <a:gd name="connsiteX14" fmla="*/ 191871 w 535170"/>
                      <a:gd name="connsiteY14" fmla="*/ 463606 h 832321"/>
                      <a:gd name="connsiteX15" fmla="*/ 109321 w 535170"/>
                      <a:gd name="connsiteY15" fmla="*/ 577906 h 832321"/>
                      <a:gd name="connsiteX16" fmla="*/ 217271 w 535170"/>
                      <a:gd name="connsiteY16" fmla="*/ 616006 h 832321"/>
                      <a:gd name="connsiteX17" fmla="*/ 382371 w 535170"/>
                      <a:gd name="connsiteY17" fmla="*/ 616006 h 832321"/>
                      <a:gd name="connsiteX18" fmla="*/ 445871 w 535170"/>
                      <a:gd name="connsiteY18" fmla="*/ 692206 h 832321"/>
                      <a:gd name="connsiteX19" fmla="*/ 376021 w 535170"/>
                      <a:gd name="connsiteY19" fmla="*/ 762056 h 832321"/>
                      <a:gd name="connsiteX20" fmla="*/ 242671 w 535170"/>
                      <a:gd name="connsiteY20" fmla="*/ 743006 h 832321"/>
                      <a:gd name="connsiteX21" fmla="*/ 185521 w 535170"/>
                      <a:gd name="connsiteY21" fmla="*/ 736656 h 832321"/>
                      <a:gd name="connsiteX22" fmla="*/ 160121 w 535170"/>
                      <a:gd name="connsiteY22" fmla="*/ 819206 h 832321"/>
                      <a:gd name="connsiteX23" fmla="*/ 83921 w 535170"/>
                      <a:gd name="connsiteY23" fmla="*/ 806506 h 832321"/>
                      <a:gd name="connsiteX24" fmla="*/ 7721 w 535170"/>
                      <a:gd name="connsiteY24" fmla="*/ 577906 h 832321"/>
                      <a:gd name="connsiteX25" fmla="*/ 14071 w 535170"/>
                      <a:gd name="connsiteY25" fmla="*/ 419156 h 832321"/>
                      <a:gd name="connsiteX26" fmla="*/ 109321 w 535170"/>
                      <a:gd name="connsiteY26" fmla="*/ 260406 h 832321"/>
                      <a:gd name="connsiteX27" fmla="*/ 141071 w 535170"/>
                      <a:gd name="connsiteY27" fmla="*/ 152456 h 832321"/>
                      <a:gd name="connsiteX28" fmla="*/ 128371 w 535170"/>
                      <a:gd name="connsiteY28" fmla="*/ 38156 h 832321"/>
                      <a:gd name="connsiteX0" fmla="*/ 128371 w 551707"/>
                      <a:gd name="connsiteY0" fmla="*/ 38156 h 832321"/>
                      <a:gd name="connsiteX1" fmla="*/ 172821 w 551707"/>
                      <a:gd name="connsiteY1" fmla="*/ 56 h 832321"/>
                      <a:gd name="connsiteX2" fmla="*/ 255371 w 551707"/>
                      <a:gd name="connsiteY2" fmla="*/ 44506 h 832321"/>
                      <a:gd name="connsiteX3" fmla="*/ 280771 w 551707"/>
                      <a:gd name="connsiteY3" fmla="*/ 101656 h 832321"/>
                      <a:gd name="connsiteX4" fmla="*/ 280771 w 551707"/>
                      <a:gd name="connsiteY4" fmla="*/ 158806 h 832321"/>
                      <a:gd name="connsiteX5" fmla="*/ 249021 w 551707"/>
                      <a:gd name="connsiteY5" fmla="*/ 228656 h 832321"/>
                      <a:gd name="connsiteX6" fmla="*/ 242671 w 551707"/>
                      <a:gd name="connsiteY6" fmla="*/ 292156 h 832321"/>
                      <a:gd name="connsiteX7" fmla="*/ 312521 w 551707"/>
                      <a:gd name="connsiteY7" fmla="*/ 317556 h 832321"/>
                      <a:gd name="connsiteX8" fmla="*/ 420471 w 551707"/>
                      <a:gd name="connsiteY8" fmla="*/ 317556 h 832321"/>
                      <a:gd name="connsiteX9" fmla="*/ 503021 w 551707"/>
                      <a:gd name="connsiteY9" fmla="*/ 317556 h 832321"/>
                      <a:gd name="connsiteX10" fmla="*/ 503021 w 551707"/>
                      <a:gd name="connsiteY10" fmla="*/ 317556 h 832321"/>
                      <a:gd name="connsiteX11" fmla="*/ 551440 w 551707"/>
                      <a:gd name="connsiteY11" fmla="*/ 402487 h 832321"/>
                      <a:gd name="connsiteX12" fmla="*/ 477621 w 551707"/>
                      <a:gd name="connsiteY12" fmla="*/ 469956 h 832321"/>
                      <a:gd name="connsiteX13" fmla="*/ 287121 w 551707"/>
                      <a:gd name="connsiteY13" fmla="*/ 469956 h 832321"/>
                      <a:gd name="connsiteX14" fmla="*/ 191871 w 551707"/>
                      <a:gd name="connsiteY14" fmla="*/ 463606 h 832321"/>
                      <a:gd name="connsiteX15" fmla="*/ 109321 w 551707"/>
                      <a:gd name="connsiteY15" fmla="*/ 577906 h 832321"/>
                      <a:gd name="connsiteX16" fmla="*/ 217271 w 551707"/>
                      <a:gd name="connsiteY16" fmla="*/ 616006 h 832321"/>
                      <a:gd name="connsiteX17" fmla="*/ 382371 w 551707"/>
                      <a:gd name="connsiteY17" fmla="*/ 616006 h 832321"/>
                      <a:gd name="connsiteX18" fmla="*/ 445871 w 551707"/>
                      <a:gd name="connsiteY18" fmla="*/ 692206 h 832321"/>
                      <a:gd name="connsiteX19" fmla="*/ 376021 w 551707"/>
                      <a:gd name="connsiteY19" fmla="*/ 762056 h 832321"/>
                      <a:gd name="connsiteX20" fmla="*/ 242671 w 551707"/>
                      <a:gd name="connsiteY20" fmla="*/ 743006 h 832321"/>
                      <a:gd name="connsiteX21" fmla="*/ 185521 w 551707"/>
                      <a:gd name="connsiteY21" fmla="*/ 736656 h 832321"/>
                      <a:gd name="connsiteX22" fmla="*/ 160121 w 551707"/>
                      <a:gd name="connsiteY22" fmla="*/ 819206 h 832321"/>
                      <a:gd name="connsiteX23" fmla="*/ 83921 w 551707"/>
                      <a:gd name="connsiteY23" fmla="*/ 806506 h 832321"/>
                      <a:gd name="connsiteX24" fmla="*/ 7721 w 551707"/>
                      <a:gd name="connsiteY24" fmla="*/ 577906 h 832321"/>
                      <a:gd name="connsiteX25" fmla="*/ 14071 w 551707"/>
                      <a:gd name="connsiteY25" fmla="*/ 419156 h 832321"/>
                      <a:gd name="connsiteX26" fmla="*/ 109321 w 551707"/>
                      <a:gd name="connsiteY26" fmla="*/ 260406 h 832321"/>
                      <a:gd name="connsiteX27" fmla="*/ 141071 w 551707"/>
                      <a:gd name="connsiteY27" fmla="*/ 152456 h 832321"/>
                      <a:gd name="connsiteX28" fmla="*/ 128371 w 551707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12521 w 551928"/>
                      <a:gd name="connsiteY7" fmla="*/ 31755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97439 w 551928"/>
                      <a:gd name="connsiteY3" fmla="*/ 99275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01 h 832266"/>
                      <a:gd name="connsiteX1" fmla="*/ 172821 w 551928"/>
                      <a:gd name="connsiteY1" fmla="*/ 1 h 832266"/>
                      <a:gd name="connsiteX2" fmla="*/ 260134 w 551928"/>
                      <a:gd name="connsiteY2" fmla="*/ 37308 h 832266"/>
                      <a:gd name="connsiteX3" fmla="*/ 297439 w 551928"/>
                      <a:gd name="connsiteY3" fmla="*/ 99220 h 832266"/>
                      <a:gd name="connsiteX4" fmla="*/ 292678 w 551928"/>
                      <a:gd name="connsiteY4" fmla="*/ 168276 h 832266"/>
                      <a:gd name="connsiteX5" fmla="*/ 249021 w 551928"/>
                      <a:gd name="connsiteY5" fmla="*/ 228601 h 832266"/>
                      <a:gd name="connsiteX6" fmla="*/ 242671 w 551928"/>
                      <a:gd name="connsiteY6" fmla="*/ 292101 h 832266"/>
                      <a:gd name="connsiteX7" fmla="*/ 307758 w 551928"/>
                      <a:gd name="connsiteY7" fmla="*/ 336551 h 832266"/>
                      <a:gd name="connsiteX8" fmla="*/ 420471 w 551928"/>
                      <a:gd name="connsiteY8" fmla="*/ 317501 h 832266"/>
                      <a:gd name="connsiteX9" fmla="*/ 503021 w 551928"/>
                      <a:gd name="connsiteY9" fmla="*/ 317501 h 832266"/>
                      <a:gd name="connsiteX10" fmla="*/ 510165 w 551928"/>
                      <a:gd name="connsiteY10" fmla="*/ 322263 h 832266"/>
                      <a:gd name="connsiteX11" fmla="*/ 551440 w 551928"/>
                      <a:gd name="connsiteY11" fmla="*/ 402432 h 832266"/>
                      <a:gd name="connsiteX12" fmla="*/ 477621 w 551928"/>
                      <a:gd name="connsiteY12" fmla="*/ 469901 h 832266"/>
                      <a:gd name="connsiteX13" fmla="*/ 287121 w 551928"/>
                      <a:gd name="connsiteY13" fmla="*/ 469901 h 832266"/>
                      <a:gd name="connsiteX14" fmla="*/ 191871 w 551928"/>
                      <a:gd name="connsiteY14" fmla="*/ 463551 h 832266"/>
                      <a:gd name="connsiteX15" fmla="*/ 109321 w 551928"/>
                      <a:gd name="connsiteY15" fmla="*/ 577851 h 832266"/>
                      <a:gd name="connsiteX16" fmla="*/ 217271 w 551928"/>
                      <a:gd name="connsiteY16" fmla="*/ 615951 h 832266"/>
                      <a:gd name="connsiteX17" fmla="*/ 382371 w 551928"/>
                      <a:gd name="connsiteY17" fmla="*/ 615951 h 832266"/>
                      <a:gd name="connsiteX18" fmla="*/ 445871 w 551928"/>
                      <a:gd name="connsiteY18" fmla="*/ 692151 h 832266"/>
                      <a:gd name="connsiteX19" fmla="*/ 376021 w 551928"/>
                      <a:gd name="connsiteY19" fmla="*/ 762001 h 832266"/>
                      <a:gd name="connsiteX20" fmla="*/ 242671 w 551928"/>
                      <a:gd name="connsiteY20" fmla="*/ 742951 h 832266"/>
                      <a:gd name="connsiteX21" fmla="*/ 185521 w 551928"/>
                      <a:gd name="connsiteY21" fmla="*/ 736601 h 832266"/>
                      <a:gd name="connsiteX22" fmla="*/ 160121 w 551928"/>
                      <a:gd name="connsiteY22" fmla="*/ 819151 h 832266"/>
                      <a:gd name="connsiteX23" fmla="*/ 83921 w 551928"/>
                      <a:gd name="connsiteY23" fmla="*/ 806451 h 832266"/>
                      <a:gd name="connsiteX24" fmla="*/ 7721 w 551928"/>
                      <a:gd name="connsiteY24" fmla="*/ 577851 h 832266"/>
                      <a:gd name="connsiteX25" fmla="*/ 14071 w 551928"/>
                      <a:gd name="connsiteY25" fmla="*/ 419101 h 832266"/>
                      <a:gd name="connsiteX26" fmla="*/ 109321 w 551928"/>
                      <a:gd name="connsiteY26" fmla="*/ 260351 h 832266"/>
                      <a:gd name="connsiteX27" fmla="*/ 141071 w 551928"/>
                      <a:gd name="connsiteY27" fmla="*/ 152401 h 832266"/>
                      <a:gd name="connsiteX28" fmla="*/ 128371 w 551928"/>
                      <a:gd name="connsiteY28" fmla="*/ 38101 h 832266"/>
                      <a:gd name="connsiteX0" fmla="*/ 128371 w 551928"/>
                      <a:gd name="connsiteY0" fmla="*/ 30957 h 825122"/>
                      <a:gd name="connsiteX1" fmla="*/ 187108 w 551928"/>
                      <a:gd name="connsiteY1" fmla="*/ 1 h 825122"/>
                      <a:gd name="connsiteX2" fmla="*/ 260134 w 551928"/>
                      <a:gd name="connsiteY2" fmla="*/ 30164 h 825122"/>
                      <a:gd name="connsiteX3" fmla="*/ 297439 w 551928"/>
                      <a:gd name="connsiteY3" fmla="*/ 92076 h 825122"/>
                      <a:gd name="connsiteX4" fmla="*/ 292678 w 551928"/>
                      <a:gd name="connsiteY4" fmla="*/ 161132 h 825122"/>
                      <a:gd name="connsiteX5" fmla="*/ 249021 w 551928"/>
                      <a:gd name="connsiteY5" fmla="*/ 221457 h 825122"/>
                      <a:gd name="connsiteX6" fmla="*/ 242671 w 551928"/>
                      <a:gd name="connsiteY6" fmla="*/ 284957 h 825122"/>
                      <a:gd name="connsiteX7" fmla="*/ 307758 w 551928"/>
                      <a:gd name="connsiteY7" fmla="*/ 329407 h 825122"/>
                      <a:gd name="connsiteX8" fmla="*/ 420471 w 551928"/>
                      <a:gd name="connsiteY8" fmla="*/ 310357 h 825122"/>
                      <a:gd name="connsiteX9" fmla="*/ 503021 w 551928"/>
                      <a:gd name="connsiteY9" fmla="*/ 310357 h 825122"/>
                      <a:gd name="connsiteX10" fmla="*/ 510165 w 551928"/>
                      <a:gd name="connsiteY10" fmla="*/ 315119 h 825122"/>
                      <a:gd name="connsiteX11" fmla="*/ 551440 w 551928"/>
                      <a:gd name="connsiteY11" fmla="*/ 395288 h 825122"/>
                      <a:gd name="connsiteX12" fmla="*/ 477621 w 551928"/>
                      <a:gd name="connsiteY12" fmla="*/ 462757 h 825122"/>
                      <a:gd name="connsiteX13" fmla="*/ 287121 w 551928"/>
                      <a:gd name="connsiteY13" fmla="*/ 462757 h 825122"/>
                      <a:gd name="connsiteX14" fmla="*/ 191871 w 551928"/>
                      <a:gd name="connsiteY14" fmla="*/ 456407 h 825122"/>
                      <a:gd name="connsiteX15" fmla="*/ 109321 w 551928"/>
                      <a:gd name="connsiteY15" fmla="*/ 570707 h 825122"/>
                      <a:gd name="connsiteX16" fmla="*/ 217271 w 551928"/>
                      <a:gd name="connsiteY16" fmla="*/ 608807 h 825122"/>
                      <a:gd name="connsiteX17" fmla="*/ 382371 w 551928"/>
                      <a:gd name="connsiteY17" fmla="*/ 608807 h 825122"/>
                      <a:gd name="connsiteX18" fmla="*/ 445871 w 551928"/>
                      <a:gd name="connsiteY18" fmla="*/ 685007 h 825122"/>
                      <a:gd name="connsiteX19" fmla="*/ 376021 w 551928"/>
                      <a:gd name="connsiteY19" fmla="*/ 754857 h 825122"/>
                      <a:gd name="connsiteX20" fmla="*/ 242671 w 551928"/>
                      <a:gd name="connsiteY20" fmla="*/ 735807 h 825122"/>
                      <a:gd name="connsiteX21" fmla="*/ 185521 w 551928"/>
                      <a:gd name="connsiteY21" fmla="*/ 729457 h 825122"/>
                      <a:gd name="connsiteX22" fmla="*/ 160121 w 551928"/>
                      <a:gd name="connsiteY22" fmla="*/ 812007 h 825122"/>
                      <a:gd name="connsiteX23" fmla="*/ 83921 w 551928"/>
                      <a:gd name="connsiteY23" fmla="*/ 799307 h 825122"/>
                      <a:gd name="connsiteX24" fmla="*/ 7721 w 551928"/>
                      <a:gd name="connsiteY24" fmla="*/ 570707 h 825122"/>
                      <a:gd name="connsiteX25" fmla="*/ 14071 w 551928"/>
                      <a:gd name="connsiteY25" fmla="*/ 411957 h 825122"/>
                      <a:gd name="connsiteX26" fmla="*/ 109321 w 551928"/>
                      <a:gd name="connsiteY26" fmla="*/ 253207 h 825122"/>
                      <a:gd name="connsiteX27" fmla="*/ 141071 w 551928"/>
                      <a:gd name="connsiteY27" fmla="*/ 145257 h 825122"/>
                      <a:gd name="connsiteX28" fmla="*/ 128371 w 551928"/>
                      <a:gd name="connsiteY28" fmla="*/ 30957 h 825122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8417 w 552449"/>
                      <a:gd name="connsiteY0" fmla="*/ 35757 h 825159"/>
                      <a:gd name="connsiteX1" fmla="*/ 187629 w 552449"/>
                      <a:gd name="connsiteY1" fmla="*/ 38 h 825159"/>
                      <a:gd name="connsiteX2" fmla="*/ 260655 w 552449"/>
                      <a:gd name="connsiteY2" fmla="*/ 30201 h 825159"/>
                      <a:gd name="connsiteX3" fmla="*/ 297960 w 552449"/>
                      <a:gd name="connsiteY3" fmla="*/ 92113 h 825159"/>
                      <a:gd name="connsiteX4" fmla="*/ 293199 w 552449"/>
                      <a:gd name="connsiteY4" fmla="*/ 161169 h 825159"/>
                      <a:gd name="connsiteX5" fmla="*/ 249542 w 552449"/>
                      <a:gd name="connsiteY5" fmla="*/ 221494 h 825159"/>
                      <a:gd name="connsiteX6" fmla="*/ 243192 w 552449"/>
                      <a:gd name="connsiteY6" fmla="*/ 284994 h 825159"/>
                      <a:gd name="connsiteX7" fmla="*/ 308279 w 552449"/>
                      <a:gd name="connsiteY7" fmla="*/ 329444 h 825159"/>
                      <a:gd name="connsiteX8" fmla="*/ 420992 w 552449"/>
                      <a:gd name="connsiteY8" fmla="*/ 310394 h 825159"/>
                      <a:gd name="connsiteX9" fmla="*/ 503542 w 552449"/>
                      <a:gd name="connsiteY9" fmla="*/ 310394 h 825159"/>
                      <a:gd name="connsiteX10" fmla="*/ 510686 w 552449"/>
                      <a:gd name="connsiteY10" fmla="*/ 315156 h 825159"/>
                      <a:gd name="connsiteX11" fmla="*/ 551961 w 552449"/>
                      <a:gd name="connsiteY11" fmla="*/ 395325 h 825159"/>
                      <a:gd name="connsiteX12" fmla="*/ 478142 w 552449"/>
                      <a:gd name="connsiteY12" fmla="*/ 462794 h 825159"/>
                      <a:gd name="connsiteX13" fmla="*/ 287642 w 552449"/>
                      <a:gd name="connsiteY13" fmla="*/ 462794 h 825159"/>
                      <a:gd name="connsiteX14" fmla="*/ 192392 w 552449"/>
                      <a:gd name="connsiteY14" fmla="*/ 456444 h 825159"/>
                      <a:gd name="connsiteX15" fmla="*/ 109842 w 552449"/>
                      <a:gd name="connsiteY15" fmla="*/ 570744 h 825159"/>
                      <a:gd name="connsiteX16" fmla="*/ 217792 w 552449"/>
                      <a:gd name="connsiteY16" fmla="*/ 608844 h 825159"/>
                      <a:gd name="connsiteX17" fmla="*/ 382892 w 552449"/>
                      <a:gd name="connsiteY17" fmla="*/ 608844 h 825159"/>
                      <a:gd name="connsiteX18" fmla="*/ 446392 w 552449"/>
                      <a:gd name="connsiteY18" fmla="*/ 685044 h 825159"/>
                      <a:gd name="connsiteX19" fmla="*/ 376542 w 552449"/>
                      <a:gd name="connsiteY19" fmla="*/ 754894 h 825159"/>
                      <a:gd name="connsiteX20" fmla="*/ 243192 w 552449"/>
                      <a:gd name="connsiteY20" fmla="*/ 735844 h 825159"/>
                      <a:gd name="connsiteX21" fmla="*/ 186042 w 552449"/>
                      <a:gd name="connsiteY21" fmla="*/ 729494 h 825159"/>
                      <a:gd name="connsiteX22" fmla="*/ 160642 w 552449"/>
                      <a:gd name="connsiteY22" fmla="*/ 812044 h 825159"/>
                      <a:gd name="connsiteX23" fmla="*/ 84442 w 552449"/>
                      <a:gd name="connsiteY23" fmla="*/ 799344 h 825159"/>
                      <a:gd name="connsiteX24" fmla="*/ 8242 w 552449"/>
                      <a:gd name="connsiteY24" fmla="*/ 570744 h 825159"/>
                      <a:gd name="connsiteX25" fmla="*/ 14592 w 552449"/>
                      <a:gd name="connsiteY25" fmla="*/ 411994 h 825159"/>
                      <a:gd name="connsiteX26" fmla="*/ 119367 w 552449"/>
                      <a:gd name="connsiteY26" fmla="*/ 258006 h 825159"/>
                      <a:gd name="connsiteX27" fmla="*/ 141592 w 552449"/>
                      <a:gd name="connsiteY27" fmla="*/ 145294 h 825159"/>
                      <a:gd name="connsiteX28" fmla="*/ 138417 w 552449"/>
                      <a:gd name="connsiteY28" fmla="*/ 35757 h 825159"/>
                      <a:gd name="connsiteX0" fmla="*/ 131638 w 545670"/>
                      <a:gd name="connsiteY0" fmla="*/ 35757 h 825159"/>
                      <a:gd name="connsiteX1" fmla="*/ 180850 w 545670"/>
                      <a:gd name="connsiteY1" fmla="*/ 38 h 825159"/>
                      <a:gd name="connsiteX2" fmla="*/ 253876 w 545670"/>
                      <a:gd name="connsiteY2" fmla="*/ 30201 h 825159"/>
                      <a:gd name="connsiteX3" fmla="*/ 291181 w 545670"/>
                      <a:gd name="connsiteY3" fmla="*/ 92113 h 825159"/>
                      <a:gd name="connsiteX4" fmla="*/ 286420 w 545670"/>
                      <a:gd name="connsiteY4" fmla="*/ 161169 h 825159"/>
                      <a:gd name="connsiteX5" fmla="*/ 242763 w 545670"/>
                      <a:gd name="connsiteY5" fmla="*/ 221494 h 825159"/>
                      <a:gd name="connsiteX6" fmla="*/ 236413 w 545670"/>
                      <a:gd name="connsiteY6" fmla="*/ 284994 h 825159"/>
                      <a:gd name="connsiteX7" fmla="*/ 301500 w 545670"/>
                      <a:gd name="connsiteY7" fmla="*/ 329444 h 825159"/>
                      <a:gd name="connsiteX8" fmla="*/ 414213 w 545670"/>
                      <a:gd name="connsiteY8" fmla="*/ 310394 h 825159"/>
                      <a:gd name="connsiteX9" fmla="*/ 496763 w 545670"/>
                      <a:gd name="connsiteY9" fmla="*/ 310394 h 825159"/>
                      <a:gd name="connsiteX10" fmla="*/ 503907 w 545670"/>
                      <a:gd name="connsiteY10" fmla="*/ 315156 h 825159"/>
                      <a:gd name="connsiteX11" fmla="*/ 545182 w 545670"/>
                      <a:gd name="connsiteY11" fmla="*/ 395325 h 825159"/>
                      <a:gd name="connsiteX12" fmla="*/ 471363 w 545670"/>
                      <a:gd name="connsiteY12" fmla="*/ 462794 h 825159"/>
                      <a:gd name="connsiteX13" fmla="*/ 280863 w 545670"/>
                      <a:gd name="connsiteY13" fmla="*/ 462794 h 825159"/>
                      <a:gd name="connsiteX14" fmla="*/ 185613 w 545670"/>
                      <a:gd name="connsiteY14" fmla="*/ 456444 h 825159"/>
                      <a:gd name="connsiteX15" fmla="*/ 103063 w 545670"/>
                      <a:gd name="connsiteY15" fmla="*/ 570744 h 825159"/>
                      <a:gd name="connsiteX16" fmla="*/ 211013 w 545670"/>
                      <a:gd name="connsiteY16" fmla="*/ 608844 h 825159"/>
                      <a:gd name="connsiteX17" fmla="*/ 376113 w 545670"/>
                      <a:gd name="connsiteY17" fmla="*/ 608844 h 825159"/>
                      <a:gd name="connsiteX18" fmla="*/ 439613 w 545670"/>
                      <a:gd name="connsiteY18" fmla="*/ 685044 h 825159"/>
                      <a:gd name="connsiteX19" fmla="*/ 369763 w 545670"/>
                      <a:gd name="connsiteY19" fmla="*/ 754894 h 825159"/>
                      <a:gd name="connsiteX20" fmla="*/ 236413 w 545670"/>
                      <a:gd name="connsiteY20" fmla="*/ 735844 h 825159"/>
                      <a:gd name="connsiteX21" fmla="*/ 179263 w 545670"/>
                      <a:gd name="connsiteY21" fmla="*/ 729494 h 825159"/>
                      <a:gd name="connsiteX22" fmla="*/ 153863 w 545670"/>
                      <a:gd name="connsiteY22" fmla="*/ 812044 h 825159"/>
                      <a:gd name="connsiteX23" fmla="*/ 77663 w 545670"/>
                      <a:gd name="connsiteY23" fmla="*/ 799344 h 825159"/>
                      <a:gd name="connsiteX24" fmla="*/ 1463 w 545670"/>
                      <a:gd name="connsiteY24" fmla="*/ 570744 h 825159"/>
                      <a:gd name="connsiteX25" fmla="*/ 34007 w 545670"/>
                      <a:gd name="connsiteY25" fmla="*/ 416757 h 825159"/>
                      <a:gd name="connsiteX26" fmla="*/ 112588 w 545670"/>
                      <a:gd name="connsiteY26" fmla="*/ 258006 h 825159"/>
                      <a:gd name="connsiteX27" fmla="*/ 134813 w 545670"/>
                      <a:gd name="connsiteY27" fmla="*/ 145294 h 825159"/>
                      <a:gd name="connsiteX28" fmla="*/ 131638 w 545670"/>
                      <a:gd name="connsiteY28" fmla="*/ 35757 h 825159"/>
                      <a:gd name="connsiteX0" fmla="*/ 124884 w 538916"/>
                      <a:gd name="connsiteY0" fmla="*/ 35757 h 825312"/>
                      <a:gd name="connsiteX1" fmla="*/ 174096 w 538916"/>
                      <a:gd name="connsiteY1" fmla="*/ 38 h 825312"/>
                      <a:gd name="connsiteX2" fmla="*/ 247122 w 538916"/>
                      <a:gd name="connsiteY2" fmla="*/ 30201 h 825312"/>
                      <a:gd name="connsiteX3" fmla="*/ 284427 w 538916"/>
                      <a:gd name="connsiteY3" fmla="*/ 92113 h 825312"/>
                      <a:gd name="connsiteX4" fmla="*/ 279666 w 538916"/>
                      <a:gd name="connsiteY4" fmla="*/ 161169 h 825312"/>
                      <a:gd name="connsiteX5" fmla="*/ 236009 w 538916"/>
                      <a:gd name="connsiteY5" fmla="*/ 221494 h 825312"/>
                      <a:gd name="connsiteX6" fmla="*/ 229659 w 538916"/>
                      <a:gd name="connsiteY6" fmla="*/ 284994 h 825312"/>
                      <a:gd name="connsiteX7" fmla="*/ 294746 w 538916"/>
                      <a:gd name="connsiteY7" fmla="*/ 329444 h 825312"/>
                      <a:gd name="connsiteX8" fmla="*/ 407459 w 538916"/>
                      <a:gd name="connsiteY8" fmla="*/ 310394 h 825312"/>
                      <a:gd name="connsiteX9" fmla="*/ 490009 w 538916"/>
                      <a:gd name="connsiteY9" fmla="*/ 310394 h 825312"/>
                      <a:gd name="connsiteX10" fmla="*/ 497153 w 538916"/>
                      <a:gd name="connsiteY10" fmla="*/ 315156 h 825312"/>
                      <a:gd name="connsiteX11" fmla="*/ 538428 w 538916"/>
                      <a:gd name="connsiteY11" fmla="*/ 395325 h 825312"/>
                      <a:gd name="connsiteX12" fmla="*/ 464609 w 538916"/>
                      <a:gd name="connsiteY12" fmla="*/ 462794 h 825312"/>
                      <a:gd name="connsiteX13" fmla="*/ 274109 w 538916"/>
                      <a:gd name="connsiteY13" fmla="*/ 462794 h 825312"/>
                      <a:gd name="connsiteX14" fmla="*/ 178859 w 538916"/>
                      <a:gd name="connsiteY14" fmla="*/ 456444 h 825312"/>
                      <a:gd name="connsiteX15" fmla="*/ 96309 w 538916"/>
                      <a:gd name="connsiteY15" fmla="*/ 570744 h 825312"/>
                      <a:gd name="connsiteX16" fmla="*/ 204259 w 538916"/>
                      <a:gd name="connsiteY16" fmla="*/ 608844 h 825312"/>
                      <a:gd name="connsiteX17" fmla="*/ 369359 w 538916"/>
                      <a:gd name="connsiteY17" fmla="*/ 608844 h 825312"/>
                      <a:gd name="connsiteX18" fmla="*/ 432859 w 538916"/>
                      <a:gd name="connsiteY18" fmla="*/ 685044 h 825312"/>
                      <a:gd name="connsiteX19" fmla="*/ 363009 w 538916"/>
                      <a:gd name="connsiteY19" fmla="*/ 754894 h 825312"/>
                      <a:gd name="connsiteX20" fmla="*/ 229659 w 538916"/>
                      <a:gd name="connsiteY20" fmla="*/ 735844 h 825312"/>
                      <a:gd name="connsiteX21" fmla="*/ 172509 w 538916"/>
                      <a:gd name="connsiteY21" fmla="*/ 729494 h 825312"/>
                      <a:gd name="connsiteX22" fmla="*/ 147109 w 538916"/>
                      <a:gd name="connsiteY22" fmla="*/ 812044 h 825312"/>
                      <a:gd name="connsiteX23" fmla="*/ 70909 w 538916"/>
                      <a:gd name="connsiteY23" fmla="*/ 799344 h 825312"/>
                      <a:gd name="connsiteX24" fmla="*/ 1853 w 538916"/>
                      <a:gd name="connsiteY24" fmla="*/ 568363 h 825312"/>
                      <a:gd name="connsiteX25" fmla="*/ 27253 w 538916"/>
                      <a:gd name="connsiteY25" fmla="*/ 416757 h 825312"/>
                      <a:gd name="connsiteX26" fmla="*/ 105834 w 538916"/>
                      <a:gd name="connsiteY26" fmla="*/ 258006 h 825312"/>
                      <a:gd name="connsiteX27" fmla="*/ 128059 w 538916"/>
                      <a:gd name="connsiteY27" fmla="*/ 145294 h 825312"/>
                      <a:gd name="connsiteX28" fmla="*/ 124884 w 538916"/>
                      <a:gd name="connsiteY28" fmla="*/ 35757 h 825312"/>
                      <a:gd name="connsiteX0" fmla="*/ 124468 w 538500"/>
                      <a:gd name="connsiteY0" fmla="*/ 35757 h 817403"/>
                      <a:gd name="connsiteX1" fmla="*/ 173680 w 538500"/>
                      <a:gd name="connsiteY1" fmla="*/ 38 h 817403"/>
                      <a:gd name="connsiteX2" fmla="*/ 246706 w 538500"/>
                      <a:gd name="connsiteY2" fmla="*/ 30201 h 817403"/>
                      <a:gd name="connsiteX3" fmla="*/ 284011 w 538500"/>
                      <a:gd name="connsiteY3" fmla="*/ 92113 h 817403"/>
                      <a:gd name="connsiteX4" fmla="*/ 279250 w 538500"/>
                      <a:gd name="connsiteY4" fmla="*/ 161169 h 817403"/>
                      <a:gd name="connsiteX5" fmla="*/ 235593 w 538500"/>
                      <a:gd name="connsiteY5" fmla="*/ 221494 h 817403"/>
                      <a:gd name="connsiteX6" fmla="*/ 229243 w 538500"/>
                      <a:gd name="connsiteY6" fmla="*/ 284994 h 817403"/>
                      <a:gd name="connsiteX7" fmla="*/ 294330 w 538500"/>
                      <a:gd name="connsiteY7" fmla="*/ 329444 h 817403"/>
                      <a:gd name="connsiteX8" fmla="*/ 407043 w 538500"/>
                      <a:gd name="connsiteY8" fmla="*/ 310394 h 817403"/>
                      <a:gd name="connsiteX9" fmla="*/ 489593 w 538500"/>
                      <a:gd name="connsiteY9" fmla="*/ 310394 h 817403"/>
                      <a:gd name="connsiteX10" fmla="*/ 496737 w 538500"/>
                      <a:gd name="connsiteY10" fmla="*/ 315156 h 817403"/>
                      <a:gd name="connsiteX11" fmla="*/ 538012 w 538500"/>
                      <a:gd name="connsiteY11" fmla="*/ 395325 h 817403"/>
                      <a:gd name="connsiteX12" fmla="*/ 464193 w 538500"/>
                      <a:gd name="connsiteY12" fmla="*/ 462794 h 817403"/>
                      <a:gd name="connsiteX13" fmla="*/ 273693 w 538500"/>
                      <a:gd name="connsiteY13" fmla="*/ 462794 h 817403"/>
                      <a:gd name="connsiteX14" fmla="*/ 178443 w 538500"/>
                      <a:gd name="connsiteY14" fmla="*/ 456444 h 817403"/>
                      <a:gd name="connsiteX15" fmla="*/ 95893 w 538500"/>
                      <a:gd name="connsiteY15" fmla="*/ 570744 h 817403"/>
                      <a:gd name="connsiteX16" fmla="*/ 203843 w 538500"/>
                      <a:gd name="connsiteY16" fmla="*/ 608844 h 817403"/>
                      <a:gd name="connsiteX17" fmla="*/ 368943 w 538500"/>
                      <a:gd name="connsiteY17" fmla="*/ 608844 h 817403"/>
                      <a:gd name="connsiteX18" fmla="*/ 432443 w 538500"/>
                      <a:gd name="connsiteY18" fmla="*/ 685044 h 817403"/>
                      <a:gd name="connsiteX19" fmla="*/ 362593 w 538500"/>
                      <a:gd name="connsiteY19" fmla="*/ 754894 h 817403"/>
                      <a:gd name="connsiteX20" fmla="*/ 229243 w 538500"/>
                      <a:gd name="connsiteY20" fmla="*/ 735844 h 817403"/>
                      <a:gd name="connsiteX21" fmla="*/ 172093 w 538500"/>
                      <a:gd name="connsiteY21" fmla="*/ 729494 h 817403"/>
                      <a:gd name="connsiteX22" fmla="*/ 146693 w 538500"/>
                      <a:gd name="connsiteY22" fmla="*/ 812044 h 817403"/>
                      <a:gd name="connsiteX23" fmla="*/ 63350 w 538500"/>
                      <a:gd name="connsiteY23" fmla="*/ 782675 h 817403"/>
                      <a:gd name="connsiteX24" fmla="*/ 1437 w 538500"/>
                      <a:gd name="connsiteY24" fmla="*/ 568363 h 817403"/>
                      <a:gd name="connsiteX25" fmla="*/ 26837 w 538500"/>
                      <a:gd name="connsiteY25" fmla="*/ 416757 h 817403"/>
                      <a:gd name="connsiteX26" fmla="*/ 105418 w 538500"/>
                      <a:gd name="connsiteY26" fmla="*/ 258006 h 817403"/>
                      <a:gd name="connsiteX27" fmla="*/ 127643 w 538500"/>
                      <a:gd name="connsiteY27" fmla="*/ 145294 h 817403"/>
                      <a:gd name="connsiteX28" fmla="*/ 124468 w 538500"/>
                      <a:gd name="connsiteY28" fmla="*/ 35757 h 817403"/>
                      <a:gd name="connsiteX0" fmla="*/ 124468 w 538500"/>
                      <a:gd name="connsiteY0" fmla="*/ 35757 h 817987"/>
                      <a:gd name="connsiteX1" fmla="*/ 173680 w 538500"/>
                      <a:gd name="connsiteY1" fmla="*/ 38 h 817987"/>
                      <a:gd name="connsiteX2" fmla="*/ 246706 w 538500"/>
                      <a:gd name="connsiteY2" fmla="*/ 30201 h 817987"/>
                      <a:gd name="connsiteX3" fmla="*/ 284011 w 538500"/>
                      <a:gd name="connsiteY3" fmla="*/ 92113 h 817987"/>
                      <a:gd name="connsiteX4" fmla="*/ 279250 w 538500"/>
                      <a:gd name="connsiteY4" fmla="*/ 161169 h 817987"/>
                      <a:gd name="connsiteX5" fmla="*/ 235593 w 538500"/>
                      <a:gd name="connsiteY5" fmla="*/ 221494 h 817987"/>
                      <a:gd name="connsiteX6" fmla="*/ 229243 w 538500"/>
                      <a:gd name="connsiteY6" fmla="*/ 284994 h 817987"/>
                      <a:gd name="connsiteX7" fmla="*/ 294330 w 538500"/>
                      <a:gd name="connsiteY7" fmla="*/ 329444 h 817987"/>
                      <a:gd name="connsiteX8" fmla="*/ 407043 w 538500"/>
                      <a:gd name="connsiteY8" fmla="*/ 310394 h 817987"/>
                      <a:gd name="connsiteX9" fmla="*/ 489593 w 538500"/>
                      <a:gd name="connsiteY9" fmla="*/ 310394 h 817987"/>
                      <a:gd name="connsiteX10" fmla="*/ 496737 w 538500"/>
                      <a:gd name="connsiteY10" fmla="*/ 315156 h 817987"/>
                      <a:gd name="connsiteX11" fmla="*/ 538012 w 538500"/>
                      <a:gd name="connsiteY11" fmla="*/ 395325 h 817987"/>
                      <a:gd name="connsiteX12" fmla="*/ 464193 w 538500"/>
                      <a:gd name="connsiteY12" fmla="*/ 462794 h 817987"/>
                      <a:gd name="connsiteX13" fmla="*/ 273693 w 538500"/>
                      <a:gd name="connsiteY13" fmla="*/ 462794 h 817987"/>
                      <a:gd name="connsiteX14" fmla="*/ 178443 w 538500"/>
                      <a:gd name="connsiteY14" fmla="*/ 456444 h 817987"/>
                      <a:gd name="connsiteX15" fmla="*/ 95893 w 538500"/>
                      <a:gd name="connsiteY15" fmla="*/ 570744 h 817987"/>
                      <a:gd name="connsiteX16" fmla="*/ 203843 w 538500"/>
                      <a:gd name="connsiteY16" fmla="*/ 608844 h 817987"/>
                      <a:gd name="connsiteX17" fmla="*/ 368943 w 538500"/>
                      <a:gd name="connsiteY17" fmla="*/ 608844 h 817987"/>
                      <a:gd name="connsiteX18" fmla="*/ 432443 w 538500"/>
                      <a:gd name="connsiteY18" fmla="*/ 685044 h 817987"/>
                      <a:gd name="connsiteX19" fmla="*/ 362593 w 538500"/>
                      <a:gd name="connsiteY19" fmla="*/ 754894 h 817987"/>
                      <a:gd name="connsiteX20" fmla="*/ 229243 w 538500"/>
                      <a:gd name="connsiteY20" fmla="*/ 735844 h 817987"/>
                      <a:gd name="connsiteX21" fmla="*/ 172093 w 538500"/>
                      <a:gd name="connsiteY21" fmla="*/ 729494 h 817987"/>
                      <a:gd name="connsiteX22" fmla="*/ 146693 w 538500"/>
                      <a:gd name="connsiteY22" fmla="*/ 812044 h 817987"/>
                      <a:gd name="connsiteX23" fmla="*/ 63350 w 538500"/>
                      <a:gd name="connsiteY23" fmla="*/ 782675 h 817987"/>
                      <a:gd name="connsiteX24" fmla="*/ 1437 w 538500"/>
                      <a:gd name="connsiteY24" fmla="*/ 568363 h 817987"/>
                      <a:gd name="connsiteX25" fmla="*/ 26837 w 538500"/>
                      <a:gd name="connsiteY25" fmla="*/ 416757 h 817987"/>
                      <a:gd name="connsiteX26" fmla="*/ 105418 w 538500"/>
                      <a:gd name="connsiteY26" fmla="*/ 258006 h 817987"/>
                      <a:gd name="connsiteX27" fmla="*/ 127643 w 538500"/>
                      <a:gd name="connsiteY27" fmla="*/ 145294 h 817987"/>
                      <a:gd name="connsiteX28" fmla="*/ 124468 w 538500"/>
                      <a:gd name="connsiteY28" fmla="*/ 35757 h 817987"/>
                      <a:gd name="connsiteX0" fmla="*/ 124468 w 538500"/>
                      <a:gd name="connsiteY0" fmla="*/ 35757 h 833670"/>
                      <a:gd name="connsiteX1" fmla="*/ 173680 w 538500"/>
                      <a:gd name="connsiteY1" fmla="*/ 38 h 833670"/>
                      <a:gd name="connsiteX2" fmla="*/ 246706 w 538500"/>
                      <a:gd name="connsiteY2" fmla="*/ 30201 h 833670"/>
                      <a:gd name="connsiteX3" fmla="*/ 284011 w 538500"/>
                      <a:gd name="connsiteY3" fmla="*/ 92113 h 833670"/>
                      <a:gd name="connsiteX4" fmla="*/ 279250 w 538500"/>
                      <a:gd name="connsiteY4" fmla="*/ 161169 h 833670"/>
                      <a:gd name="connsiteX5" fmla="*/ 235593 w 538500"/>
                      <a:gd name="connsiteY5" fmla="*/ 221494 h 833670"/>
                      <a:gd name="connsiteX6" fmla="*/ 229243 w 538500"/>
                      <a:gd name="connsiteY6" fmla="*/ 284994 h 833670"/>
                      <a:gd name="connsiteX7" fmla="*/ 294330 w 538500"/>
                      <a:gd name="connsiteY7" fmla="*/ 329444 h 833670"/>
                      <a:gd name="connsiteX8" fmla="*/ 407043 w 538500"/>
                      <a:gd name="connsiteY8" fmla="*/ 310394 h 833670"/>
                      <a:gd name="connsiteX9" fmla="*/ 489593 w 538500"/>
                      <a:gd name="connsiteY9" fmla="*/ 310394 h 833670"/>
                      <a:gd name="connsiteX10" fmla="*/ 496737 w 538500"/>
                      <a:gd name="connsiteY10" fmla="*/ 315156 h 833670"/>
                      <a:gd name="connsiteX11" fmla="*/ 538012 w 538500"/>
                      <a:gd name="connsiteY11" fmla="*/ 395325 h 833670"/>
                      <a:gd name="connsiteX12" fmla="*/ 464193 w 538500"/>
                      <a:gd name="connsiteY12" fmla="*/ 462794 h 833670"/>
                      <a:gd name="connsiteX13" fmla="*/ 273693 w 538500"/>
                      <a:gd name="connsiteY13" fmla="*/ 462794 h 833670"/>
                      <a:gd name="connsiteX14" fmla="*/ 178443 w 538500"/>
                      <a:gd name="connsiteY14" fmla="*/ 456444 h 833670"/>
                      <a:gd name="connsiteX15" fmla="*/ 95893 w 538500"/>
                      <a:gd name="connsiteY15" fmla="*/ 570744 h 833670"/>
                      <a:gd name="connsiteX16" fmla="*/ 203843 w 538500"/>
                      <a:gd name="connsiteY16" fmla="*/ 608844 h 833670"/>
                      <a:gd name="connsiteX17" fmla="*/ 368943 w 538500"/>
                      <a:gd name="connsiteY17" fmla="*/ 608844 h 833670"/>
                      <a:gd name="connsiteX18" fmla="*/ 432443 w 538500"/>
                      <a:gd name="connsiteY18" fmla="*/ 685044 h 833670"/>
                      <a:gd name="connsiteX19" fmla="*/ 362593 w 538500"/>
                      <a:gd name="connsiteY19" fmla="*/ 754894 h 833670"/>
                      <a:gd name="connsiteX20" fmla="*/ 229243 w 538500"/>
                      <a:gd name="connsiteY20" fmla="*/ 735844 h 833670"/>
                      <a:gd name="connsiteX21" fmla="*/ 172093 w 538500"/>
                      <a:gd name="connsiteY21" fmla="*/ 729494 h 833670"/>
                      <a:gd name="connsiteX22" fmla="*/ 187174 w 538500"/>
                      <a:gd name="connsiteY22" fmla="*/ 831094 h 833670"/>
                      <a:gd name="connsiteX23" fmla="*/ 63350 w 538500"/>
                      <a:gd name="connsiteY23" fmla="*/ 782675 h 833670"/>
                      <a:gd name="connsiteX24" fmla="*/ 1437 w 538500"/>
                      <a:gd name="connsiteY24" fmla="*/ 568363 h 833670"/>
                      <a:gd name="connsiteX25" fmla="*/ 26837 w 538500"/>
                      <a:gd name="connsiteY25" fmla="*/ 416757 h 833670"/>
                      <a:gd name="connsiteX26" fmla="*/ 105418 w 538500"/>
                      <a:gd name="connsiteY26" fmla="*/ 258006 h 833670"/>
                      <a:gd name="connsiteX27" fmla="*/ 127643 w 538500"/>
                      <a:gd name="connsiteY27" fmla="*/ 145294 h 833670"/>
                      <a:gd name="connsiteX28" fmla="*/ 124468 w 538500"/>
                      <a:gd name="connsiteY28" fmla="*/ 35757 h 833670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27643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538566" h="833522">
                        <a:moveTo>
                          <a:pt x="124468" y="35757"/>
                        </a:moveTo>
                        <a:cubicBezTo>
                          <a:pt x="130553" y="11548"/>
                          <a:pt x="153307" y="964"/>
                          <a:pt x="173680" y="38"/>
                        </a:cubicBezTo>
                        <a:cubicBezTo>
                          <a:pt x="194053" y="-888"/>
                          <a:pt x="228317" y="14855"/>
                          <a:pt x="246706" y="30201"/>
                        </a:cubicBezTo>
                        <a:cubicBezTo>
                          <a:pt x="265095" y="45547"/>
                          <a:pt x="278587" y="70285"/>
                          <a:pt x="284011" y="92113"/>
                        </a:cubicBezTo>
                        <a:cubicBezTo>
                          <a:pt x="289435" y="113941"/>
                          <a:pt x="287320" y="139605"/>
                          <a:pt x="279250" y="161169"/>
                        </a:cubicBezTo>
                        <a:cubicBezTo>
                          <a:pt x="271180" y="182733"/>
                          <a:pt x="243927" y="200857"/>
                          <a:pt x="235593" y="221494"/>
                        </a:cubicBezTo>
                        <a:cubicBezTo>
                          <a:pt x="227259" y="242131"/>
                          <a:pt x="219454" y="267002"/>
                          <a:pt x="229243" y="284994"/>
                        </a:cubicBezTo>
                        <a:cubicBezTo>
                          <a:pt x="239033" y="302986"/>
                          <a:pt x="264697" y="325211"/>
                          <a:pt x="294330" y="329444"/>
                        </a:cubicBezTo>
                        <a:cubicBezTo>
                          <a:pt x="323963" y="333677"/>
                          <a:pt x="407043" y="310394"/>
                          <a:pt x="407043" y="310394"/>
                        </a:cubicBezTo>
                        <a:lnTo>
                          <a:pt x="489593" y="310394"/>
                        </a:lnTo>
                        <a:lnTo>
                          <a:pt x="496737" y="315156"/>
                        </a:lnTo>
                        <a:cubicBezTo>
                          <a:pt x="502029" y="328914"/>
                          <a:pt x="543833" y="367941"/>
                          <a:pt x="538012" y="395325"/>
                        </a:cubicBezTo>
                        <a:cubicBezTo>
                          <a:pt x="532191" y="422710"/>
                          <a:pt x="505467" y="473774"/>
                          <a:pt x="461811" y="479463"/>
                        </a:cubicBezTo>
                        <a:cubicBezTo>
                          <a:pt x="418155" y="485152"/>
                          <a:pt x="323303" y="433293"/>
                          <a:pt x="276075" y="429457"/>
                        </a:cubicBezTo>
                        <a:cubicBezTo>
                          <a:pt x="228847" y="425621"/>
                          <a:pt x="200536" y="432896"/>
                          <a:pt x="178443" y="456444"/>
                        </a:cubicBezTo>
                        <a:cubicBezTo>
                          <a:pt x="156350" y="479992"/>
                          <a:pt x="136110" y="543757"/>
                          <a:pt x="143518" y="570744"/>
                        </a:cubicBezTo>
                        <a:cubicBezTo>
                          <a:pt x="150926" y="597731"/>
                          <a:pt x="185322" y="612019"/>
                          <a:pt x="222893" y="618369"/>
                        </a:cubicBezTo>
                        <a:cubicBezTo>
                          <a:pt x="260464" y="624719"/>
                          <a:pt x="332431" y="597732"/>
                          <a:pt x="368943" y="608844"/>
                        </a:cubicBezTo>
                        <a:cubicBezTo>
                          <a:pt x="405455" y="619956"/>
                          <a:pt x="430057" y="654141"/>
                          <a:pt x="441968" y="685044"/>
                        </a:cubicBezTo>
                        <a:cubicBezTo>
                          <a:pt x="453879" y="715947"/>
                          <a:pt x="449274" y="722694"/>
                          <a:pt x="440411" y="737114"/>
                        </a:cubicBezTo>
                        <a:cubicBezTo>
                          <a:pt x="431548" y="751534"/>
                          <a:pt x="422394" y="772965"/>
                          <a:pt x="388787" y="771563"/>
                        </a:cubicBezTo>
                        <a:cubicBezTo>
                          <a:pt x="355180" y="770161"/>
                          <a:pt x="274487" y="735315"/>
                          <a:pt x="238768" y="728700"/>
                        </a:cubicBezTo>
                        <a:cubicBezTo>
                          <a:pt x="203049" y="722085"/>
                          <a:pt x="197362" y="698140"/>
                          <a:pt x="174475" y="731875"/>
                        </a:cubicBezTo>
                        <a:cubicBezTo>
                          <a:pt x="151588" y="765610"/>
                          <a:pt x="205695" y="822627"/>
                          <a:pt x="187174" y="831094"/>
                        </a:cubicBezTo>
                        <a:cubicBezTo>
                          <a:pt x="168653" y="839561"/>
                          <a:pt x="94306" y="826463"/>
                          <a:pt x="63350" y="782675"/>
                        </a:cubicBezTo>
                        <a:cubicBezTo>
                          <a:pt x="32394" y="738887"/>
                          <a:pt x="7522" y="629349"/>
                          <a:pt x="1437" y="568363"/>
                        </a:cubicBezTo>
                        <a:cubicBezTo>
                          <a:pt x="-4648" y="507377"/>
                          <a:pt x="9507" y="468483"/>
                          <a:pt x="26837" y="416757"/>
                        </a:cubicBezTo>
                        <a:cubicBezTo>
                          <a:pt x="44167" y="365031"/>
                          <a:pt x="84251" y="302456"/>
                          <a:pt x="105418" y="258006"/>
                        </a:cubicBezTo>
                        <a:cubicBezTo>
                          <a:pt x="126585" y="213556"/>
                          <a:pt x="155424" y="187097"/>
                          <a:pt x="137168" y="145294"/>
                        </a:cubicBezTo>
                        <a:cubicBezTo>
                          <a:pt x="118912" y="103491"/>
                          <a:pt x="118383" y="59966"/>
                          <a:pt x="124468" y="35757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90101" y="3700951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FE66610-F649-927F-260D-06073A44E0FE}"/>
                </a:ext>
              </a:extLst>
            </p:cNvPr>
            <p:cNvSpPr/>
            <p:nvPr/>
          </p:nvSpPr>
          <p:spPr>
            <a:xfrm>
              <a:off x="4958826" y="4446799"/>
              <a:ext cx="248715" cy="40750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04766F2D-7EB8-80BD-F925-E0FA89A1D7A1}"/>
              </a:ext>
            </a:extLst>
          </p:cNvPr>
          <p:cNvSpPr/>
          <p:nvPr/>
        </p:nvSpPr>
        <p:spPr>
          <a:xfrm>
            <a:off x="7622412" y="396587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75F870B-9C7F-DD41-53DF-E1A0A52A9ED6}"/>
              </a:ext>
            </a:extLst>
          </p:cNvPr>
          <p:cNvSpPr/>
          <p:nvPr/>
        </p:nvSpPr>
        <p:spPr>
          <a:xfrm>
            <a:off x="7277136" y="3950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ttsMP3.com_VoiceText_2024-11-17_22-9-33">
            <a:hlinkClick r:id="" action="ppaction://media"/>
            <a:extLst>
              <a:ext uri="{FF2B5EF4-FFF2-40B4-BE49-F238E27FC236}">
                <a16:creationId xmlns:a16="http://schemas.microsoft.com/office/drawing/2014/main" id="{2CED4C47-EC3B-2AA5-84C0-3D24BE935D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76AB657-954C-8C9B-FD7A-231D564FF62F}"/>
              </a:ext>
            </a:extLst>
          </p:cNvPr>
          <p:cNvGrpSpPr/>
          <p:nvPr/>
        </p:nvGrpSpPr>
        <p:grpSpPr>
          <a:xfrm>
            <a:off x="8196301" y="3042183"/>
            <a:ext cx="1721976" cy="3184565"/>
            <a:chOff x="8196301" y="3042183"/>
            <a:chExt cx="1721976" cy="3184565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7505357-D73E-9432-8DFF-B0FD77A6526F}"/>
                </a:ext>
              </a:extLst>
            </p:cNvPr>
            <p:cNvGrpSpPr/>
            <p:nvPr/>
          </p:nvGrpSpPr>
          <p:grpSpPr>
            <a:xfrm>
              <a:off x="8196301" y="3042183"/>
              <a:ext cx="1721976" cy="3184565"/>
              <a:chOff x="6674904" y="3396704"/>
              <a:chExt cx="1561126" cy="2887095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DDD24844-8B56-90B4-92F5-D28240383013}"/>
                  </a:ext>
                </a:extLst>
              </p:cNvPr>
              <p:cNvGrpSpPr/>
              <p:nvPr/>
            </p:nvGrpSpPr>
            <p:grpSpPr>
              <a:xfrm>
                <a:off x="6674904" y="3426983"/>
                <a:ext cx="1561126" cy="2856816"/>
                <a:chOff x="6674904" y="3426983"/>
                <a:chExt cx="1561126" cy="2856816"/>
              </a:xfrm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C585689-F038-EA58-0DC6-84F187047ABE}"/>
                    </a:ext>
                  </a:extLst>
                </p:cNvPr>
                <p:cNvSpPr/>
                <p:nvPr/>
              </p:nvSpPr>
              <p:spPr>
                <a:xfrm>
                  <a:off x="6674904" y="3426983"/>
                  <a:ext cx="1561126" cy="990757"/>
                </a:xfrm>
                <a:custGeom>
                  <a:avLst/>
                  <a:gdLst>
                    <a:gd name="connsiteX0" fmla="*/ 676546 w 1352630"/>
                    <a:gd name="connsiteY0" fmla="*/ 0 h 786406"/>
                    <a:gd name="connsiteX1" fmla="*/ 1339537 w 1352630"/>
                    <a:gd name="connsiteY1" fmla="*/ 629701 h 786406"/>
                    <a:gd name="connsiteX2" fmla="*/ 1352630 w 1352630"/>
                    <a:gd name="connsiteY2" fmla="*/ 781060 h 786406"/>
                    <a:gd name="connsiteX3" fmla="*/ 1346669 w 1352630"/>
                    <a:gd name="connsiteY3" fmla="*/ 778591 h 786406"/>
                    <a:gd name="connsiteX4" fmla="*/ 18865 w 1352630"/>
                    <a:gd name="connsiteY4" fmla="*/ 778591 h 786406"/>
                    <a:gd name="connsiteX5" fmla="*/ 0 w 1352630"/>
                    <a:gd name="connsiteY5" fmla="*/ 786406 h 786406"/>
                    <a:gd name="connsiteX6" fmla="*/ 13555 w 1352630"/>
                    <a:gd name="connsiteY6" fmla="*/ 629701 h 786406"/>
                    <a:gd name="connsiteX7" fmla="*/ 676546 w 1352630"/>
                    <a:gd name="connsiteY7" fmla="*/ 0 h 786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2630" h="786406">
                      <a:moveTo>
                        <a:pt x="676546" y="0"/>
                      </a:moveTo>
                      <a:cubicBezTo>
                        <a:pt x="1003580" y="0"/>
                        <a:pt x="1276434" y="270331"/>
                        <a:pt x="1339537" y="629701"/>
                      </a:cubicBezTo>
                      <a:lnTo>
                        <a:pt x="1352630" y="781060"/>
                      </a:lnTo>
                      <a:lnTo>
                        <a:pt x="1346669" y="778591"/>
                      </a:lnTo>
                      <a:lnTo>
                        <a:pt x="18865" y="778591"/>
                      </a:lnTo>
                      <a:lnTo>
                        <a:pt x="0" y="786406"/>
                      </a:lnTo>
                      <a:lnTo>
                        <a:pt x="13555" y="629701"/>
                      </a:lnTo>
                      <a:cubicBezTo>
                        <a:pt x="76659" y="270331"/>
                        <a:pt x="349512" y="0"/>
                        <a:pt x="676546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DF2CD265-705B-18C2-7310-E0C75B1181A7}"/>
                    </a:ext>
                  </a:extLst>
                </p:cNvPr>
                <p:cNvGrpSpPr/>
                <p:nvPr/>
              </p:nvGrpSpPr>
              <p:grpSpPr>
                <a:xfrm>
                  <a:off x="6806062" y="3437360"/>
                  <a:ext cx="1226120" cy="2846439"/>
                  <a:chOff x="5634395" y="966332"/>
                  <a:chExt cx="2005104" cy="4654853"/>
                </a:xfrm>
              </p:grpSpPr>
              <p:sp>
                <p:nvSpPr>
                  <p:cNvPr id="79" name="Rectangle: Rounded Corners 78">
                    <a:extLst>
                      <a:ext uri="{FF2B5EF4-FFF2-40B4-BE49-F238E27FC236}">
                        <a16:creationId xmlns:a16="http://schemas.microsoft.com/office/drawing/2014/main" id="{2E324FAB-F0DB-897A-BC82-E28F5A3B188B}"/>
                      </a:ext>
                    </a:extLst>
                  </p:cNvPr>
                  <p:cNvSpPr/>
                  <p:nvPr/>
                </p:nvSpPr>
                <p:spPr>
                  <a:xfrm>
                    <a:off x="6071110" y="4596240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" name="Rectangle: Rounded Corners 79">
                    <a:extLst>
                      <a:ext uri="{FF2B5EF4-FFF2-40B4-BE49-F238E27FC236}">
                        <a16:creationId xmlns:a16="http://schemas.microsoft.com/office/drawing/2014/main" id="{EA20C28E-0BFD-836E-E0EC-4B68DC764357}"/>
                      </a:ext>
                    </a:extLst>
                  </p:cNvPr>
                  <p:cNvSpPr/>
                  <p:nvPr/>
                </p:nvSpPr>
                <p:spPr>
                  <a:xfrm>
                    <a:off x="6921616" y="4627704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" name="Rectangle: Rounded Corners 80">
                    <a:extLst>
                      <a:ext uri="{FF2B5EF4-FFF2-40B4-BE49-F238E27FC236}">
                        <a16:creationId xmlns:a16="http://schemas.microsoft.com/office/drawing/2014/main" id="{1C3107D6-3501-9C79-FAC7-34D1165F586C}"/>
                      </a:ext>
                    </a:extLst>
                  </p:cNvPr>
                  <p:cNvSpPr/>
                  <p:nvPr/>
                </p:nvSpPr>
                <p:spPr>
                  <a:xfrm>
                    <a:off x="5777642" y="3057300"/>
                    <a:ext cx="1644819" cy="1589649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" name="Rectangle: Rounded Corners 81">
                    <a:extLst>
                      <a:ext uri="{FF2B5EF4-FFF2-40B4-BE49-F238E27FC236}">
                        <a16:creationId xmlns:a16="http://schemas.microsoft.com/office/drawing/2014/main" id="{2C6A0F98-0874-EFF1-8202-1A42D0E4B9C2}"/>
                      </a:ext>
                    </a:extLst>
                  </p:cNvPr>
                  <p:cNvSpPr/>
                  <p:nvPr/>
                </p:nvSpPr>
                <p:spPr>
                  <a:xfrm>
                    <a:off x="6579989" y="2852332"/>
                    <a:ext cx="211915" cy="362567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Rectangle: Top Corners Rounded 82">
                    <a:extLst>
                      <a:ext uri="{FF2B5EF4-FFF2-40B4-BE49-F238E27FC236}">
                        <a16:creationId xmlns:a16="http://schemas.microsoft.com/office/drawing/2014/main" id="{680BE512-381B-54BD-3BBE-0C2BD961D9CB}"/>
                      </a:ext>
                    </a:extLst>
                  </p:cNvPr>
                  <p:cNvSpPr/>
                  <p:nvPr/>
                </p:nvSpPr>
                <p:spPr>
                  <a:xfrm rot="21028649">
                    <a:off x="5740443" y="5405010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" name="Rectangle: Top Corners Rounded 83">
                    <a:extLst>
                      <a:ext uri="{FF2B5EF4-FFF2-40B4-BE49-F238E27FC236}">
                        <a16:creationId xmlns:a16="http://schemas.microsoft.com/office/drawing/2014/main" id="{B738EBDF-E0F0-6D03-6DB4-CDAF974A1C22}"/>
                      </a:ext>
                    </a:extLst>
                  </p:cNvPr>
                  <p:cNvSpPr/>
                  <p:nvPr/>
                </p:nvSpPr>
                <p:spPr>
                  <a:xfrm rot="20991914">
                    <a:off x="6595998" y="5435692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8130E882-DF6E-751B-EE67-F9293B2C3FC3}"/>
                      </a:ext>
                    </a:extLst>
                  </p:cNvPr>
                  <p:cNvGrpSpPr/>
                  <p:nvPr/>
                </p:nvGrpSpPr>
                <p:grpSpPr>
                  <a:xfrm>
                    <a:off x="5634395" y="3110233"/>
                    <a:ext cx="446555" cy="1319316"/>
                    <a:chOff x="5634395" y="3110233"/>
                    <a:chExt cx="446555" cy="1319316"/>
                  </a:xfrm>
                </p:grpSpPr>
                <p:grpSp>
                  <p:nvGrpSpPr>
                    <p:cNvPr id="86" name="Group 85">
                      <a:extLst>
                        <a:ext uri="{FF2B5EF4-FFF2-40B4-BE49-F238E27FC236}">
                          <a16:creationId xmlns:a16="http://schemas.microsoft.com/office/drawing/2014/main" id="{805E0868-B8A6-CD25-2308-A1ACA00C32C4}"/>
                        </a:ext>
                      </a:extLst>
                    </p:cNvPr>
                    <p:cNvGrpSpPr/>
                    <p:nvPr/>
                  </p:nvGrpSpPr>
                  <p:grpSpPr>
                    <a:xfrm rot="194516" flipH="1">
                      <a:off x="5729465" y="3110233"/>
                      <a:ext cx="351485" cy="1087896"/>
                      <a:chOff x="972317" y="2903685"/>
                      <a:chExt cx="351485" cy="1087896"/>
                    </a:xfrm>
                    <a:solidFill>
                      <a:schemeClr val="accent2">
                        <a:lumMod val="40000"/>
                        <a:lumOff val="60000"/>
                      </a:schemeClr>
                    </a:solidFill>
                  </p:grpSpPr>
                  <p:sp>
                    <p:nvSpPr>
                      <p:cNvPr id="88" name="Rectangle: Rounded Corners 87">
                        <a:extLst>
                          <a:ext uri="{FF2B5EF4-FFF2-40B4-BE49-F238E27FC236}">
                            <a16:creationId xmlns:a16="http://schemas.microsoft.com/office/drawing/2014/main" id="{B72E314A-1A38-FC7C-5E41-0075174AFB18}"/>
                          </a:ext>
                        </a:extLst>
                      </p:cNvPr>
                      <p:cNvSpPr/>
                      <p:nvPr/>
                    </p:nvSpPr>
                    <p:spPr>
                      <a:xfrm rot="20570225">
                        <a:off x="972317" y="2903685"/>
                        <a:ext cx="307240" cy="547316"/>
                      </a:xfrm>
                      <a:prstGeom prst="round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9" name="Rectangle: Rounded Corners 88">
                        <a:extLst>
                          <a:ext uri="{FF2B5EF4-FFF2-40B4-BE49-F238E27FC236}">
                            <a16:creationId xmlns:a16="http://schemas.microsoft.com/office/drawing/2014/main" id="{94079EAC-84C1-C89E-938D-C7F2CB28ED6B}"/>
                          </a:ext>
                        </a:extLst>
                      </p:cNvPr>
                      <p:cNvSpPr/>
                      <p:nvPr/>
                    </p:nvSpPr>
                    <p:spPr>
                      <a:xfrm rot="39616">
                        <a:off x="1137396" y="3309555"/>
                        <a:ext cx="186406" cy="682026"/>
                      </a:xfrm>
                      <a:prstGeom prst="roundRect">
                        <a:avLst/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3F22CEE5-FB5A-F28D-F2CE-27312CF821D5}"/>
                        </a:ext>
                      </a:extLst>
                    </p:cNvPr>
                    <p:cNvSpPr/>
                    <p:nvPr/>
                  </p:nvSpPr>
                  <p:spPr>
                    <a:xfrm rot="1381924" flipH="1">
                      <a:off x="5634395" y="3990669"/>
                      <a:ext cx="308172" cy="438880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90" name="Group 89">
                    <a:extLst>
                      <a:ext uri="{FF2B5EF4-FFF2-40B4-BE49-F238E27FC236}">
                        <a16:creationId xmlns:a16="http://schemas.microsoft.com/office/drawing/2014/main" id="{06BFECAD-2F41-5262-0784-915658DB915E}"/>
                      </a:ext>
                    </a:extLst>
                  </p:cNvPr>
                  <p:cNvGrpSpPr/>
                  <p:nvPr/>
                </p:nvGrpSpPr>
                <p:grpSpPr>
                  <a:xfrm rot="21045049">
                    <a:off x="6957417" y="3168503"/>
                    <a:ext cx="607003" cy="1324619"/>
                    <a:chOff x="7011369" y="3210686"/>
                    <a:chExt cx="564711" cy="1385554"/>
                  </a:xfrm>
                </p:grpSpPr>
                <p:sp>
                  <p:nvSpPr>
                    <p:cNvPr id="91" name="Rectangle: Rounded Corners 90">
                      <a:extLst>
                        <a:ext uri="{FF2B5EF4-FFF2-40B4-BE49-F238E27FC236}">
                          <a16:creationId xmlns:a16="http://schemas.microsoft.com/office/drawing/2014/main" id="{76466ACF-FFA4-AC05-4611-F20E37DFA965}"/>
                        </a:ext>
                      </a:extLst>
                    </p:cNvPr>
                    <p:cNvSpPr/>
                    <p:nvPr/>
                  </p:nvSpPr>
                  <p:spPr>
                    <a:xfrm rot="20699288">
                      <a:off x="7268841" y="3210686"/>
                      <a:ext cx="307239" cy="547316"/>
                    </a:xfrm>
                    <a:prstGeom prst="roundRect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" name="Rectangle: Rounded Corners 91">
                      <a:extLst>
                        <a:ext uri="{FF2B5EF4-FFF2-40B4-BE49-F238E27FC236}">
                          <a16:creationId xmlns:a16="http://schemas.microsoft.com/office/drawing/2014/main" id="{05B67713-767E-4F22-1C56-AECE2A01BA3E}"/>
                        </a:ext>
                      </a:extLst>
                    </p:cNvPr>
                    <p:cNvSpPr/>
                    <p:nvPr/>
                  </p:nvSpPr>
                  <p:spPr>
                    <a:xfrm rot="1555079">
                      <a:off x="7256003" y="3597627"/>
                      <a:ext cx="186406" cy="807210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" name="Freeform: Shape 92">
                      <a:extLst>
                        <a:ext uri="{FF2B5EF4-FFF2-40B4-BE49-F238E27FC236}">
                          <a16:creationId xmlns:a16="http://schemas.microsoft.com/office/drawing/2014/main" id="{B8D60BF4-3262-241D-CE7D-774E7783F632}"/>
                        </a:ext>
                      </a:extLst>
                    </p:cNvPr>
                    <p:cNvSpPr/>
                    <p:nvPr/>
                  </p:nvSpPr>
                  <p:spPr>
                    <a:xfrm rot="554951">
                      <a:off x="7011369" y="4184334"/>
                      <a:ext cx="295978" cy="411906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94" name="Oval 93">
                    <a:extLst>
                      <a:ext uri="{FF2B5EF4-FFF2-40B4-BE49-F238E27FC236}">
                        <a16:creationId xmlns:a16="http://schemas.microsoft.com/office/drawing/2014/main" id="{05DFE16D-2A95-35C7-2EAE-10E19735FB96}"/>
                      </a:ext>
                    </a:extLst>
                  </p:cNvPr>
                  <p:cNvSpPr/>
                  <p:nvPr/>
                </p:nvSpPr>
                <p:spPr>
                  <a:xfrm>
                    <a:off x="5740442" y="966332"/>
                    <a:ext cx="1899057" cy="1960317"/>
                  </a:xfrm>
                  <a:prstGeom prst="ellipse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A34F9C9B-6A19-65ED-D590-A833360B8A67}"/>
                      </a:ext>
                    </a:extLst>
                  </p:cNvPr>
                  <p:cNvSpPr/>
                  <p:nvPr/>
                </p:nvSpPr>
                <p:spPr>
                  <a:xfrm>
                    <a:off x="6280292" y="1719333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6" name="Oval 95">
                    <a:extLst>
                      <a:ext uri="{FF2B5EF4-FFF2-40B4-BE49-F238E27FC236}">
                        <a16:creationId xmlns:a16="http://schemas.microsoft.com/office/drawing/2014/main" id="{F4EBA204-F682-FCAB-3E87-CA4E9E14A725}"/>
                      </a:ext>
                    </a:extLst>
                  </p:cNvPr>
                  <p:cNvSpPr/>
                  <p:nvPr/>
                </p:nvSpPr>
                <p:spPr>
                  <a:xfrm>
                    <a:off x="6856952" y="1737584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7" name="Oval 96">
                    <a:extLst>
                      <a:ext uri="{FF2B5EF4-FFF2-40B4-BE49-F238E27FC236}">
                        <a16:creationId xmlns:a16="http://schemas.microsoft.com/office/drawing/2014/main" id="{30F2281C-7347-258A-B95E-84C7CFB36F6A}"/>
                      </a:ext>
                    </a:extLst>
                  </p:cNvPr>
                  <p:cNvSpPr/>
                  <p:nvPr/>
                </p:nvSpPr>
                <p:spPr>
                  <a:xfrm>
                    <a:off x="6327166" y="1808715"/>
                    <a:ext cx="151789" cy="1661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8" name="Oval 97">
                    <a:extLst>
                      <a:ext uri="{FF2B5EF4-FFF2-40B4-BE49-F238E27FC236}">
                        <a16:creationId xmlns:a16="http://schemas.microsoft.com/office/drawing/2014/main" id="{FF633CFC-5D41-98AE-B958-27600386482C}"/>
                      </a:ext>
                    </a:extLst>
                  </p:cNvPr>
                  <p:cNvSpPr/>
                  <p:nvPr/>
                </p:nvSpPr>
                <p:spPr>
                  <a:xfrm>
                    <a:off x="6893498" y="1833599"/>
                    <a:ext cx="151789" cy="1661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28CBF1B7-B2AB-9E6F-0152-F03683F5996C}"/>
                  </a:ext>
                </a:extLst>
              </p:cNvPr>
              <p:cNvSpPr/>
              <p:nvPr/>
            </p:nvSpPr>
            <p:spPr>
              <a:xfrm>
                <a:off x="6846284" y="3396704"/>
                <a:ext cx="1237636" cy="543897"/>
              </a:xfrm>
              <a:custGeom>
                <a:avLst/>
                <a:gdLst>
                  <a:gd name="connsiteX0" fmla="*/ 493054 w 983232"/>
                  <a:gd name="connsiteY0" fmla="*/ 0 h 427405"/>
                  <a:gd name="connsiteX1" fmla="*/ 958950 w 983232"/>
                  <a:gd name="connsiteY1" fmla="*/ 318778 h 427405"/>
                  <a:gd name="connsiteX2" fmla="*/ 983232 w 983232"/>
                  <a:gd name="connsiteY2" fmla="*/ 399526 h 427405"/>
                  <a:gd name="connsiteX3" fmla="*/ 971952 w 983232"/>
                  <a:gd name="connsiteY3" fmla="*/ 405978 h 427405"/>
                  <a:gd name="connsiteX4" fmla="*/ 909856 w 983232"/>
                  <a:gd name="connsiteY4" fmla="*/ 416614 h 427405"/>
                  <a:gd name="connsiteX5" fmla="*/ 750326 w 983232"/>
                  <a:gd name="connsiteY5" fmla="*/ 281273 h 427405"/>
                  <a:gd name="connsiteX6" fmla="*/ 762083 w 983232"/>
                  <a:gd name="connsiteY6" fmla="*/ 231868 h 427405"/>
                  <a:gd name="connsiteX7" fmla="*/ 710435 w 983232"/>
                  <a:gd name="connsiteY7" fmla="*/ 223198 h 427405"/>
                  <a:gd name="connsiteX8" fmla="*/ 650915 w 983232"/>
                  <a:gd name="connsiteY8" fmla="*/ 182448 h 427405"/>
                  <a:gd name="connsiteX9" fmla="*/ 646188 w 983232"/>
                  <a:gd name="connsiteY9" fmla="*/ 169580 h 427405"/>
                  <a:gd name="connsiteX10" fmla="*/ 602012 w 983232"/>
                  <a:gd name="connsiteY10" fmla="*/ 176996 h 427405"/>
                  <a:gd name="connsiteX11" fmla="*/ 506353 w 983232"/>
                  <a:gd name="connsiteY11" fmla="*/ 144053 h 427405"/>
                  <a:gd name="connsiteX12" fmla="*/ 501015 w 983232"/>
                  <a:gd name="connsiteY12" fmla="*/ 137470 h 427405"/>
                  <a:gd name="connsiteX13" fmla="*/ 495003 w 983232"/>
                  <a:gd name="connsiteY13" fmla="*/ 144885 h 427405"/>
                  <a:gd name="connsiteX14" fmla="*/ 399344 w 983232"/>
                  <a:gd name="connsiteY14" fmla="*/ 177828 h 427405"/>
                  <a:gd name="connsiteX15" fmla="*/ 355361 w 983232"/>
                  <a:gd name="connsiteY15" fmla="*/ 170444 h 427405"/>
                  <a:gd name="connsiteX16" fmla="*/ 339322 w 983232"/>
                  <a:gd name="connsiteY16" fmla="*/ 214100 h 427405"/>
                  <a:gd name="connsiteX17" fmla="*/ 279801 w 983232"/>
                  <a:gd name="connsiteY17" fmla="*/ 254849 h 427405"/>
                  <a:gd name="connsiteX18" fmla="*/ 232448 w 983232"/>
                  <a:gd name="connsiteY18" fmla="*/ 262798 h 427405"/>
                  <a:gd name="connsiteX19" fmla="*/ 242674 w 983232"/>
                  <a:gd name="connsiteY19" fmla="*/ 301828 h 427405"/>
                  <a:gd name="connsiteX20" fmla="*/ 79698 w 983232"/>
                  <a:gd name="connsiteY20" fmla="*/ 427405 h 427405"/>
                  <a:gd name="connsiteX21" fmla="*/ 16260 w 983232"/>
                  <a:gd name="connsiteY21" fmla="*/ 417537 h 427405"/>
                  <a:gd name="connsiteX22" fmla="*/ 0 w 983232"/>
                  <a:gd name="connsiteY22" fmla="*/ 409090 h 427405"/>
                  <a:gd name="connsiteX23" fmla="*/ 27158 w 983232"/>
                  <a:gd name="connsiteY23" fmla="*/ 318778 h 427405"/>
                  <a:gd name="connsiteX24" fmla="*/ 493054 w 983232"/>
                  <a:gd name="connsiteY24" fmla="*/ 0 h 427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83232" h="427405">
                    <a:moveTo>
                      <a:pt x="493054" y="0"/>
                    </a:moveTo>
                    <a:cubicBezTo>
                      <a:pt x="702493" y="0"/>
                      <a:pt x="882191" y="131446"/>
                      <a:pt x="958950" y="318778"/>
                    </a:cubicBezTo>
                    <a:lnTo>
                      <a:pt x="983232" y="399526"/>
                    </a:lnTo>
                    <a:lnTo>
                      <a:pt x="971952" y="405978"/>
                    </a:lnTo>
                    <a:cubicBezTo>
                      <a:pt x="952867" y="412827"/>
                      <a:pt x="931883" y="416614"/>
                      <a:pt x="909856" y="416614"/>
                    </a:cubicBezTo>
                    <a:cubicBezTo>
                      <a:pt x="821750" y="416614"/>
                      <a:pt x="750326" y="356019"/>
                      <a:pt x="750326" y="281273"/>
                    </a:cubicBezTo>
                    <a:lnTo>
                      <a:pt x="762083" y="231868"/>
                    </a:lnTo>
                    <a:lnTo>
                      <a:pt x="710435" y="223198"/>
                    </a:lnTo>
                    <a:cubicBezTo>
                      <a:pt x="686157" y="214660"/>
                      <a:pt x="665501" y="200399"/>
                      <a:pt x="650915" y="182448"/>
                    </a:cubicBezTo>
                    <a:lnTo>
                      <a:pt x="646188" y="169580"/>
                    </a:lnTo>
                    <a:lnTo>
                      <a:pt x="602012" y="176996"/>
                    </a:lnTo>
                    <a:cubicBezTo>
                      <a:pt x="564655" y="176996"/>
                      <a:pt x="530834" y="164407"/>
                      <a:pt x="506353" y="144053"/>
                    </a:cubicBezTo>
                    <a:lnTo>
                      <a:pt x="501015" y="137470"/>
                    </a:lnTo>
                    <a:lnTo>
                      <a:pt x="495003" y="144885"/>
                    </a:lnTo>
                    <a:cubicBezTo>
                      <a:pt x="470522" y="165238"/>
                      <a:pt x="436701" y="177828"/>
                      <a:pt x="399344" y="177828"/>
                    </a:cubicBezTo>
                    <a:lnTo>
                      <a:pt x="355361" y="170444"/>
                    </a:lnTo>
                    <a:lnTo>
                      <a:pt x="339322" y="214100"/>
                    </a:lnTo>
                    <a:cubicBezTo>
                      <a:pt x="324735" y="232050"/>
                      <a:pt x="304078" y="246312"/>
                      <a:pt x="279801" y="254849"/>
                    </a:cubicBezTo>
                    <a:lnTo>
                      <a:pt x="232448" y="262798"/>
                    </a:lnTo>
                    <a:lnTo>
                      <a:pt x="242674" y="301828"/>
                    </a:lnTo>
                    <a:cubicBezTo>
                      <a:pt x="242674" y="371183"/>
                      <a:pt x="169707" y="427405"/>
                      <a:pt x="79698" y="427405"/>
                    </a:cubicBezTo>
                    <a:cubicBezTo>
                      <a:pt x="57196" y="427405"/>
                      <a:pt x="35759" y="423891"/>
                      <a:pt x="16260" y="417537"/>
                    </a:cubicBezTo>
                    <a:lnTo>
                      <a:pt x="0" y="409090"/>
                    </a:lnTo>
                    <a:lnTo>
                      <a:pt x="27158" y="318778"/>
                    </a:lnTo>
                    <a:cubicBezTo>
                      <a:pt x="103917" y="131446"/>
                      <a:pt x="283615" y="0"/>
                      <a:pt x="49305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1A6C173B-7027-107E-6CFB-C57F87C6F2EB}"/>
                  </a:ext>
                </a:extLst>
              </p:cNvPr>
              <p:cNvSpPr/>
              <p:nvPr/>
            </p:nvSpPr>
            <p:spPr>
              <a:xfrm>
                <a:off x="6801619" y="388185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707EE7F5-3CC7-F2D2-7689-71CA57A1FCBD}"/>
                  </a:ext>
                </a:extLst>
              </p:cNvPr>
              <p:cNvSpPr/>
              <p:nvPr/>
            </p:nvSpPr>
            <p:spPr>
              <a:xfrm>
                <a:off x="7889974" y="384398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919E14D-2943-41D8-0615-2DB8A58342F1}"/>
                </a:ext>
              </a:extLst>
            </p:cNvPr>
            <p:cNvSpPr/>
            <p:nvPr/>
          </p:nvSpPr>
          <p:spPr>
            <a:xfrm rot="346069" flipH="1">
              <a:off x="9010357" y="3908124"/>
              <a:ext cx="96178" cy="82444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0" name="mouthmia">
            <a:hlinkClick r:id="" action="ppaction://media"/>
            <a:extLst>
              <a:ext uri="{FF2B5EF4-FFF2-40B4-BE49-F238E27FC236}">
                <a16:creationId xmlns:a16="http://schemas.microsoft.com/office/drawing/2014/main" id="{791B114D-64E4-E5D0-4DE6-A09FD7CAFAB4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1419.3"/>
                </p14:media>
              </p:ext>
            </p:extLst>
          </p:nvPr>
        </p:nvPicPr>
        <p:blipFill>
          <a:blip r:embed="rId7"/>
          <a:srcRect l="48373" t="21546" r="42698" b="69449"/>
          <a:stretch>
            <a:fillRect/>
          </a:stretch>
        </p:blipFill>
        <p:spPr>
          <a:xfrm flipH="1">
            <a:off x="8936184" y="4054522"/>
            <a:ext cx="221014" cy="147342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258197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33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40C30F9D-2A20-7740-EB8D-284AB93EB237}"/>
              </a:ext>
            </a:extLst>
          </p:cNvPr>
          <p:cNvGrpSpPr/>
          <p:nvPr/>
        </p:nvGrpSpPr>
        <p:grpSpPr>
          <a:xfrm>
            <a:off x="2110154" y="2799471"/>
            <a:ext cx="1870071" cy="3589579"/>
            <a:chOff x="4175191" y="3315093"/>
            <a:chExt cx="1676037" cy="334613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DF7F317-FEA1-1C76-ACE3-5EDDE3E9C6A1}"/>
                </a:ext>
              </a:extLst>
            </p:cNvPr>
            <p:cNvGrpSpPr/>
            <p:nvPr/>
          </p:nvGrpSpPr>
          <p:grpSpPr>
            <a:xfrm>
              <a:off x="4175191" y="3315093"/>
              <a:ext cx="1535935" cy="3346130"/>
              <a:chOff x="4249028" y="1982325"/>
              <a:chExt cx="2139054" cy="4660065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147CFCF8-1AE9-18B3-CE22-DF49D487C3E5}"/>
                  </a:ext>
                </a:extLst>
              </p:cNvPr>
              <p:cNvSpPr/>
              <p:nvPr/>
            </p:nvSpPr>
            <p:spPr>
              <a:xfrm>
                <a:off x="4787164" y="5634539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EB79EBAD-65AF-70B1-7F69-09ED4B6D2E0D}"/>
                  </a:ext>
                </a:extLst>
              </p:cNvPr>
              <p:cNvSpPr/>
              <p:nvPr/>
            </p:nvSpPr>
            <p:spPr>
              <a:xfrm>
                <a:off x="5637670" y="5666003"/>
                <a:ext cx="179149" cy="901517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0A11D5B-3261-41CB-C4BF-239543043E9A}"/>
                  </a:ext>
                </a:extLst>
              </p:cNvPr>
              <p:cNvGrpSpPr/>
              <p:nvPr/>
            </p:nvGrpSpPr>
            <p:grpSpPr>
              <a:xfrm>
                <a:off x="4249028" y="1982325"/>
                <a:ext cx="2137690" cy="1985965"/>
                <a:chOff x="2433554" y="1553551"/>
                <a:chExt cx="1329516" cy="1235151"/>
              </a:xfrm>
            </p:grpSpPr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5AA4B142-3F35-B013-61FB-02B9C7025F38}"/>
                    </a:ext>
                  </a:extLst>
                </p:cNvPr>
                <p:cNvSpPr/>
                <p:nvPr/>
              </p:nvSpPr>
              <p:spPr>
                <a:xfrm>
                  <a:off x="2433554" y="1978171"/>
                  <a:ext cx="281034" cy="26779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CEE56B64-48B0-07D2-4D85-D2E9B187711C}"/>
                    </a:ext>
                  </a:extLst>
                </p:cNvPr>
                <p:cNvSpPr/>
                <p:nvPr/>
              </p:nvSpPr>
              <p:spPr>
                <a:xfrm>
                  <a:off x="3482036" y="1965110"/>
                  <a:ext cx="281034" cy="26779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5290A81D-E927-B05F-64C2-35F72E7F9952}"/>
                    </a:ext>
                  </a:extLst>
                </p:cNvPr>
                <p:cNvSpPr/>
                <p:nvPr/>
              </p:nvSpPr>
              <p:spPr>
                <a:xfrm>
                  <a:off x="2507762" y="1569502"/>
                  <a:ext cx="1181100" cy="1219200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70FDB39-080B-DCE9-FF9D-BEA078415029}"/>
                    </a:ext>
                  </a:extLst>
                </p:cNvPr>
                <p:cNvSpPr/>
                <p:nvPr/>
              </p:nvSpPr>
              <p:spPr>
                <a:xfrm>
                  <a:off x="2707977" y="1823483"/>
                  <a:ext cx="165237" cy="189843"/>
                </a:xfrm>
                <a:prstGeom prst="ellipse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7B49EF3D-FEA9-A42B-C72A-DC5026148C1A}"/>
                    </a:ext>
                  </a:extLst>
                </p:cNvPr>
                <p:cNvSpPr/>
                <p:nvPr/>
              </p:nvSpPr>
              <p:spPr>
                <a:xfrm>
                  <a:off x="2823952" y="1903168"/>
                  <a:ext cx="165238" cy="100548"/>
                </a:xfrm>
                <a:custGeom>
                  <a:avLst/>
                  <a:gdLst>
                    <a:gd name="connsiteX0" fmla="*/ 82619 w 165238"/>
                    <a:gd name="connsiteY0" fmla="*/ 0 h 100548"/>
                    <a:gd name="connsiteX1" fmla="*/ 165238 w 165238"/>
                    <a:gd name="connsiteY1" fmla="*/ 94922 h 100548"/>
                    <a:gd name="connsiteX2" fmla="*/ 164249 w 165238"/>
                    <a:gd name="connsiteY2" fmla="*/ 100548 h 100548"/>
                    <a:gd name="connsiteX3" fmla="*/ 989 w 165238"/>
                    <a:gd name="connsiteY3" fmla="*/ 100548 h 100548"/>
                    <a:gd name="connsiteX4" fmla="*/ 0 w 165238"/>
                    <a:gd name="connsiteY4" fmla="*/ 94922 h 100548"/>
                    <a:gd name="connsiteX5" fmla="*/ 82619 w 165238"/>
                    <a:gd name="connsiteY5" fmla="*/ 0 h 100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5238" h="100548">
                      <a:moveTo>
                        <a:pt x="82619" y="0"/>
                      </a:moveTo>
                      <a:cubicBezTo>
                        <a:pt x="128248" y="0"/>
                        <a:pt x="165238" y="42498"/>
                        <a:pt x="165238" y="94922"/>
                      </a:cubicBezTo>
                      <a:lnTo>
                        <a:pt x="164249" y="100548"/>
                      </a:lnTo>
                      <a:lnTo>
                        <a:pt x="989" y="100548"/>
                      </a:lnTo>
                      <a:lnTo>
                        <a:pt x="0" y="94922"/>
                      </a:lnTo>
                      <a:cubicBezTo>
                        <a:pt x="0" y="42498"/>
                        <a:pt x="36990" y="0"/>
                        <a:pt x="82619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ABE491C3-7A47-8CE7-5E1E-0DB65EC1064D}"/>
                    </a:ext>
                  </a:extLst>
                </p:cNvPr>
                <p:cNvSpPr/>
                <p:nvPr/>
              </p:nvSpPr>
              <p:spPr>
                <a:xfrm>
                  <a:off x="3319610" y="2040448"/>
                  <a:ext cx="155664" cy="1989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9223A449-C79A-141D-5E34-E3C97FB7ACAB}"/>
                    </a:ext>
                  </a:extLst>
                </p:cNvPr>
                <p:cNvSpPr/>
                <p:nvPr/>
              </p:nvSpPr>
              <p:spPr>
                <a:xfrm>
                  <a:off x="3360944" y="2098182"/>
                  <a:ext cx="94404" cy="10332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D4589EBB-9C57-2F6B-F333-4C6EDBF5AFDE}"/>
                    </a:ext>
                  </a:extLst>
                </p:cNvPr>
                <p:cNvSpPr/>
                <p:nvPr/>
              </p:nvSpPr>
              <p:spPr>
                <a:xfrm>
                  <a:off x="3162495" y="1900962"/>
                  <a:ext cx="165238" cy="100548"/>
                </a:xfrm>
                <a:custGeom>
                  <a:avLst/>
                  <a:gdLst>
                    <a:gd name="connsiteX0" fmla="*/ 82619 w 165238"/>
                    <a:gd name="connsiteY0" fmla="*/ 0 h 100548"/>
                    <a:gd name="connsiteX1" fmla="*/ 165238 w 165238"/>
                    <a:gd name="connsiteY1" fmla="*/ 94922 h 100548"/>
                    <a:gd name="connsiteX2" fmla="*/ 164249 w 165238"/>
                    <a:gd name="connsiteY2" fmla="*/ 100548 h 100548"/>
                    <a:gd name="connsiteX3" fmla="*/ 989 w 165238"/>
                    <a:gd name="connsiteY3" fmla="*/ 100548 h 100548"/>
                    <a:gd name="connsiteX4" fmla="*/ 0 w 165238"/>
                    <a:gd name="connsiteY4" fmla="*/ 94922 h 100548"/>
                    <a:gd name="connsiteX5" fmla="*/ 82619 w 165238"/>
                    <a:gd name="connsiteY5" fmla="*/ 0 h 100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5238" h="100548">
                      <a:moveTo>
                        <a:pt x="82619" y="0"/>
                      </a:moveTo>
                      <a:cubicBezTo>
                        <a:pt x="128248" y="0"/>
                        <a:pt x="165238" y="42498"/>
                        <a:pt x="165238" y="94922"/>
                      </a:cubicBezTo>
                      <a:lnTo>
                        <a:pt x="164249" y="100548"/>
                      </a:lnTo>
                      <a:lnTo>
                        <a:pt x="989" y="100548"/>
                      </a:lnTo>
                      <a:lnTo>
                        <a:pt x="0" y="94922"/>
                      </a:lnTo>
                      <a:cubicBezTo>
                        <a:pt x="0" y="42498"/>
                        <a:pt x="36990" y="0"/>
                        <a:pt x="82619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AE9F7BD-18A6-BB91-EE75-AE873C52D4A1}"/>
                    </a:ext>
                  </a:extLst>
                </p:cNvPr>
                <p:cNvSpPr/>
                <p:nvPr/>
              </p:nvSpPr>
              <p:spPr>
                <a:xfrm>
                  <a:off x="2799528" y="2243491"/>
                  <a:ext cx="163260" cy="89296"/>
                </a:xfrm>
                <a:custGeom>
                  <a:avLst/>
                  <a:gdLst>
                    <a:gd name="connsiteX0" fmla="*/ 0 w 163260"/>
                    <a:gd name="connsiteY0" fmla="*/ 0 h 89296"/>
                    <a:gd name="connsiteX1" fmla="*/ 163260 w 163260"/>
                    <a:gd name="connsiteY1" fmla="*/ 0 h 89296"/>
                    <a:gd name="connsiteX2" fmla="*/ 157756 w 163260"/>
                    <a:gd name="connsiteY2" fmla="*/ 31322 h 89296"/>
                    <a:gd name="connsiteX3" fmla="*/ 81630 w 163260"/>
                    <a:gd name="connsiteY3" fmla="*/ 89296 h 89296"/>
                    <a:gd name="connsiteX4" fmla="*/ 5504 w 163260"/>
                    <a:gd name="connsiteY4" fmla="*/ 31322 h 89296"/>
                    <a:gd name="connsiteX5" fmla="*/ 0 w 163260"/>
                    <a:gd name="connsiteY5" fmla="*/ 0 h 89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3260" h="89296">
                      <a:moveTo>
                        <a:pt x="0" y="0"/>
                      </a:moveTo>
                      <a:lnTo>
                        <a:pt x="163260" y="0"/>
                      </a:lnTo>
                      <a:lnTo>
                        <a:pt x="157756" y="31322"/>
                      </a:lnTo>
                      <a:cubicBezTo>
                        <a:pt x="145214" y="65391"/>
                        <a:pt x="115852" y="89296"/>
                        <a:pt x="81630" y="89296"/>
                      </a:cubicBezTo>
                      <a:cubicBezTo>
                        <a:pt x="47408" y="89296"/>
                        <a:pt x="18046" y="65391"/>
                        <a:pt x="5504" y="3132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E71CB3F5-291B-1B72-8500-66FACCB5AF15}"/>
                    </a:ext>
                  </a:extLst>
                </p:cNvPr>
                <p:cNvSpPr/>
                <p:nvPr/>
              </p:nvSpPr>
              <p:spPr>
                <a:xfrm>
                  <a:off x="3127822" y="2240867"/>
                  <a:ext cx="163260" cy="89296"/>
                </a:xfrm>
                <a:custGeom>
                  <a:avLst/>
                  <a:gdLst>
                    <a:gd name="connsiteX0" fmla="*/ 0 w 163260"/>
                    <a:gd name="connsiteY0" fmla="*/ 0 h 89296"/>
                    <a:gd name="connsiteX1" fmla="*/ 163260 w 163260"/>
                    <a:gd name="connsiteY1" fmla="*/ 0 h 89296"/>
                    <a:gd name="connsiteX2" fmla="*/ 157756 w 163260"/>
                    <a:gd name="connsiteY2" fmla="*/ 31322 h 89296"/>
                    <a:gd name="connsiteX3" fmla="*/ 81630 w 163260"/>
                    <a:gd name="connsiteY3" fmla="*/ 89296 h 89296"/>
                    <a:gd name="connsiteX4" fmla="*/ 5504 w 163260"/>
                    <a:gd name="connsiteY4" fmla="*/ 31322 h 89296"/>
                    <a:gd name="connsiteX5" fmla="*/ 0 w 163260"/>
                    <a:gd name="connsiteY5" fmla="*/ 0 h 89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3260" h="89296">
                      <a:moveTo>
                        <a:pt x="0" y="0"/>
                      </a:moveTo>
                      <a:lnTo>
                        <a:pt x="163260" y="0"/>
                      </a:lnTo>
                      <a:lnTo>
                        <a:pt x="157756" y="31322"/>
                      </a:lnTo>
                      <a:cubicBezTo>
                        <a:pt x="145214" y="65391"/>
                        <a:pt x="115852" y="89296"/>
                        <a:pt x="81630" y="89296"/>
                      </a:cubicBezTo>
                      <a:cubicBezTo>
                        <a:pt x="47408" y="89296"/>
                        <a:pt x="18046" y="65391"/>
                        <a:pt x="5504" y="3132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9BB551DF-0878-8A49-8988-603F22AC39E0}"/>
                    </a:ext>
                  </a:extLst>
                </p:cNvPr>
                <p:cNvSpPr/>
                <p:nvPr/>
              </p:nvSpPr>
              <p:spPr>
                <a:xfrm rot="20840762">
                  <a:off x="3173676" y="2356989"/>
                  <a:ext cx="142875" cy="61946"/>
                </a:xfrm>
                <a:custGeom>
                  <a:avLst/>
                  <a:gdLst>
                    <a:gd name="connsiteX0" fmla="*/ 0 w 142875"/>
                    <a:gd name="connsiteY0" fmla="*/ 0 h 61946"/>
                    <a:gd name="connsiteX1" fmla="*/ 71437 w 142875"/>
                    <a:gd name="connsiteY1" fmla="*/ 61912 h 61946"/>
                    <a:gd name="connsiteX2" fmla="*/ 142875 w 142875"/>
                    <a:gd name="connsiteY2" fmla="*/ 9525 h 61946"/>
                    <a:gd name="connsiteX3" fmla="*/ 142875 w 142875"/>
                    <a:gd name="connsiteY3" fmla="*/ 9525 h 6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2875" h="61946">
                      <a:moveTo>
                        <a:pt x="0" y="0"/>
                      </a:moveTo>
                      <a:cubicBezTo>
                        <a:pt x="23812" y="30162"/>
                        <a:pt x="47624" y="60324"/>
                        <a:pt x="71437" y="61912"/>
                      </a:cubicBezTo>
                      <a:cubicBezTo>
                        <a:pt x="95250" y="63500"/>
                        <a:pt x="142875" y="9525"/>
                        <a:pt x="142875" y="9525"/>
                      </a:cubicBezTo>
                      <a:lnTo>
                        <a:pt x="142875" y="9525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641C2FF3-51B9-E174-0978-4041D1A56D24}"/>
                    </a:ext>
                  </a:extLst>
                </p:cNvPr>
                <p:cNvSpPr/>
                <p:nvPr/>
              </p:nvSpPr>
              <p:spPr>
                <a:xfrm>
                  <a:off x="2525052" y="1553551"/>
                  <a:ext cx="1163809" cy="393320"/>
                </a:xfrm>
                <a:custGeom>
                  <a:avLst/>
                  <a:gdLst>
                    <a:gd name="connsiteX0" fmla="*/ 452394 w 904788"/>
                    <a:gd name="connsiteY0" fmla="*/ 0 h 222102"/>
                    <a:gd name="connsiteX1" fmla="*/ 869976 w 904788"/>
                    <a:gd name="connsiteY1" fmla="*/ 178548 h 222102"/>
                    <a:gd name="connsiteX2" fmla="*/ 904788 w 904788"/>
                    <a:gd name="connsiteY2" fmla="*/ 222102 h 222102"/>
                    <a:gd name="connsiteX3" fmla="*/ 0 w 904788"/>
                    <a:gd name="connsiteY3" fmla="*/ 222102 h 222102"/>
                    <a:gd name="connsiteX4" fmla="*/ 34812 w 904788"/>
                    <a:gd name="connsiteY4" fmla="*/ 178548 h 222102"/>
                    <a:gd name="connsiteX5" fmla="*/ 452394 w 904788"/>
                    <a:gd name="connsiteY5" fmla="*/ 0 h 222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04788" h="222102">
                      <a:moveTo>
                        <a:pt x="452394" y="0"/>
                      </a:moveTo>
                      <a:cubicBezTo>
                        <a:pt x="615470" y="0"/>
                        <a:pt x="763108" y="68232"/>
                        <a:pt x="869976" y="178548"/>
                      </a:cubicBezTo>
                      <a:lnTo>
                        <a:pt x="904788" y="222102"/>
                      </a:lnTo>
                      <a:lnTo>
                        <a:pt x="0" y="222102"/>
                      </a:lnTo>
                      <a:lnTo>
                        <a:pt x="34812" y="178548"/>
                      </a:lnTo>
                      <a:cubicBezTo>
                        <a:pt x="141681" y="68232"/>
                        <a:pt x="289318" y="0"/>
                        <a:pt x="45239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29AFF874-0968-8D0A-80B0-0FEF0D967828}"/>
                    </a:ext>
                  </a:extLst>
                </p:cNvPr>
                <p:cNvSpPr/>
                <p:nvPr/>
              </p:nvSpPr>
              <p:spPr>
                <a:xfrm>
                  <a:off x="2944461" y="2056504"/>
                  <a:ext cx="165237" cy="18984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068249F6-1A4C-C6F0-3924-8378D627DCBB}"/>
                    </a:ext>
                  </a:extLst>
                </p:cNvPr>
                <p:cNvSpPr/>
                <p:nvPr/>
              </p:nvSpPr>
              <p:spPr>
                <a:xfrm>
                  <a:off x="2987840" y="2111189"/>
                  <a:ext cx="94404" cy="10332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2DD5FBD6-E7CB-59BE-7E4F-B1F76EEBDB01}"/>
                  </a:ext>
                </a:extLst>
              </p:cNvPr>
              <p:cNvSpPr/>
              <p:nvPr/>
            </p:nvSpPr>
            <p:spPr>
              <a:xfrm>
                <a:off x="4493696" y="4095599"/>
                <a:ext cx="1644819" cy="1589649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571B2C06-AD84-DDE4-5FA4-731FCC008D21}"/>
                  </a:ext>
                </a:extLst>
              </p:cNvPr>
              <p:cNvSpPr/>
              <p:nvPr/>
            </p:nvSpPr>
            <p:spPr>
              <a:xfrm rot="19243910">
                <a:off x="5984895" y="4248984"/>
                <a:ext cx="307240" cy="547316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211F668D-398E-A6BD-2319-AE236C8A6828}"/>
                  </a:ext>
                </a:extLst>
              </p:cNvPr>
              <p:cNvSpPr/>
              <p:nvPr/>
            </p:nvSpPr>
            <p:spPr>
              <a:xfrm>
                <a:off x="5296043" y="3890631"/>
                <a:ext cx="211915" cy="362567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: Top Corners Rounded 61">
                <a:extLst>
                  <a:ext uri="{FF2B5EF4-FFF2-40B4-BE49-F238E27FC236}">
                    <a16:creationId xmlns:a16="http://schemas.microsoft.com/office/drawing/2014/main" id="{B6AE4BE5-F1BD-62D4-55A0-898C4764272F}"/>
                  </a:ext>
                </a:extLst>
              </p:cNvPr>
              <p:cNvSpPr/>
              <p:nvPr/>
            </p:nvSpPr>
            <p:spPr>
              <a:xfrm>
                <a:off x="4690266" y="6456896"/>
                <a:ext cx="518715" cy="1854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Rectangle: Top Corners Rounded 62">
                <a:extLst>
                  <a:ext uri="{FF2B5EF4-FFF2-40B4-BE49-F238E27FC236}">
                    <a16:creationId xmlns:a16="http://schemas.microsoft.com/office/drawing/2014/main" id="{6F298F6A-37CE-A4D7-52FB-50BF8234760E}"/>
                  </a:ext>
                </a:extLst>
              </p:cNvPr>
              <p:cNvSpPr/>
              <p:nvPr/>
            </p:nvSpPr>
            <p:spPr>
              <a:xfrm>
                <a:off x="5587013" y="6456896"/>
                <a:ext cx="518715" cy="1854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059F892F-C344-E59E-1ECA-13EE9339308F}"/>
                  </a:ext>
                </a:extLst>
              </p:cNvPr>
              <p:cNvSpPr/>
              <p:nvPr/>
            </p:nvSpPr>
            <p:spPr>
              <a:xfrm>
                <a:off x="4492312" y="4081690"/>
                <a:ext cx="343213" cy="914400"/>
              </a:xfrm>
              <a:custGeom>
                <a:avLst/>
                <a:gdLst>
                  <a:gd name="connsiteX0" fmla="*/ 343213 w 468573"/>
                  <a:gd name="connsiteY0" fmla="*/ 0 h 914400"/>
                  <a:gd name="connsiteX1" fmla="*/ 467038 w 468573"/>
                  <a:gd name="connsiteY1" fmla="*/ 314325 h 914400"/>
                  <a:gd name="connsiteX2" fmla="*/ 267013 w 468573"/>
                  <a:gd name="connsiteY2" fmla="*/ 638175 h 914400"/>
                  <a:gd name="connsiteX3" fmla="*/ 38413 w 468573"/>
                  <a:gd name="connsiteY3" fmla="*/ 838200 h 914400"/>
                  <a:gd name="connsiteX4" fmla="*/ 313 w 468573"/>
                  <a:gd name="connsiteY4" fmla="*/ 914400 h 914400"/>
                  <a:gd name="connsiteX5" fmla="*/ 313 w 468573"/>
                  <a:gd name="connsiteY5" fmla="*/ 914400 h 914400"/>
                  <a:gd name="connsiteX6" fmla="*/ 313 w 468573"/>
                  <a:gd name="connsiteY6" fmla="*/ 914400 h 914400"/>
                  <a:gd name="connsiteX0" fmla="*/ 343213 w 343213"/>
                  <a:gd name="connsiteY0" fmla="*/ 0 h 914400"/>
                  <a:gd name="connsiteX1" fmla="*/ 267013 w 343213"/>
                  <a:gd name="connsiteY1" fmla="*/ 638175 h 914400"/>
                  <a:gd name="connsiteX2" fmla="*/ 38413 w 343213"/>
                  <a:gd name="connsiteY2" fmla="*/ 838200 h 914400"/>
                  <a:gd name="connsiteX3" fmla="*/ 313 w 343213"/>
                  <a:gd name="connsiteY3" fmla="*/ 914400 h 914400"/>
                  <a:gd name="connsiteX4" fmla="*/ 313 w 343213"/>
                  <a:gd name="connsiteY4" fmla="*/ 914400 h 914400"/>
                  <a:gd name="connsiteX5" fmla="*/ 313 w 343213"/>
                  <a:gd name="connsiteY5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213" h="914400">
                    <a:moveTo>
                      <a:pt x="343213" y="0"/>
                    </a:moveTo>
                    <a:cubicBezTo>
                      <a:pt x="327338" y="132953"/>
                      <a:pt x="317813" y="498475"/>
                      <a:pt x="267013" y="638175"/>
                    </a:cubicBezTo>
                    <a:cubicBezTo>
                      <a:pt x="216213" y="777875"/>
                      <a:pt x="82863" y="792163"/>
                      <a:pt x="38413" y="838200"/>
                    </a:cubicBezTo>
                    <a:cubicBezTo>
                      <a:pt x="-6037" y="884237"/>
                      <a:pt x="313" y="914400"/>
                      <a:pt x="313" y="914400"/>
                    </a:cubicBezTo>
                    <a:lnTo>
                      <a:pt x="313" y="914400"/>
                    </a:lnTo>
                    <a:lnTo>
                      <a:pt x="313" y="914400"/>
                    </a:lnTo>
                  </a:path>
                </a:pathLst>
              </a:cu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9266FC30-995C-5693-2421-AC8CDDA6EE54}"/>
                  </a:ext>
                </a:extLst>
              </p:cNvPr>
              <p:cNvGrpSpPr/>
              <p:nvPr/>
            </p:nvGrpSpPr>
            <p:grpSpPr>
              <a:xfrm rot="21192860" flipH="1">
                <a:off x="4253241" y="4250290"/>
                <a:ext cx="1189202" cy="704910"/>
                <a:chOff x="334358" y="3035895"/>
                <a:chExt cx="1189202" cy="704910"/>
              </a:xfrm>
            </p:grpSpPr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F9199C6F-6484-3DE8-CB58-2B85B0335398}"/>
                    </a:ext>
                  </a:extLst>
                </p:cNvPr>
                <p:cNvSpPr/>
                <p:nvPr/>
              </p:nvSpPr>
              <p:spPr>
                <a:xfrm rot="19243910">
                  <a:off x="1115900" y="3035895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Rectangle: Rounded Corners 66">
                  <a:extLst>
                    <a:ext uri="{FF2B5EF4-FFF2-40B4-BE49-F238E27FC236}">
                      <a16:creationId xmlns:a16="http://schemas.microsoft.com/office/drawing/2014/main" id="{C4114D00-470A-1264-B997-2D3F711E2899}"/>
                    </a:ext>
                  </a:extLst>
                </p:cNvPr>
                <p:cNvSpPr/>
                <p:nvPr/>
              </p:nvSpPr>
              <p:spPr>
                <a:xfrm rot="4489060">
                  <a:off x="835756" y="3053001"/>
                  <a:ext cx="186406" cy="1189202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3400E926-043D-D62F-112E-818C8CE791D7}"/>
                  </a:ext>
                </a:extLst>
              </p:cNvPr>
              <p:cNvSpPr/>
              <p:nvPr/>
            </p:nvSpPr>
            <p:spPr>
              <a:xfrm flipH="1">
                <a:off x="5777264" y="4099214"/>
                <a:ext cx="343213" cy="914400"/>
              </a:xfrm>
              <a:custGeom>
                <a:avLst/>
                <a:gdLst>
                  <a:gd name="connsiteX0" fmla="*/ 343213 w 468573"/>
                  <a:gd name="connsiteY0" fmla="*/ 0 h 914400"/>
                  <a:gd name="connsiteX1" fmla="*/ 467038 w 468573"/>
                  <a:gd name="connsiteY1" fmla="*/ 314325 h 914400"/>
                  <a:gd name="connsiteX2" fmla="*/ 267013 w 468573"/>
                  <a:gd name="connsiteY2" fmla="*/ 638175 h 914400"/>
                  <a:gd name="connsiteX3" fmla="*/ 38413 w 468573"/>
                  <a:gd name="connsiteY3" fmla="*/ 838200 h 914400"/>
                  <a:gd name="connsiteX4" fmla="*/ 313 w 468573"/>
                  <a:gd name="connsiteY4" fmla="*/ 914400 h 914400"/>
                  <a:gd name="connsiteX5" fmla="*/ 313 w 468573"/>
                  <a:gd name="connsiteY5" fmla="*/ 914400 h 914400"/>
                  <a:gd name="connsiteX6" fmla="*/ 313 w 468573"/>
                  <a:gd name="connsiteY6" fmla="*/ 914400 h 914400"/>
                  <a:gd name="connsiteX0" fmla="*/ 343213 w 343213"/>
                  <a:gd name="connsiteY0" fmla="*/ 0 h 914400"/>
                  <a:gd name="connsiteX1" fmla="*/ 267013 w 343213"/>
                  <a:gd name="connsiteY1" fmla="*/ 638175 h 914400"/>
                  <a:gd name="connsiteX2" fmla="*/ 38413 w 343213"/>
                  <a:gd name="connsiteY2" fmla="*/ 838200 h 914400"/>
                  <a:gd name="connsiteX3" fmla="*/ 313 w 343213"/>
                  <a:gd name="connsiteY3" fmla="*/ 914400 h 914400"/>
                  <a:gd name="connsiteX4" fmla="*/ 313 w 343213"/>
                  <a:gd name="connsiteY4" fmla="*/ 914400 h 914400"/>
                  <a:gd name="connsiteX5" fmla="*/ 313 w 343213"/>
                  <a:gd name="connsiteY5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213" h="914400">
                    <a:moveTo>
                      <a:pt x="343213" y="0"/>
                    </a:moveTo>
                    <a:cubicBezTo>
                      <a:pt x="327338" y="132953"/>
                      <a:pt x="317813" y="498475"/>
                      <a:pt x="267013" y="638175"/>
                    </a:cubicBezTo>
                    <a:cubicBezTo>
                      <a:pt x="216213" y="777875"/>
                      <a:pt x="82863" y="792163"/>
                      <a:pt x="38413" y="838200"/>
                    </a:cubicBezTo>
                    <a:cubicBezTo>
                      <a:pt x="-6037" y="884237"/>
                      <a:pt x="313" y="914400"/>
                      <a:pt x="313" y="914400"/>
                    </a:cubicBezTo>
                    <a:lnTo>
                      <a:pt x="313" y="914400"/>
                    </a:lnTo>
                    <a:lnTo>
                      <a:pt x="313" y="914400"/>
                    </a:lnTo>
                  </a:path>
                </a:pathLst>
              </a:cu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BE708D2E-2BDB-F382-F30D-A8CCCCF4DA40}"/>
                  </a:ext>
                </a:extLst>
              </p:cNvPr>
              <p:cNvSpPr/>
              <p:nvPr/>
            </p:nvSpPr>
            <p:spPr>
              <a:xfrm rot="4718682">
                <a:off x="5811706" y="4348397"/>
                <a:ext cx="186406" cy="966347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33F21DDF-C74F-7457-BD26-36898491B847}"/>
                  </a:ext>
                </a:extLst>
              </p:cNvPr>
              <p:cNvGrpSpPr/>
              <p:nvPr/>
            </p:nvGrpSpPr>
            <p:grpSpPr>
              <a:xfrm>
                <a:off x="5388447" y="4522642"/>
                <a:ext cx="424239" cy="555235"/>
                <a:chOff x="8698856" y="4671605"/>
                <a:chExt cx="740483" cy="904187"/>
              </a:xfrm>
            </p:grpSpPr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3AF8AAC6-4A6A-4E1C-56D1-BFF5D5BBF351}"/>
                    </a:ext>
                  </a:extLst>
                </p:cNvPr>
                <p:cNvSpPr/>
                <p:nvPr/>
              </p:nvSpPr>
              <p:spPr>
                <a:xfrm>
                  <a:off x="8847435" y="4671605"/>
                  <a:ext cx="591904" cy="904187"/>
                </a:xfrm>
                <a:custGeom>
                  <a:avLst/>
                  <a:gdLst>
                    <a:gd name="connsiteX0" fmla="*/ 324074 w 616622"/>
                    <a:gd name="connsiteY0" fmla="*/ 139945 h 912404"/>
                    <a:gd name="connsiteX1" fmla="*/ 514574 w 616622"/>
                    <a:gd name="connsiteY1" fmla="*/ 245 h 912404"/>
                    <a:gd name="connsiteX2" fmla="*/ 501874 w 616622"/>
                    <a:gd name="connsiteY2" fmla="*/ 178045 h 912404"/>
                    <a:gd name="connsiteX3" fmla="*/ 501874 w 616622"/>
                    <a:gd name="connsiteY3" fmla="*/ 279645 h 912404"/>
                    <a:gd name="connsiteX4" fmla="*/ 616174 w 616622"/>
                    <a:gd name="connsiteY4" fmla="*/ 559045 h 912404"/>
                    <a:gd name="connsiteX5" fmla="*/ 527274 w 616622"/>
                    <a:gd name="connsiteY5" fmla="*/ 863845 h 912404"/>
                    <a:gd name="connsiteX6" fmla="*/ 209774 w 616622"/>
                    <a:gd name="connsiteY6" fmla="*/ 901945 h 912404"/>
                    <a:gd name="connsiteX7" fmla="*/ 70074 w 616622"/>
                    <a:gd name="connsiteY7" fmla="*/ 762245 h 912404"/>
                    <a:gd name="connsiteX8" fmla="*/ 146274 w 616622"/>
                    <a:gd name="connsiteY8" fmla="*/ 698745 h 912404"/>
                    <a:gd name="connsiteX9" fmla="*/ 247874 w 616622"/>
                    <a:gd name="connsiteY9" fmla="*/ 724145 h 912404"/>
                    <a:gd name="connsiteX10" fmla="*/ 260574 w 616622"/>
                    <a:gd name="connsiteY10" fmla="*/ 609845 h 912404"/>
                    <a:gd name="connsiteX11" fmla="*/ 31974 w 616622"/>
                    <a:gd name="connsiteY11" fmla="*/ 609845 h 912404"/>
                    <a:gd name="connsiteX12" fmla="*/ 19274 w 616622"/>
                    <a:gd name="connsiteY12" fmla="*/ 482845 h 912404"/>
                    <a:gd name="connsiteX13" fmla="*/ 197074 w 616622"/>
                    <a:gd name="connsiteY13" fmla="*/ 419345 h 912404"/>
                    <a:gd name="connsiteX14" fmla="*/ 311374 w 616622"/>
                    <a:gd name="connsiteY14" fmla="*/ 457445 h 912404"/>
                    <a:gd name="connsiteX15" fmla="*/ 412974 w 616622"/>
                    <a:gd name="connsiteY15" fmla="*/ 343145 h 912404"/>
                    <a:gd name="connsiteX16" fmla="*/ 235174 w 616622"/>
                    <a:gd name="connsiteY16" fmla="*/ 305045 h 912404"/>
                    <a:gd name="connsiteX17" fmla="*/ 120874 w 616622"/>
                    <a:gd name="connsiteY17" fmla="*/ 279645 h 912404"/>
                    <a:gd name="connsiteX18" fmla="*/ 95474 w 616622"/>
                    <a:gd name="connsiteY18" fmla="*/ 165345 h 912404"/>
                    <a:gd name="connsiteX19" fmla="*/ 324074 w 616622"/>
                    <a:gd name="connsiteY19" fmla="*/ 139945 h 912404"/>
                    <a:gd name="connsiteX0" fmla="*/ 324074 w 616622"/>
                    <a:gd name="connsiteY0" fmla="*/ 177995 h 950454"/>
                    <a:gd name="connsiteX1" fmla="*/ 457424 w 616622"/>
                    <a:gd name="connsiteY1" fmla="*/ 195 h 950454"/>
                    <a:gd name="connsiteX2" fmla="*/ 501874 w 616622"/>
                    <a:gd name="connsiteY2" fmla="*/ 216095 h 950454"/>
                    <a:gd name="connsiteX3" fmla="*/ 501874 w 616622"/>
                    <a:gd name="connsiteY3" fmla="*/ 317695 h 950454"/>
                    <a:gd name="connsiteX4" fmla="*/ 616174 w 616622"/>
                    <a:gd name="connsiteY4" fmla="*/ 597095 h 950454"/>
                    <a:gd name="connsiteX5" fmla="*/ 527274 w 616622"/>
                    <a:gd name="connsiteY5" fmla="*/ 901895 h 950454"/>
                    <a:gd name="connsiteX6" fmla="*/ 209774 w 616622"/>
                    <a:gd name="connsiteY6" fmla="*/ 939995 h 950454"/>
                    <a:gd name="connsiteX7" fmla="*/ 70074 w 616622"/>
                    <a:gd name="connsiteY7" fmla="*/ 800295 h 950454"/>
                    <a:gd name="connsiteX8" fmla="*/ 146274 w 616622"/>
                    <a:gd name="connsiteY8" fmla="*/ 736795 h 950454"/>
                    <a:gd name="connsiteX9" fmla="*/ 247874 w 616622"/>
                    <a:gd name="connsiteY9" fmla="*/ 762195 h 950454"/>
                    <a:gd name="connsiteX10" fmla="*/ 260574 w 616622"/>
                    <a:gd name="connsiteY10" fmla="*/ 647895 h 950454"/>
                    <a:gd name="connsiteX11" fmla="*/ 31974 w 616622"/>
                    <a:gd name="connsiteY11" fmla="*/ 647895 h 950454"/>
                    <a:gd name="connsiteX12" fmla="*/ 19274 w 616622"/>
                    <a:gd name="connsiteY12" fmla="*/ 520895 h 950454"/>
                    <a:gd name="connsiteX13" fmla="*/ 197074 w 616622"/>
                    <a:gd name="connsiteY13" fmla="*/ 457395 h 950454"/>
                    <a:gd name="connsiteX14" fmla="*/ 311374 w 616622"/>
                    <a:gd name="connsiteY14" fmla="*/ 495495 h 950454"/>
                    <a:gd name="connsiteX15" fmla="*/ 412974 w 616622"/>
                    <a:gd name="connsiteY15" fmla="*/ 381195 h 950454"/>
                    <a:gd name="connsiteX16" fmla="*/ 235174 w 616622"/>
                    <a:gd name="connsiteY16" fmla="*/ 343095 h 950454"/>
                    <a:gd name="connsiteX17" fmla="*/ 120874 w 616622"/>
                    <a:gd name="connsiteY17" fmla="*/ 317695 h 950454"/>
                    <a:gd name="connsiteX18" fmla="*/ 95474 w 616622"/>
                    <a:gd name="connsiteY18" fmla="*/ 203395 h 950454"/>
                    <a:gd name="connsiteX19" fmla="*/ 324074 w 616622"/>
                    <a:gd name="connsiteY19" fmla="*/ 177995 h 950454"/>
                    <a:gd name="connsiteX0" fmla="*/ 324074 w 616622"/>
                    <a:gd name="connsiteY0" fmla="*/ 177926 h 950385"/>
                    <a:gd name="connsiteX1" fmla="*/ 457424 w 616622"/>
                    <a:gd name="connsiteY1" fmla="*/ 126 h 950385"/>
                    <a:gd name="connsiteX2" fmla="*/ 533624 w 616622"/>
                    <a:gd name="connsiteY2" fmla="*/ 152526 h 950385"/>
                    <a:gd name="connsiteX3" fmla="*/ 501874 w 616622"/>
                    <a:gd name="connsiteY3" fmla="*/ 317626 h 950385"/>
                    <a:gd name="connsiteX4" fmla="*/ 616174 w 616622"/>
                    <a:gd name="connsiteY4" fmla="*/ 597026 h 950385"/>
                    <a:gd name="connsiteX5" fmla="*/ 527274 w 616622"/>
                    <a:gd name="connsiteY5" fmla="*/ 901826 h 950385"/>
                    <a:gd name="connsiteX6" fmla="*/ 209774 w 616622"/>
                    <a:gd name="connsiteY6" fmla="*/ 939926 h 950385"/>
                    <a:gd name="connsiteX7" fmla="*/ 70074 w 616622"/>
                    <a:gd name="connsiteY7" fmla="*/ 800226 h 950385"/>
                    <a:gd name="connsiteX8" fmla="*/ 146274 w 616622"/>
                    <a:gd name="connsiteY8" fmla="*/ 736726 h 950385"/>
                    <a:gd name="connsiteX9" fmla="*/ 247874 w 616622"/>
                    <a:gd name="connsiteY9" fmla="*/ 762126 h 950385"/>
                    <a:gd name="connsiteX10" fmla="*/ 260574 w 616622"/>
                    <a:gd name="connsiteY10" fmla="*/ 647826 h 950385"/>
                    <a:gd name="connsiteX11" fmla="*/ 31974 w 616622"/>
                    <a:gd name="connsiteY11" fmla="*/ 647826 h 950385"/>
                    <a:gd name="connsiteX12" fmla="*/ 19274 w 616622"/>
                    <a:gd name="connsiteY12" fmla="*/ 520826 h 950385"/>
                    <a:gd name="connsiteX13" fmla="*/ 197074 w 616622"/>
                    <a:gd name="connsiteY13" fmla="*/ 457326 h 950385"/>
                    <a:gd name="connsiteX14" fmla="*/ 311374 w 616622"/>
                    <a:gd name="connsiteY14" fmla="*/ 495426 h 950385"/>
                    <a:gd name="connsiteX15" fmla="*/ 412974 w 616622"/>
                    <a:gd name="connsiteY15" fmla="*/ 381126 h 950385"/>
                    <a:gd name="connsiteX16" fmla="*/ 235174 w 616622"/>
                    <a:gd name="connsiteY16" fmla="*/ 343026 h 950385"/>
                    <a:gd name="connsiteX17" fmla="*/ 120874 w 616622"/>
                    <a:gd name="connsiteY17" fmla="*/ 317626 h 950385"/>
                    <a:gd name="connsiteX18" fmla="*/ 95474 w 616622"/>
                    <a:gd name="connsiteY18" fmla="*/ 203326 h 950385"/>
                    <a:gd name="connsiteX19" fmla="*/ 324074 w 616622"/>
                    <a:gd name="connsiteY19" fmla="*/ 177926 h 950385"/>
                    <a:gd name="connsiteX0" fmla="*/ 324074 w 616622"/>
                    <a:gd name="connsiteY0" fmla="*/ 178009 h 950468"/>
                    <a:gd name="connsiteX1" fmla="*/ 355824 w 616622"/>
                    <a:gd name="connsiteY1" fmla="*/ 120859 h 950468"/>
                    <a:gd name="connsiteX2" fmla="*/ 457424 w 616622"/>
                    <a:gd name="connsiteY2" fmla="*/ 209 h 950468"/>
                    <a:gd name="connsiteX3" fmla="*/ 533624 w 616622"/>
                    <a:gd name="connsiteY3" fmla="*/ 152609 h 950468"/>
                    <a:gd name="connsiteX4" fmla="*/ 501874 w 616622"/>
                    <a:gd name="connsiteY4" fmla="*/ 317709 h 950468"/>
                    <a:gd name="connsiteX5" fmla="*/ 616174 w 616622"/>
                    <a:gd name="connsiteY5" fmla="*/ 597109 h 950468"/>
                    <a:gd name="connsiteX6" fmla="*/ 527274 w 616622"/>
                    <a:gd name="connsiteY6" fmla="*/ 901909 h 950468"/>
                    <a:gd name="connsiteX7" fmla="*/ 209774 w 616622"/>
                    <a:gd name="connsiteY7" fmla="*/ 940009 h 950468"/>
                    <a:gd name="connsiteX8" fmla="*/ 70074 w 616622"/>
                    <a:gd name="connsiteY8" fmla="*/ 800309 h 950468"/>
                    <a:gd name="connsiteX9" fmla="*/ 146274 w 616622"/>
                    <a:gd name="connsiteY9" fmla="*/ 736809 h 950468"/>
                    <a:gd name="connsiteX10" fmla="*/ 247874 w 616622"/>
                    <a:gd name="connsiteY10" fmla="*/ 762209 h 950468"/>
                    <a:gd name="connsiteX11" fmla="*/ 260574 w 616622"/>
                    <a:gd name="connsiteY11" fmla="*/ 647909 h 950468"/>
                    <a:gd name="connsiteX12" fmla="*/ 31974 w 616622"/>
                    <a:gd name="connsiteY12" fmla="*/ 647909 h 950468"/>
                    <a:gd name="connsiteX13" fmla="*/ 19274 w 616622"/>
                    <a:gd name="connsiteY13" fmla="*/ 520909 h 950468"/>
                    <a:gd name="connsiteX14" fmla="*/ 197074 w 616622"/>
                    <a:gd name="connsiteY14" fmla="*/ 457409 h 950468"/>
                    <a:gd name="connsiteX15" fmla="*/ 311374 w 616622"/>
                    <a:gd name="connsiteY15" fmla="*/ 495509 h 950468"/>
                    <a:gd name="connsiteX16" fmla="*/ 412974 w 616622"/>
                    <a:gd name="connsiteY16" fmla="*/ 381209 h 950468"/>
                    <a:gd name="connsiteX17" fmla="*/ 235174 w 616622"/>
                    <a:gd name="connsiteY17" fmla="*/ 343109 h 950468"/>
                    <a:gd name="connsiteX18" fmla="*/ 120874 w 616622"/>
                    <a:gd name="connsiteY18" fmla="*/ 317709 h 950468"/>
                    <a:gd name="connsiteX19" fmla="*/ 95474 w 616622"/>
                    <a:gd name="connsiteY19" fmla="*/ 203409 h 950468"/>
                    <a:gd name="connsiteX20" fmla="*/ 324074 w 616622"/>
                    <a:gd name="connsiteY20" fmla="*/ 178009 h 950468"/>
                    <a:gd name="connsiteX0" fmla="*/ 324074 w 616174"/>
                    <a:gd name="connsiteY0" fmla="*/ 178009 h 943769"/>
                    <a:gd name="connsiteX1" fmla="*/ 355824 w 616174"/>
                    <a:gd name="connsiteY1" fmla="*/ 120859 h 943769"/>
                    <a:gd name="connsiteX2" fmla="*/ 457424 w 616174"/>
                    <a:gd name="connsiteY2" fmla="*/ 209 h 943769"/>
                    <a:gd name="connsiteX3" fmla="*/ 533624 w 616174"/>
                    <a:gd name="connsiteY3" fmla="*/ 152609 h 943769"/>
                    <a:gd name="connsiteX4" fmla="*/ 501874 w 616174"/>
                    <a:gd name="connsiteY4" fmla="*/ 317709 h 943769"/>
                    <a:gd name="connsiteX5" fmla="*/ 616174 w 616174"/>
                    <a:gd name="connsiteY5" fmla="*/ 597109 h 943769"/>
                    <a:gd name="connsiteX6" fmla="*/ 501874 w 616174"/>
                    <a:gd name="connsiteY6" fmla="*/ 876509 h 943769"/>
                    <a:gd name="connsiteX7" fmla="*/ 209774 w 616174"/>
                    <a:gd name="connsiteY7" fmla="*/ 940009 h 943769"/>
                    <a:gd name="connsiteX8" fmla="*/ 70074 w 616174"/>
                    <a:gd name="connsiteY8" fmla="*/ 800309 h 943769"/>
                    <a:gd name="connsiteX9" fmla="*/ 146274 w 616174"/>
                    <a:gd name="connsiteY9" fmla="*/ 736809 h 943769"/>
                    <a:gd name="connsiteX10" fmla="*/ 247874 w 616174"/>
                    <a:gd name="connsiteY10" fmla="*/ 762209 h 943769"/>
                    <a:gd name="connsiteX11" fmla="*/ 260574 w 616174"/>
                    <a:gd name="connsiteY11" fmla="*/ 647909 h 943769"/>
                    <a:gd name="connsiteX12" fmla="*/ 31974 w 616174"/>
                    <a:gd name="connsiteY12" fmla="*/ 647909 h 943769"/>
                    <a:gd name="connsiteX13" fmla="*/ 19274 w 616174"/>
                    <a:gd name="connsiteY13" fmla="*/ 520909 h 943769"/>
                    <a:gd name="connsiteX14" fmla="*/ 197074 w 616174"/>
                    <a:gd name="connsiteY14" fmla="*/ 457409 h 943769"/>
                    <a:gd name="connsiteX15" fmla="*/ 311374 w 616174"/>
                    <a:gd name="connsiteY15" fmla="*/ 495509 h 943769"/>
                    <a:gd name="connsiteX16" fmla="*/ 412974 w 616174"/>
                    <a:gd name="connsiteY16" fmla="*/ 381209 h 943769"/>
                    <a:gd name="connsiteX17" fmla="*/ 235174 w 616174"/>
                    <a:gd name="connsiteY17" fmla="*/ 343109 h 943769"/>
                    <a:gd name="connsiteX18" fmla="*/ 120874 w 616174"/>
                    <a:gd name="connsiteY18" fmla="*/ 317709 h 943769"/>
                    <a:gd name="connsiteX19" fmla="*/ 95474 w 616174"/>
                    <a:gd name="connsiteY19" fmla="*/ 203409 h 943769"/>
                    <a:gd name="connsiteX20" fmla="*/ 324074 w 616174"/>
                    <a:gd name="connsiteY20" fmla="*/ 178009 h 943769"/>
                    <a:gd name="connsiteX0" fmla="*/ 324074 w 616174"/>
                    <a:gd name="connsiteY0" fmla="*/ 177937 h 943697"/>
                    <a:gd name="connsiteX1" fmla="*/ 355824 w 616174"/>
                    <a:gd name="connsiteY1" fmla="*/ 120787 h 943697"/>
                    <a:gd name="connsiteX2" fmla="*/ 457424 w 616174"/>
                    <a:gd name="connsiteY2" fmla="*/ 137 h 943697"/>
                    <a:gd name="connsiteX3" fmla="*/ 508224 w 616174"/>
                    <a:gd name="connsiteY3" fmla="*/ 146187 h 943697"/>
                    <a:gd name="connsiteX4" fmla="*/ 501874 w 616174"/>
                    <a:gd name="connsiteY4" fmla="*/ 317637 h 943697"/>
                    <a:gd name="connsiteX5" fmla="*/ 616174 w 616174"/>
                    <a:gd name="connsiteY5" fmla="*/ 597037 h 943697"/>
                    <a:gd name="connsiteX6" fmla="*/ 501874 w 616174"/>
                    <a:gd name="connsiteY6" fmla="*/ 876437 h 943697"/>
                    <a:gd name="connsiteX7" fmla="*/ 209774 w 616174"/>
                    <a:gd name="connsiteY7" fmla="*/ 939937 h 943697"/>
                    <a:gd name="connsiteX8" fmla="*/ 70074 w 616174"/>
                    <a:gd name="connsiteY8" fmla="*/ 800237 h 943697"/>
                    <a:gd name="connsiteX9" fmla="*/ 146274 w 616174"/>
                    <a:gd name="connsiteY9" fmla="*/ 736737 h 943697"/>
                    <a:gd name="connsiteX10" fmla="*/ 247874 w 616174"/>
                    <a:gd name="connsiteY10" fmla="*/ 762137 h 943697"/>
                    <a:gd name="connsiteX11" fmla="*/ 260574 w 616174"/>
                    <a:gd name="connsiteY11" fmla="*/ 647837 h 943697"/>
                    <a:gd name="connsiteX12" fmla="*/ 31974 w 616174"/>
                    <a:gd name="connsiteY12" fmla="*/ 647837 h 943697"/>
                    <a:gd name="connsiteX13" fmla="*/ 19274 w 616174"/>
                    <a:gd name="connsiteY13" fmla="*/ 520837 h 943697"/>
                    <a:gd name="connsiteX14" fmla="*/ 197074 w 616174"/>
                    <a:gd name="connsiteY14" fmla="*/ 457337 h 943697"/>
                    <a:gd name="connsiteX15" fmla="*/ 311374 w 616174"/>
                    <a:gd name="connsiteY15" fmla="*/ 495437 h 943697"/>
                    <a:gd name="connsiteX16" fmla="*/ 412974 w 616174"/>
                    <a:gd name="connsiteY16" fmla="*/ 381137 h 943697"/>
                    <a:gd name="connsiteX17" fmla="*/ 235174 w 616174"/>
                    <a:gd name="connsiteY17" fmla="*/ 343037 h 943697"/>
                    <a:gd name="connsiteX18" fmla="*/ 120874 w 616174"/>
                    <a:gd name="connsiteY18" fmla="*/ 317637 h 943697"/>
                    <a:gd name="connsiteX19" fmla="*/ 95474 w 616174"/>
                    <a:gd name="connsiteY19" fmla="*/ 203337 h 943697"/>
                    <a:gd name="connsiteX20" fmla="*/ 324074 w 616174"/>
                    <a:gd name="connsiteY20" fmla="*/ 177937 h 943697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11374 w 616174"/>
                    <a:gd name="connsiteY15" fmla="*/ 4764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120874 w 616174"/>
                    <a:gd name="connsiteY18" fmla="*/ 298620 h 924680"/>
                    <a:gd name="connsiteX19" fmla="*/ 95474 w 616174"/>
                    <a:gd name="connsiteY19" fmla="*/ 184320 h 924680"/>
                    <a:gd name="connsiteX20" fmla="*/ 324074 w 616174"/>
                    <a:gd name="connsiteY20" fmla="*/ 158920 h 924680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11374 w 616174"/>
                    <a:gd name="connsiteY15" fmla="*/ 4764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120874 w 616174"/>
                    <a:gd name="connsiteY18" fmla="*/ 298620 h 924680"/>
                    <a:gd name="connsiteX19" fmla="*/ 108174 w 616174"/>
                    <a:gd name="connsiteY19" fmla="*/ 197020 h 924680"/>
                    <a:gd name="connsiteX20" fmla="*/ 324074 w 616174"/>
                    <a:gd name="connsiteY20" fmla="*/ 158920 h 924680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11374 w 616174"/>
                    <a:gd name="connsiteY15" fmla="*/ 4764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95474 w 616174"/>
                    <a:gd name="connsiteY18" fmla="*/ 311320 h 924680"/>
                    <a:gd name="connsiteX19" fmla="*/ 108174 w 616174"/>
                    <a:gd name="connsiteY19" fmla="*/ 197020 h 924680"/>
                    <a:gd name="connsiteX20" fmla="*/ 324074 w 616174"/>
                    <a:gd name="connsiteY20" fmla="*/ 158920 h 924680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11374 w 616174"/>
                    <a:gd name="connsiteY15" fmla="*/ 4764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95474 w 616174"/>
                    <a:gd name="connsiteY18" fmla="*/ 330370 h 924680"/>
                    <a:gd name="connsiteX19" fmla="*/ 108174 w 616174"/>
                    <a:gd name="connsiteY19" fmla="*/ 197020 h 924680"/>
                    <a:gd name="connsiteX20" fmla="*/ 324074 w 616174"/>
                    <a:gd name="connsiteY20" fmla="*/ 158920 h 924680"/>
                    <a:gd name="connsiteX0" fmla="*/ 324074 w 616174"/>
                    <a:gd name="connsiteY0" fmla="*/ 158920 h 924680"/>
                    <a:gd name="connsiteX1" fmla="*/ 355824 w 616174"/>
                    <a:gd name="connsiteY1" fmla="*/ 101770 h 924680"/>
                    <a:gd name="connsiteX2" fmla="*/ 457424 w 616174"/>
                    <a:gd name="connsiteY2" fmla="*/ 170 h 924680"/>
                    <a:gd name="connsiteX3" fmla="*/ 508224 w 616174"/>
                    <a:gd name="connsiteY3" fmla="*/ 127170 h 924680"/>
                    <a:gd name="connsiteX4" fmla="*/ 501874 w 616174"/>
                    <a:gd name="connsiteY4" fmla="*/ 298620 h 924680"/>
                    <a:gd name="connsiteX5" fmla="*/ 616174 w 616174"/>
                    <a:gd name="connsiteY5" fmla="*/ 578020 h 924680"/>
                    <a:gd name="connsiteX6" fmla="*/ 501874 w 616174"/>
                    <a:gd name="connsiteY6" fmla="*/ 857420 h 924680"/>
                    <a:gd name="connsiteX7" fmla="*/ 209774 w 616174"/>
                    <a:gd name="connsiteY7" fmla="*/ 920920 h 924680"/>
                    <a:gd name="connsiteX8" fmla="*/ 70074 w 616174"/>
                    <a:gd name="connsiteY8" fmla="*/ 781220 h 924680"/>
                    <a:gd name="connsiteX9" fmla="*/ 146274 w 616174"/>
                    <a:gd name="connsiteY9" fmla="*/ 717720 h 924680"/>
                    <a:gd name="connsiteX10" fmla="*/ 247874 w 616174"/>
                    <a:gd name="connsiteY10" fmla="*/ 743120 h 924680"/>
                    <a:gd name="connsiteX11" fmla="*/ 260574 w 616174"/>
                    <a:gd name="connsiteY11" fmla="*/ 628820 h 924680"/>
                    <a:gd name="connsiteX12" fmla="*/ 31974 w 616174"/>
                    <a:gd name="connsiteY12" fmla="*/ 628820 h 924680"/>
                    <a:gd name="connsiteX13" fmla="*/ 19274 w 616174"/>
                    <a:gd name="connsiteY13" fmla="*/ 501820 h 924680"/>
                    <a:gd name="connsiteX14" fmla="*/ 197074 w 616174"/>
                    <a:gd name="connsiteY14" fmla="*/ 438320 h 924680"/>
                    <a:gd name="connsiteX15" fmla="*/ 336774 w 616174"/>
                    <a:gd name="connsiteY15" fmla="*/ 489120 h 924680"/>
                    <a:gd name="connsiteX16" fmla="*/ 412974 w 616174"/>
                    <a:gd name="connsiteY16" fmla="*/ 362120 h 924680"/>
                    <a:gd name="connsiteX17" fmla="*/ 235174 w 616174"/>
                    <a:gd name="connsiteY17" fmla="*/ 324020 h 924680"/>
                    <a:gd name="connsiteX18" fmla="*/ 95474 w 616174"/>
                    <a:gd name="connsiteY18" fmla="*/ 330370 h 924680"/>
                    <a:gd name="connsiteX19" fmla="*/ 108174 w 616174"/>
                    <a:gd name="connsiteY19" fmla="*/ 197020 h 924680"/>
                    <a:gd name="connsiteX20" fmla="*/ 324074 w 616174"/>
                    <a:gd name="connsiteY20" fmla="*/ 158920 h 924680"/>
                    <a:gd name="connsiteX0" fmla="*/ 323646 w 615746"/>
                    <a:gd name="connsiteY0" fmla="*/ 158920 h 924680"/>
                    <a:gd name="connsiteX1" fmla="*/ 355396 w 615746"/>
                    <a:gd name="connsiteY1" fmla="*/ 101770 h 924680"/>
                    <a:gd name="connsiteX2" fmla="*/ 456996 w 615746"/>
                    <a:gd name="connsiteY2" fmla="*/ 170 h 924680"/>
                    <a:gd name="connsiteX3" fmla="*/ 507796 w 615746"/>
                    <a:gd name="connsiteY3" fmla="*/ 127170 h 924680"/>
                    <a:gd name="connsiteX4" fmla="*/ 501446 w 615746"/>
                    <a:gd name="connsiteY4" fmla="*/ 298620 h 924680"/>
                    <a:gd name="connsiteX5" fmla="*/ 615746 w 615746"/>
                    <a:gd name="connsiteY5" fmla="*/ 578020 h 924680"/>
                    <a:gd name="connsiteX6" fmla="*/ 501446 w 615746"/>
                    <a:gd name="connsiteY6" fmla="*/ 857420 h 924680"/>
                    <a:gd name="connsiteX7" fmla="*/ 209346 w 615746"/>
                    <a:gd name="connsiteY7" fmla="*/ 920920 h 924680"/>
                    <a:gd name="connsiteX8" fmla="*/ 69646 w 615746"/>
                    <a:gd name="connsiteY8" fmla="*/ 781220 h 924680"/>
                    <a:gd name="connsiteX9" fmla="*/ 145846 w 615746"/>
                    <a:gd name="connsiteY9" fmla="*/ 717720 h 924680"/>
                    <a:gd name="connsiteX10" fmla="*/ 247446 w 615746"/>
                    <a:gd name="connsiteY10" fmla="*/ 743120 h 924680"/>
                    <a:gd name="connsiteX11" fmla="*/ 260146 w 615746"/>
                    <a:gd name="connsiteY11" fmla="*/ 628820 h 924680"/>
                    <a:gd name="connsiteX12" fmla="*/ 31546 w 615746"/>
                    <a:gd name="connsiteY12" fmla="*/ 628820 h 924680"/>
                    <a:gd name="connsiteX13" fmla="*/ 18846 w 615746"/>
                    <a:gd name="connsiteY13" fmla="*/ 501820 h 924680"/>
                    <a:gd name="connsiteX14" fmla="*/ 190296 w 615746"/>
                    <a:gd name="connsiteY14" fmla="*/ 457370 h 924680"/>
                    <a:gd name="connsiteX15" fmla="*/ 336346 w 615746"/>
                    <a:gd name="connsiteY15" fmla="*/ 489120 h 924680"/>
                    <a:gd name="connsiteX16" fmla="*/ 412546 w 615746"/>
                    <a:gd name="connsiteY16" fmla="*/ 362120 h 924680"/>
                    <a:gd name="connsiteX17" fmla="*/ 234746 w 615746"/>
                    <a:gd name="connsiteY17" fmla="*/ 324020 h 924680"/>
                    <a:gd name="connsiteX18" fmla="*/ 95046 w 615746"/>
                    <a:gd name="connsiteY18" fmla="*/ 330370 h 924680"/>
                    <a:gd name="connsiteX19" fmla="*/ 107746 w 615746"/>
                    <a:gd name="connsiteY19" fmla="*/ 197020 h 924680"/>
                    <a:gd name="connsiteX20" fmla="*/ 323646 w 615746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45418 w 615318"/>
                    <a:gd name="connsiteY9" fmla="*/ 717720 h 924680"/>
                    <a:gd name="connsiteX10" fmla="*/ 247018 w 615318"/>
                    <a:gd name="connsiteY10" fmla="*/ 74312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2562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45418 w 615318"/>
                    <a:gd name="connsiteY9" fmla="*/ 717720 h 924680"/>
                    <a:gd name="connsiteX10" fmla="*/ 247018 w 615318"/>
                    <a:gd name="connsiteY10" fmla="*/ 74312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2562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45418 w 615318"/>
                    <a:gd name="connsiteY9" fmla="*/ 717720 h 924680"/>
                    <a:gd name="connsiteX10" fmla="*/ 247018 w 615318"/>
                    <a:gd name="connsiteY10" fmla="*/ 74312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5737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45418 w 615318"/>
                    <a:gd name="connsiteY9" fmla="*/ 717720 h 924680"/>
                    <a:gd name="connsiteX10" fmla="*/ 291468 w 615318"/>
                    <a:gd name="connsiteY10" fmla="*/ 76217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5737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39068 w 615318"/>
                    <a:gd name="connsiteY9" fmla="*/ 749470 h 924680"/>
                    <a:gd name="connsiteX10" fmla="*/ 291468 w 615318"/>
                    <a:gd name="connsiteY10" fmla="*/ 76217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5737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4680"/>
                    <a:gd name="connsiteX1" fmla="*/ 354968 w 615318"/>
                    <a:gd name="connsiteY1" fmla="*/ 101770 h 924680"/>
                    <a:gd name="connsiteX2" fmla="*/ 456568 w 615318"/>
                    <a:gd name="connsiteY2" fmla="*/ 170 h 924680"/>
                    <a:gd name="connsiteX3" fmla="*/ 507368 w 615318"/>
                    <a:gd name="connsiteY3" fmla="*/ 127170 h 924680"/>
                    <a:gd name="connsiteX4" fmla="*/ 501018 w 615318"/>
                    <a:gd name="connsiteY4" fmla="*/ 298620 h 924680"/>
                    <a:gd name="connsiteX5" fmla="*/ 615318 w 615318"/>
                    <a:gd name="connsiteY5" fmla="*/ 578020 h 924680"/>
                    <a:gd name="connsiteX6" fmla="*/ 501018 w 615318"/>
                    <a:gd name="connsiteY6" fmla="*/ 857420 h 924680"/>
                    <a:gd name="connsiteX7" fmla="*/ 208918 w 615318"/>
                    <a:gd name="connsiteY7" fmla="*/ 920920 h 924680"/>
                    <a:gd name="connsiteX8" fmla="*/ 69218 w 615318"/>
                    <a:gd name="connsiteY8" fmla="*/ 781220 h 924680"/>
                    <a:gd name="connsiteX9" fmla="*/ 139068 w 615318"/>
                    <a:gd name="connsiteY9" fmla="*/ 749470 h 924680"/>
                    <a:gd name="connsiteX10" fmla="*/ 291468 w 615318"/>
                    <a:gd name="connsiteY10" fmla="*/ 762170 h 924680"/>
                    <a:gd name="connsiteX11" fmla="*/ 259718 w 615318"/>
                    <a:gd name="connsiteY11" fmla="*/ 628820 h 924680"/>
                    <a:gd name="connsiteX12" fmla="*/ 31118 w 615318"/>
                    <a:gd name="connsiteY12" fmla="*/ 628820 h 924680"/>
                    <a:gd name="connsiteX13" fmla="*/ 18418 w 615318"/>
                    <a:gd name="connsiteY13" fmla="*/ 501820 h 924680"/>
                    <a:gd name="connsiteX14" fmla="*/ 183518 w 615318"/>
                    <a:gd name="connsiteY14" fmla="*/ 457370 h 924680"/>
                    <a:gd name="connsiteX15" fmla="*/ 335918 w 615318"/>
                    <a:gd name="connsiteY15" fmla="*/ 489120 h 924680"/>
                    <a:gd name="connsiteX16" fmla="*/ 412118 w 615318"/>
                    <a:gd name="connsiteY16" fmla="*/ 362120 h 924680"/>
                    <a:gd name="connsiteX17" fmla="*/ 234318 w 615318"/>
                    <a:gd name="connsiteY17" fmla="*/ 324020 h 924680"/>
                    <a:gd name="connsiteX18" fmla="*/ 94618 w 615318"/>
                    <a:gd name="connsiteY18" fmla="*/ 330370 h 924680"/>
                    <a:gd name="connsiteX19" fmla="*/ 107318 w 615318"/>
                    <a:gd name="connsiteY19" fmla="*/ 197020 h 924680"/>
                    <a:gd name="connsiteX20" fmla="*/ 323218 w 615318"/>
                    <a:gd name="connsiteY20" fmla="*/ 158920 h 924680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390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6852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8920 h 925085"/>
                    <a:gd name="connsiteX1" fmla="*/ 354968 w 615318"/>
                    <a:gd name="connsiteY1" fmla="*/ 101770 h 925085"/>
                    <a:gd name="connsiteX2" fmla="*/ 456568 w 615318"/>
                    <a:gd name="connsiteY2" fmla="*/ 170 h 925085"/>
                    <a:gd name="connsiteX3" fmla="*/ 507368 w 615318"/>
                    <a:gd name="connsiteY3" fmla="*/ 127170 h 925085"/>
                    <a:gd name="connsiteX4" fmla="*/ 501018 w 615318"/>
                    <a:gd name="connsiteY4" fmla="*/ 298620 h 925085"/>
                    <a:gd name="connsiteX5" fmla="*/ 615318 w 615318"/>
                    <a:gd name="connsiteY5" fmla="*/ 578020 h 925085"/>
                    <a:gd name="connsiteX6" fmla="*/ 501018 w 615318"/>
                    <a:gd name="connsiteY6" fmla="*/ 857420 h 925085"/>
                    <a:gd name="connsiteX7" fmla="*/ 208918 w 615318"/>
                    <a:gd name="connsiteY7" fmla="*/ 920920 h 925085"/>
                    <a:gd name="connsiteX8" fmla="*/ 43818 w 615318"/>
                    <a:gd name="connsiteY8" fmla="*/ 774870 h 925085"/>
                    <a:gd name="connsiteX9" fmla="*/ 126368 w 615318"/>
                    <a:gd name="connsiteY9" fmla="*/ 749470 h 925085"/>
                    <a:gd name="connsiteX10" fmla="*/ 291468 w 615318"/>
                    <a:gd name="connsiteY10" fmla="*/ 762170 h 925085"/>
                    <a:gd name="connsiteX11" fmla="*/ 259718 w 615318"/>
                    <a:gd name="connsiteY11" fmla="*/ 628820 h 925085"/>
                    <a:gd name="connsiteX12" fmla="*/ 31118 w 615318"/>
                    <a:gd name="connsiteY12" fmla="*/ 628820 h 925085"/>
                    <a:gd name="connsiteX13" fmla="*/ 18418 w 615318"/>
                    <a:gd name="connsiteY13" fmla="*/ 501820 h 925085"/>
                    <a:gd name="connsiteX14" fmla="*/ 183518 w 615318"/>
                    <a:gd name="connsiteY14" fmla="*/ 457370 h 925085"/>
                    <a:gd name="connsiteX15" fmla="*/ 335918 w 615318"/>
                    <a:gd name="connsiteY15" fmla="*/ 489120 h 925085"/>
                    <a:gd name="connsiteX16" fmla="*/ 412118 w 615318"/>
                    <a:gd name="connsiteY16" fmla="*/ 362120 h 925085"/>
                    <a:gd name="connsiteX17" fmla="*/ 234318 w 615318"/>
                    <a:gd name="connsiteY17" fmla="*/ 324020 h 925085"/>
                    <a:gd name="connsiteX18" fmla="*/ 94618 w 615318"/>
                    <a:gd name="connsiteY18" fmla="*/ 330370 h 925085"/>
                    <a:gd name="connsiteX19" fmla="*/ 107318 w 615318"/>
                    <a:gd name="connsiteY19" fmla="*/ 197020 h 925085"/>
                    <a:gd name="connsiteX20" fmla="*/ 323218 w 615318"/>
                    <a:gd name="connsiteY20" fmla="*/ 158920 h 925085"/>
                    <a:gd name="connsiteX0" fmla="*/ 323218 w 615318"/>
                    <a:gd name="connsiteY0" fmla="*/ 151794 h 917959"/>
                    <a:gd name="connsiteX1" fmla="*/ 354968 w 615318"/>
                    <a:gd name="connsiteY1" fmla="*/ 94644 h 917959"/>
                    <a:gd name="connsiteX2" fmla="*/ 489906 w 615318"/>
                    <a:gd name="connsiteY2" fmla="*/ 187 h 917959"/>
                    <a:gd name="connsiteX3" fmla="*/ 507368 w 615318"/>
                    <a:gd name="connsiteY3" fmla="*/ 120044 h 917959"/>
                    <a:gd name="connsiteX4" fmla="*/ 501018 w 615318"/>
                    <a:gd name="connsiteY4" fmla="*/ 291494 h 917959"/>
                    <a:gd name="connsiteX5" fmla="*/ 615318 w 615318"/>
                    <a:gd name="connsiteY5" fmla="*/ 570894 h 917959"/>
                    <a:gd name="connsiteX6" fmla="*/ 501018 w 615318"/>
                    <a:gd name="connsiteY6" fmla="*/ 850294 h 917959"/>
                    <a:gd name="connsiteX7" fmla="*/ 208918 w 615318"/>
                    <a:gd name="connsiteY7" fmla="*/ 913794 h 917959"/>
                    <a:gd name="connsiteX8" fmla="*/ 43818 w 615318"/>
                    <a:gd name="connsiteY8" fmla="*/ 767744 h 917959"/>
                    <a:gd name="connsiteX9" fmla="*/ 126368 w 615318"/>
                    <a:gd name="connsiteY9" fmla="*/ 742344 h 917959"/>
                    <a:gd name="connsiteX10" fmla="*/ 291468 w 615318"/>
                    <a:gd name="connsiteY10" fmla="*/ 755044 h 917959"/>
                    <a:gd name="connsiteX11" fmla="*/ 259718 w 615318"/>
                    <a:gd name="connsiteY11" fmla="*/ 621694 h 917959"/>
                    <a:gd name="connsiteX12" fmla="*/ 31118 w 615318"/>
                    <a:gd name="connsiteY12" fmla="*/ 621694 h 917959"/>
                    <a:gd name="connsiteX13" fmla="*/ 18418 w 615318"/>
                    <a:gd name="connsiteY13" fmla="*/ 494694 h 917959"/>
                    <a:gd name="connsiteX14" fmla="*/ 183518 w 615318"/>
                    <a:gd name="connsiteY14" fmla="*/ 450244 h 917959"/>
                    <a:gd name="connsiteX15" fmla="*/ 335918 w 615318"/>
                    <a:gd name="connsiteY15" fmla="*/ 481994 h 917959"/>
                    <a:gd name="connsiteX16" fmla="*/ 412118 w 615318"/>
                    <a:gd name="connsiteY16" fmla="*/ 354994 h 917959"/>
                    <a:gd name="connsiteX17" fmla="*/ 234318 w 615318"/>
                    <a:gd name="connsiteY17" fmla="*/ 316894 h 917959"/>
                    <a:gd name="connsiteX18" fmla="*/ 94618 w 615318"/>
                    <a:gd name="connsiteY18" fmla="*/ 323244 h 917959"/>
                    <a:gd name="connsiteX19" fmla="*/ 107318 w 615318"/>
                    <a:gd name="connsiteY19" fmla="*/ 189894 h 917959"/>
                    <a:gd name="connsiteX20" fmla="*/ 323218 w 615318"/>
                    <a:gd name="connsiteY20" fmla="*/ 151794 h 917959"/>
                    <a:gd name="connsiteX0" fmla="*/ 323218 w 615318"/>
                    <a:gd name="connsiteY0" fmla="*/ 152037 h 918202"/>
                    <a:gd name="connsiteX1" fmla="*/ 354968 w 615318"/>
                    <a:gd name="connsiteY1" fmla="*/ 94887 h 918202"/>
                    <a:gd name="connsiteX2" fmla="*/ 489906 w 615318"/>
                    <a:gd name="connsiteY2" fmla="*/ 430 h 918202"/>
                    <a:gd name="connsiteX3" fmla="*/ 507368 w 615318"/>
                    <a:gd name="connsiteY3" fmla="*/ 120287 h 918202"/>
                    <a:gd name="connsiteX4" fmla="*/ 501018 w 615318"/>
                    <a:gd name="connsiteY4" fmla="*/ 291737 h 918202"/>
                    <a:gd name="connsiteX5" fmla="*/ 615318 w 615318"/>
                    <a:gd name="connsiteY5" fmla="*/ 571137 h 918202"/>
                    <a:gd name="connsiteX6" fmla="*/ 501018 w 615318"/>
                    <a:gd name="connsiteY6" fmla="*/ 850537 h 918202"/>
                    <a:gd name="connsiteX7" fmla="*/ 208918 w 615318"/>
                    <a:gd name="connsiteY7" fmla="*/ 914037 h 918202"/>
                    <a:gd name="connsiteX8" fmla="*/ 43818 w 615318"/>
                    <a:gd name="connsiteY8" fmla="*/ 767987 h 918202"/>
                    <a:gd name="connsiteX9" fmla="*/ 126368 w 615318"/>
                    <a:gd name="connsiteY9" fmla="*/ 742587 h 918202"/>
                    <a:gd name="connsiteX10" fmla="*/ 291468 w 615318"/>
                    <a:gd name="connsiteY10" fmla="*/ 755287 h 918202"/>
                    <a:gd name="connsiteX11" fmla="*/ 259718 w 615318"/>
                    <a:gd name="connsiteY11" fmla="*/ 621937 h 918202"/>
                    <a:gd name="connsiteX12" fmla="*/ 31118 w 615318"/>
                    <a:gd name="connsiteY12" fmla="*/ 621937 h 918202"/>
                    <a:gd name="connsiteX13" fmla="*/ 18418 w 615318"/>
                    <a:gd name="connsiteY13" fmla="*/ 494937 h 918202"/>
                    <a:gd name="connsiteX14" fmla="*/ 183518 w 615318"/>
                    <a:gd name="connsiteY14" fmla="*/ 450487 h 918202"/>
                    <a:gd name="connsiteX15" fmla="*/ 335918 w 615318"/>
                    <a:gd name="connsiteY15" fmla="*/ 482237 h 918202"/>
                    <a:gd name="connsiteX16" fmla="*/ 412118 w 615318"/>
                    <a:gd name="connsiteY16" fmla="*/ 355237 h 918202"/>
                    <a:gd name="connsiteX17" fmla="*/ 234318 w 615318"/>
                    <a:gd name="connsiteY17" fmla="*/ 317137 h 918202"/>
                    <a:gd name="connsiteX18" fmla="*/ 94618 w 615318"/>
                    <a:gd name="connsiteY18" fmla="*/ 323487 h 918202"/>
                    <a:gd name="connsiteX19" fmla="*/ 107318 w 615318"/>
                    <a:gd name="connsiteY19" fmla="*/ 190137 h 918202"/>
                    <a:gd name="connsiteX20" fmla="*/ 323218 w 615318"/>
                    <a:gd name="connsiteY20" fmla="*/ 152037 h 918202"/>
                    <a:gd name="connsiteX0" fmla="*/ 323218 w 615318"/>
                    <a:gd name="connsiteY0" fmla="*/ 152755 h 918920"/>
                    <a:gd name="connsiteX1" fmla="*/ 354968 w 615318"/>
                    <a:gd name="connsiteY1" fmla="*/ 95605 h 918920"/>
                    <a:gd name="connsiteX2" fmla="*/ 489906 w 615318"/>
                    <a:gd name="connsiteY2" fmla="*/ 1148 h 918920"/>
                    <a:gd name="connsiteX3" fmla="*/ 507368 w 615318"/>
                    <a:gd name="connsiteY3" fmla="*/ 121005 h 918920"/>
                    <a:gd name="connsiteX4" fmla="*/ 501018 w 615318"/>
                    <a:gd name="connsiteY4" fmla="*/ 292455 h 918920"/>
                    <a:gd name="connsiteX5" fmla="*/ 615318 w 615318"/>
                    <a:gd name="connsiteY5" fmla="*/ 571855 h 918920"/>
                    <a:gd name="connsiteX6" fmla="*/ 501018 w 615318"/>
                    <a:gd name="connsiteY6" fmla="*/ 851255 h 918920"/>
                    <a:gd name="connsiteX7" fmla="*/ 208918 w 615318"/>
                    <a:gd name="connsiteY7" fmla="*/ 914755 h 918920"/>
                    <a:gd name="connsiteX8" fmla="*/ 43818 w 615318"/>
                    <a:gd name="connsiteY8" fmla="*/ 768705 h 918920"/>
                    <a:gd name="connsiteX9" fmla="*/ 126368 w 615318"/>
                    <a:gd name="connsiteY9" fmla="*/ 743305 h 918920"/>
                    <a:gd name="connsiteX10" fmla="*/ 291468 w 615318"/>
                    <a:gd name="connsiteY10" fmla="*/ 756005 h 918920"/>
                    <a:gd name="connsiteX11" fmla="*/ 259718 w 615318"/>
                    <a:gd name="connsiteY11" fmla="*/ 622655 h 918920"/>
                    <a:gd name="connsiteX12" fmla="*/ 31118 w 615318"/>
                    <a:gd name="connsiteY12" fmla="*/ 622655 h 918920"/>
                    <a:gd name="connsiteX13" fmla="*/ 18418 w 615318"/>
                    <a:gd name="connsiteY13" fmla="*/ 495655 h 918920"/>
                    <a:gd name="connsiteX14" fmla="*/ 183518 w 615318"/>
                    <a:gd name="connsiteY14" fmla="*/ 451205 h 918920"/>
                    <a:gd name="connsiteX15" fmla="*/ 335918 w 615318"/>
                    <a:gd name="connsiteY15" fmla="*/ 482955 h 918920"/>
                    <a:gd name="connsiteX16" fmla="*/ 412118 w 615318"/>
                    <a:gd name="connsiteY16" fmla="*/ 355955 h 918920"/>
                    <a:gd name="connsiteX17" fmla="*/ 234318 w 615318"/>
                    <a:gd name="connsiteY17" fmla="*/ 317855 h 918920"/>
                    <a:gd name="connsiteX18" fmla="*/ 94618 w 615318"/>
                    <a:gd name="connsiteY18" fmla="*/ 324205 h 918920"/>
                    <a:gd name="connsiteX19" fmla="*/ 107318 w 615318"/>
                    <a:gd name="connsiteY19" fmla="*/ 190855 h 918920"/>
                    <a:gd name="connsiteX20" fmla="*/ 323218 w 615318"/>
                    <a:gd name="connsiteY20" fmla="*/ 152755 h 918920"/>
                    <a:gd name="connsiteX0" fmla="*/ 323218 w 615318"/>
                    <a:gd name="connsiteY0" fmla="*/ 157456 h 923621"/>
                    <a:gd name="connsiteX1" fmla="*/ 354968 w 615318"/>
                    <a:gd name="connsiteY1" fmla="*/ 100306 h 923621"/>
                    <a:gd name="connsiteX2" fmla="*/ 475618 w 615318"/>
                    <a:gd name="connsiteY2" fmla="*/ 1087 h 923621"/>
                    <a:gd name="connsiteX3" fmla="*/ 507368 w 615318"/>
                    <a:gd name="connsiteY3" fmla="*/ 125706 h 923621"/>
                    <a:gd name="connsiteX4" fmla="*/ 501018 w 615318"/>
                    <a:gd name="connsiteY4" fmla="*/ 297156 h 923621"/>
                    <a:gd name="connsiteX5" fmla="*/ 615318 w 615318"/>
                    <a:gd name="connsiteY5" fmla="*/ 576556 h 923621"/>
                    <a:gd name="connsiteX6" fmla="*/ 501018 w 615318"/>
                    <a:gd name="connsiteY6" fmla="*/ 855956 h 923621"/>
                    <a:gd name="connsiteX7" fmla="*/ 208918 w 615318"/>
                    <a:gd name="connsiteY7" fmla="*/ 919456 h 923621"/>
                    <a:gd name="connsiteX8" fmla="*/ 43818 w 615318"/>
                    <a:gd name="connsiteY8" fmla="*/ 773406 h 923621"/>
                    <a:gd name="connsiteX9" fmla="*/ 126368 w 615318"/>
                    <a:gd name="connsiteY9" fmla="*/ 748006 h 923621"/>
                    <a:gd name="connsiteX10" fmla="*/ 291468 w 615318"/>
                    <a:gd name="connsiteY10" fmla="*/ 760706 h 923621"/>
                    <a:gd name="connsiteX11" fmla="*/ 259718 w 615318"/>
                    <a:gd name="connsiteY11" fmla="*/ 627356 h 923621"/>
                    <a:gd name="connsiteX12" fmla="*/ 31118 w 615318"/>
                    <a:gd name="connsiteY12" fmla="*/ 627356 h 923621"/>
                    <a:gd name="connsiteX13" fmla="*/ 18418 w 615318"/>
                    <a:gd name="connsiteY13" fmla="*/ 500356 h 923621"/>
                    <a:gd name="connsiteX14" fmla="*/ 183518 w 615318"/>
                    <a:gd name="connsiteY14" fmla="*/ 455906 h 923621"/>
                    <a:gd name="connsiteX15" fmla="*/ 335918 w 615318"/>
                    <a:gd name="connsiteY15" fmla="*/ 487656 h 923621"/>
                    <a:gd name="connsiteX16" fmla="*/ 412118 w 615318"/>
                    <a:gd name="connsiteY16" fmla="*/ 360656 h 923621"/>
                    <a:gd name="connsiteX17" fmla="*/ 234318 w 615318"/>
                    <a:gd name="connsiteY17" fmla="*/ 322556 h 923621"/>
                    <a:gd name="connsiteX18" fmla="*/ 94618 w 615318"/>
                    <a:gd name="connsiteY18" fmla="*/ 328906 h 923621"/>
                    <a:gd name="connsiteX19" fmla="*/ 107318 w 615318"/>
                    <a:gd name="connsiteY19" fmla="*/ 195556 h 923621"/>
                    <a:gd name="connsiteX20" fmla="*/ 323218 w 615318"/>
                    <a:gd name="connsiteY20" fmla="*/ 157456 h 923621"/>
                    <a:gd name="connsiteX0" fmla="*/ 323218 w 615318"/>
                    <a:gd name="connsiteY0" fmla="*/ 157456 h 923621"/>
                    <a:gd name="connsiteX1" fmla="*/ 354968 w 615318"/>
                    <a:gd name="connsiteY1" fmla="*/ 100306 h 923621"/>
                    <a:gd name="connsiteX2" fmla="*/ 475618 w 615318"/>
                    <a:gd name="connsiteY2" fmla="*/ 1087 h 923621"/>
                    <a:gd name="connsiteX3" fmla="*/ 507368 w 615318"/>
                    <a:gd name="connsiteY3" fmla="*/ 125706 h 923621"/>
                    <a:gd name="connsiteX4" fmla="*/ 501018 w 615318"/>
                    <a:gd name="connsiteY4" fmla="*/ 297156 h 923621"/>
                    <a:gd name="connsiteX5" fmla="*/ 615318 w 615318"/>
                    <a:gd name="connsiteY5" fmla="*/ 576556 h 923621"/>
                    <a:gd name="connsiteX6" fmla="*/ 501018 w 615318"/>
                    <a:gd name="connsiteY6" fmla="*/ 855956 h 923621"/>
                    <a:gd name="connsiteX7" fmla="*/ 208918 w 615318"/>
                    <a:gd name="connsiteY7" fmla="*/ 919456 h 923621"/>
                    <a:gd name="connsiteX8" fmla="*/ 43818 w 615318"/>
                    <a:gd name="connsiteY8" fmla="*/ 773406 h 923621"/>
                    <a:gd name="connsiteX9" fmla="*/ 126368 w 615318"/>
                    <a:gd name="connsiteY9" fmla="*/ 748006 h 923621"/>
                    <a:gd name="connsiteX10" fmla="*/ 291468 w 615318"/>
                    <a:gd name="connsiteY10" fmla="*/ 760706 h 923621"/>
                    <a:gd name="connsiteX11" fmla="*/ 259718 w 615318"/>
                    <a:gd name="connsiteY11" fmla="*/ 627356 h 923621"/>
                    <a:gd name="connsiteX12" fmla="*/ 31118 w 615318"/>
                    <a:gd name="connsiteY12" fmla="*/ 627356 h 923621"/>
                    <a:gd name="connsiteX13" fmla="*/ 18418 w 615318"/>
                    <a:gd name="connsiteY13" fmla="*/ 500356 h 923621"/>
                    <a:gd name="connsiteX14" fmla="*/ 183518 w 615318"/>
                    <a:gd name="connsiteY14" fmla="*/ 455906 h 923621"/>
                    <a:gd name="connsiteX15" fmla="*/ 335918 w 615318"/>
                    <a:gd name="connsiteY15" fmla="*/ 487656 h 923621"/>
                    <a:gd name="connsiteX16" fmla="*/ 412118 w 615318"/>
                    <a:gd name="connsiteY16" fmla="*/ 360656 h 923621"/>
                    <a:gd name="connsiteX17" fmla="*/ 234318 w 615318"/>
                    <a:gd name="connsiteY17" fmla="*/ 322556 h 923621"/>
                    <a:gd name="connsiteX18" fmla="*/ 94618 w 615318"/>
                    <a:gd name="connsiteY18" fmla="*/ 328906 h 923621"/>
                    <a:gd name="connsiteX19" fmla="*/ 107318 w 615318"/>
                    <a:gd name="connsiteY19" fmla="*/ 195556 h 923621"/>
                    <a:gd name="connsiteX20" fmla="*/ 323218 w 615318"/>
                    <a:gd name="connsiteY20" fmla="*/ 157456 h 923621"/>
                    <a:gd name="connsiteX0" fmla="*/ 323218 w 615351"/>
                    <a:gd name="connsiteY0" fmla="*/ 157456 h 923621"/>
                    <a:gd name="connsiteX1" fmla="*/ 354968 w 615351"/>
                    <a:gd name="connsiteY1" fmla="*/ 100306 h 923621"/>
                    <a:gd name="connsiteX2" fmla="*/ 475618 w 615351"/>
                    <a:gd name="connsiteY2" fmla="*/ 1087 h 923621"/>
                    <a:gd name="connsiteX3" fmla="*/ 507368 w 615351"/>
                    <a:gd name="connsiteY3" fmla="*/ 125706 h 923621"/>
                    <a:gd name="connsiteX4" fmla="*/ 512924 w 615351"/>
                    <a:gd name="connsiteY4" fmla="*/ 297156 h 923621"/>
                    <a:gd name="connsiteX5" fmla="*/ 615318 w 615351"/>
                    <a:gd name="connsiteY5" fmla="*/ 576556 h 923621"/>
                    <a:gd name="connsiteX6" fmla="*/ 501018 w 615351"/>
                    <a:gd name="connsiteY6" fmla="*/ 855956 h 923621"/>
                    <a:gd name="connsiteX7" fmla="*/ 208918 w 615351"/>
                    <a:gd name="connsiteY7" fmla="*/ 919456 h 923621"/>
                    <a:gd name="connsiteX8" fmla="*/ 43818 w 615351"/>
                    <a:gd name="connsiteY8" fmla="*/ 773406 h 923621"/>
                    <a:gd name="connsiteX9" fmla="*/ 126368 w 615351"/>
                    <a:gd name="connsiteY9" fmla="*/ 748006 h 923621"/>
                    <a:gd name="connsiteX10" fmla="*/ 291468 w 615351"/>
                    <a:gd name="connsiteY10" fmla="*/ 760706 h 923621"/>
                    <a:gd name="connsiteX11" fmla="*/ 259718 w 615351"/>
                    <a:gd name="connsiteY11" fmla="*/ 627356 h 923621"/>
                    <a:gd name="connsiteX12" fmla="*/ 31118 w 615351"/>
                    <a:gd name="connsiteY12" fmla="*/ 627356 h 923621"/>
                    <a:gd name="connsiteX13" fmla="*/ 18418 w 615351"/>
                    <a:gd name="connsiteY13" fmla="*/ 500356 h 923621"/>
                    <a:gd name="connsiteX14" fmla="*/ 183518 w 615351"/>
                    <a:gd name="connsiteY14" fmla="*/ 455906 h 923621"/>
                    <a:gd name="connsiteX15" fmla="*/ 335918 w 615351"/>
                    <a:gd name="connsiteY15" fmla="*/ 487656 h 923621"/>
                    <a:gd name="connsiteX16" fmla="*/ 412118 w 615351"/>
                    <a:gd name="connsiteY16" fmla="*/ 360656 h 923621"/>
                    <a:gd name="connsiteX17" fmla="*/ 234318 w 615351"/>
                    <a:gd name="connsiteY17" fmla="*/ 322556 h 923621"/>
                    <a:gd name="connsiteX18" fmla="*/ 94618 w 615351"/>
                    <a:gd name="connsiteY18" fmla="*/ 328906 h 923621"/>
                    <a:gd name="connsiteX19" fmla="*/ 107318 w 615351"/>
                    <a:gd name="connsiteY19" fmla="*/ 195556 h 923621"/>
                    <a:gd name="connsiteX20" fmla="*/ 323218 w 615351"/>
                    <a:gd name="connsiteY20" fmla="*/ 157456 h 923621"/>
                    <a:gd name="connsiteX0" fmla="*/ 323218 w 615358"/>
                    <a:gd name="connsiteY0" fmla="*/ 157456 h 923621"/>
                    <a:gd name="connsiteX1" fmla="*/ 354968 w 615358"/>
                    <a:gd name="connsiteY1" fmla="*/ 100306 h 923621"/>
                    <a:gd name="connsiteX2" fmla="*/ 475618 w 615358"/>
                    <a:gd name="connsiteY2" fmla="*/ 1087 h 923621"/>
                    <a:gd name="connsiteX3" fmla="*/ 507368 w 615358"/>
                    <a:gd name="connsiteY3" fmla="*/ 125706 h 923621"/>
                    <a:gd name="connsiteX4" fmla="*/ 512924 w 615358"/>
                    <a:gd name="connsiteY4" fmla="*/ 297156 h 923621"/>
                    <a:gd name="connsiteX5" fmla="*/ 615318 w 615358"/>
                    <a:gd name="connsiteY5" fmla="*/ 576556 h 923621"/>
                    <a:gd name="connsiteX6" fmla="*/ 501018 w 615358"/>
                    <a:gd name="connsiteY6" fmla="*/ 855956 h 923621"/>
                    <a:gd name="connsiteX7" fmla="*/ 208918 w 615358"/>
                    <a:gd name="connsiteY7" fmla="*/ 919456 h 923621"/>
                    <a:gd name="connsiteX8" fmla="*/ 43818 w 615358"/>
                    <a:gd name="connsiteY8" fmla="*/ 773406 h 923621"/>
                    <a:gd name="connsiteX9" fmla="*/ 126368 w 615358"/>
                    <a:gd name="connsiteY9" fmla="*/ 748006 h 923621"/>
                    <a:gd name="connsiteX10" fmla="*/ 291468 w 615358"/>
                    <a:gd name="connsiteY10" fmla="*/ 760706 h 923621"/>
                    <a:gd name="connsiteX11" fmla="*/ 259718 w 615358"/>
                    <a:gd name="connsiteY11" fmla="*/ 627356 h 923621"/>
                    <a:gd name="connsiteX12" fmla="*/ 31118 w 615358"/>
                    <a:gd name="connsiteY12" fmla="*/ 627356 h 923621"/>
                    <a:gd name="connsiteX13" fmla="*/ 18418 w 615358"/>
                    <a:gd name="connsiteY13" fmla="*/ 500356 h 923621"/>
                    <a:gd name="connsiteX14" fmla="*/ 183518 w 615358"/>
                    <a:gd name="connsiteY14" fmla="*/ 455906 h 923621"/>
                    <a:gd name="connsiteX15" fmla="*/ 335918 w 615358"/>
                    <a:gd name="connsiteY15" fmla="*/ 487656 h 923621"/>
                    <a:gd name="connsiteX16" fmla="*/ 412118 w 615358"/>
                    <a:gd name="connsiteY16" fmla="*/ 360656 h 923621"/>
                    <a:gd name="connsiteX17" fmla="*/ 234318 w 615358"/>
                    <a:gd name="connsiteY17" fmla="*/ 322556 h 923621"/>
                    <a:gd name="connsiteX18" fmla="*/ 94618 w 615358"/>
                    <a:gd name="connsiteY18" fmla="*/ 328906 h 923621"/>
                    <a:gd name="connsiteX19" fmla="*/ 107318 w 615358"/>
                    <a:gd name="connsiteY19" fmla="*/ 195556 h 923621"/>
                    <a:gd name="connsiteX20" fmla="*/ 323218 w 615358"/>
                    <a:gd name="connsiteY20" fmla="*/ 157456 h 923621"/>
                    <a:gd name="connsiteX0" fmla="*/ 323218 w 615364"/>
                    <a:gd name="connsiteY0" fmla="*/ 157456 h 923621"/>
                    <a:gd name="connsiteX1" fmla="*/ 354968 w 615364"/>
                    <a:gd name="connsiteY1" fmla="*/ 100306 h 923621"/>
                    <a:gd name="connsiteX2" fmla="*/ 475618 w 615364"/>
                    <a:gd name="connsiteY2" fmla="*/ 1087 h 923621"/>
                    <a:gd name="connsiteX3" fmla="*/ 507368 w 615364"/>
                    <a:gd name="connsiteY3" fmla="*/ 125706 h 923621"/>
                    <a:gd name="connsiteX4" fmla="*/ 512924 w 615364"/>
                    <a:gd name="connsiteY4" fmla="*/ 297156 h 923621"/>
                    <a:gd name="connsiteX5" fmla="*/ 615318 w 615364"/>
                    <a:gd name="connsiteY5" fmla="*/ 576556 h 923621"/>
                    <a:gd name="connsiteX6" fmla="*/ 501018 w 615364"/>
                    <a:gd name="connsiteY6" fmla="*/ 855956 h 923621"/>
                    <a:gd name="connsiteX7" fmla="*/ 208918 w 615364"/>
                    <a:gd name="connsiteY7" fmla="*/ 919456 h 923621"/>
                    <a:gd name="connsiteX8" fmla="*/ 43818 w 615364"/>
                    <a:gd name="connsiteY8" fmla="*/ 773406 h 923621"/>
                    <a:gd name="connsiteX9" fmla="*/ 126368 w 615364"/>
                    <a:gd name="connsiteY9" fmla="*/ 748006 h 923621"/>
                    <a:gd name="connsiteX10" fmla="*/ 291468 w 615364"/>
                    <a:gd name="connsiteY10" fmla="*/ 760706 h 923621"/>
                    <a:gd name="connsiteX11" fmla="*/ 259718 w 615364"/>
                    <a:gd name="connsiteY11" fmla="*/ 627356 h 923621"/>
                    <a:gd name="connsiteX12" fmla="*/ 31118 w 615364"/>
                    <a:gd name="connsiteY12" fmla="*/ 627356 h 923621"/>
                    <a:gd name="connsiteX13" fmla="*/ 18418 w 615364"/>
                    <a:gd name="connsiteY13" fmla="*/ 500356 h 923621"/>
                    <a:gd name="connsiteX14" fmla="*/ 183518 w 615364"/>
                    <a:gd name="connsiteY14" fmla="*/ 455906 h 923621"/>
                    <a:gd name="connsiteX15" fmla="*/ 335918 w 615364"/>
                    <a:gd name="connsiteY15" fmla="*/ 487656 h 923621"/>
                    <a:gd name="connsiteX16" fmla="*/ 412118 w 615364"/>
                    <a:gd name="connsiteY16" fmla="*/ 360656 h 923621"/>
                    <a:gd name="connsiteX17" fmla="*/ 234318 w 615364"/>
                    <a:gd name="connsiteY17" fmla="*/ 322556 h 923621"/>
                    <a:gd name="connsiteX18" fmla="*/ 94618 w 615364"/>
                    <a:gd name="connsiteY18" fmla="*/ 328906 h 923621"/>
                    <a:gd name="connsiteX19" fmla="*/ 107318 w 615364"/>
                    <a:gd name="connsiteY19" fmla="*/ 195556 h 923621"/>
                    <a:gd name="connsiteX20" fmla="*/ 323218 w 615364"/>
                    <a:gd name="connsiteY20" fmla="*/ 157456 h 923621"/>
                    <a:gd name="connsiteX0" fmla="*/ 323218 w 615379"/>
                    <a:gd name="connsiteY0" fmla="*/ 157456 h 923621"/>
                    <a:gd name="connsiteX1" fmla="*/ 354968 w 615379"/>
                    <a:gd name="connsiteY1" fmla="*/ 100306 h 923621"/>
                    <a:gd name="connsiteX2" fmla="*/ 475618 w 615379"/>
                    <a:gd name="connsiteY2" fmla="*/ 1087 h 923621"/>
                    <a:gd name="connsiteX3" fmla="*/ 507368 w 615379"/>
                    <a:gd name="connsiteY3" fmla="*/ 125706 h 923621"/>
                    <a:gd name="connsiteX4" fmla="*/ 512924 w 615379"/>
                    <a:gd name="connsiteY4" fmla="*/ 297156 h 923621"/>
                    <a:gd name="connsiteX5" fmla="*/ 615318 w 615379"/>
                    <a:gd name="connsiteY5" fmla="*/ 576556 h 923621"/>
                    <a:gd name="connsiteX6" fmla="*/ 501018 w 615379"/>
                    <a:gd name="connsiteY6" fmla="*/ 855956 h 923621"/>
                    <a:gd name="connsiteX7" fmla="*/ 208918 w 615379"/>
                    <a:gd name="connsiteY7" fmla="*/ 919456 h 923621"/>
                    <a:gd name="connsiteX8" fmla="*/ 43818 w 615379"/>
                    <a:gd name="connsiteY8" fmla="*/ 773406 h 923621"/>
                    <a:gd name="connsiteX9" fmla="*/ 126368 w 615379"/>
                    <a:gd name="connsiteY9" fmla="*/ 748006 h 923621"/>
                    <a:gd name="connsiteX10" fmla="*/ 291468 w 615379"/>
                    <a:gd name="connsiteY10" fmla="*/ 760706 h 923621"/>
                    <a:gd name="connsiteX11" fmla="*/ 259718 w 615379"/>
                    <a:gd name="connsiteY11" fmla="*/ 627356 h 923621"/>
                    <a:gd name="connsiteX12" fmla="*/ 31118 w 615379"/>
                    <a:gd name="connsiteY12" fmla="*/ 627356 h 923621"/>
                    <a:gd name="connsiteX13" fmla="*/ 18418 w 615379"/>
                    <a:gd name="connsiteY13" fmla="*/ 500356 h 923621"/>
                    <a:gd name="connsiteX14" fmla="*/ 183518 w 615379"/>
                    <a:gd name="connsiteY14" fmla="*/ 455906 h 923621"/>
                    <a:gd name="connsiteX15" fmla="*/ 335918 w 615379"/>
                    <a:gd name="connsiteY15" fmla="*/ 487656 h 923621"/>
                    <a:gd name="connsiteX16" fmla="*/ 412118 w 615379"/>
                    <a:gd name="connsiteY16" fmla="*/ 360656 h 923621"/>
                    <a:gd name="connsiteX17" fmla="*/ 234318 w 615379"/>
                    <a:gd name="connsiteY17" fmla="*/ 322556 h 923621"/>
                    <a:gd name="connsiteX18" fmla="*/ 94618 w 615379"/>
                    <a:gd name="connsiteY18" fmla="*/ 328906 h 923621"/>
                    <a:gd name="connsiteX19" fmla="*/ 107318 w 615379"/>
                    <a:gd name="connsiteY19" fmla="*/ 195556 h 923621"/>
                    <a:gd name="connsiteX20" fmla="*/ 323218 w 615379"/>
                    <a:gd name="connsiteY20" fmla="*/ 157456 h 923621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6368 w 615379"/>
                    <a:gd name="connsiteY9" fmla="*/ 74800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36100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2895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28956 h 901463"/>
                    <a:gd name="connsiteX10" fmla="*/ 291468 w 615379"/>
                    <a:gd name="connsiteY10" fmla="*/ 760706 h 901463"/>
                    <a:gd name="connsiteX11" fmla="*/ 259718 w 615379"/>
                    <a:gd name="connsiteY11" fmla="*/ 627356 h 901463"/>
                    <a:gd name="connsiteX12" fmla="*/ 31118 w 615379"/>
                    <a:gd name="connsiteY12" fmla="*/ 627356 h 901463"/>
                    <a:gd name="connsiteX13" fmla="*/ 18418 w 615379"/>
                    <a:gd name="connsiteY13" fmla="*/ 500356 h 901463"/>
                    <a:gd name="connsiteX14" fmla="*/ 183518 w 615379"/>
                    <a:gd name="connsiteY14" fmla="*/ 455906 h 901463"/>
                    <a:gd name="connsiteX15" fmla="*/ 335918 w 615379"/>
                    <a:gd name="connsiteY15" fmla="*/ 487656 h 901463"/>
                    <a:gd name="connsiteX16" fmla="*/ 412118 w 615379"/>
                    <a:gd name="connsiteY16" fmla="*/ 360656 h 901463"/>
                    <a:gd name="connsiteX17" fmla="*/ 234318 w 615379"/>
                    <a:gd name="connsiteY17" fmla="*/ 322556 h 901463"/>
                    <a:gd name="connsiteX18" fmla="*/ 94618 w 615379"/>
                    <a:gd name="connsiteY18" fmla="*/ 328906 h 901463"/>
                    <a:gd name="connsiteX19" fmla="*/ 107318 w 615379"/>
                    <a:gd name="connsiteY19" fmla="*/ 195556 h 901463"/>
                    <a:gd name="connsiteX20" fmla="*/ 323218 w 615379"/>
                    <a:gd name="connsiteY20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28956 h 901463"/>
                    <a:gd name="connsiteX10" fmla="*/ 291468 w 615379"/>
                    <a:gd name="connsiteY10" fmla="*/ 760706 h 901463"/>
                    <a:gd name="connsiteX11" fmla="*/ 320041 w 615379"/>
                    <a:gd name="connsiteY11" fmla="*/ 692981 h 901463"/>
                    <a:gd name="connsiteX12" fmla="*/ 259718 w 615379"/>
                    <a:gd name="connsiteY12" fmla="*/ 627356 h 901463"/>
                    <a:gd name="connsiteX13" fmla="*/ 31118 w 615379"/>
                    <a:gd name="connsiteY13" fmla="*/ 627356 h 901463"/>
                    <a:gd name="connsiteX14" fmla="*/ 18418 w 615379"/>
                    <a:gd name="connsiteY14" fmla="*/ 500356 h 901463"/>
                    <a:gd name="connsiteX15" fmla="*/ 183518 w 615379"/>
                    <a:gd name="connsiteY15" fmla="*/ 455906 h 901463"/>
                    <a:gd name="connsiteX16" fmla="*/ 335918 w 615379"/>
                    <a:gd name="connsiteY16" fmla="*/ 487656 h 901463"/>
                    <a:gd name="connsiteX17" fmla="*/ 412118 w 615379"/>
                    <a:gd name="connsiteY17" fmla="*/ 360656 h 901463"/>
                    <a:gd name="connsiteX18" fmla="*/ 234318 w 615379"/>
                    <a:gd name="connsiteY18" fmla="*/ 322556 h 901463"/>
                    <a:gd name="connsiteX19" fmla="*/ 94618 w 615379"/>
                    <a:gd name="connsiteY19" fmla="*/ 328906 h 901463"/>
                    <a:gd name="connsiteX20" fmla="*/ 107318 w 615379"/>
                    <a:gd name="connsiteY20" fmla="*/ 195556 h 901463"/>
                    <a:gd name="connsiteX21" fmla="*/ 323218 w 615379"/>
                    <a:gd name="connsiteY21" fmla="*/ 157456 h 901463"/>
                    <a:gd name="connsiteX0" fmla="*/ 323218 w 615379"/>
                    <a:gd name="connsiteY0" fmla="*/ 157456 h 901463"/>
                    <a:gd name="connsiteX1" fmla="*/ 354968 w 615379"/>
                    <a:gd name="connsiteY1" fmla="*/ 100306 h 901463"/>
                    <a:gd name="connsiteX2" fmla="*/ 475618 w 615379"/>
                    <a:gd name="connsiteY2" fmla="*/ 1087 h 901463"/>
                    <a:gd name="connsiteX3" fmla="*/ 507368 w 615379"/>
                    <a:gd name="connsiteY3" fmla="*/ 125706 h 901463"/>
                    <a:gd name="connsiteX4" fmla="*/ 512924 w 615379"/>
                    <a:gd name="connsiteY4" fmla="*/ 297156 h 901463"/>
                    <a:gd name="connsiteX5" fmla="*/ 615318 w 615379"/>
                    <a:gd name="connsiteY5" fmla="*/ 576556 h 901463"/>
                    <a:gd name="connsiteX6" fmla="*/ 501018 w 615379"/>
                    <a:gd name="connsiteY6" fmla="*/ 855956 h 901463"/>
                    <a:gd name="connsiteX7" fmla="*/ 216062 w 615379"/>
                    <a:gd name="connsiteY7" fmla="*/ 893262 h 901463"/>
                    <a:gd name="connsiteX8" fmla="*/ 43818 w 615379"/>
                    <a:gd name="connsiteY8" fmla="*/ 773406 h 901463"/>
                    <a:gd name="connsiteX9" fmla="*/ 128749 w 615379"/>
                    <a:gd name="connsiteY9" fmla="*/ 728956 h 901463"/>
                    <a:gd name="connsiteX10" fmla="*/ 291468 w 615379"/>
                    <a:gd name="connsiteY10" fmla="*/ 760706 h 901463"/>
                    <a:gd name="connsiteX11" fmla="*/ 320041 w 615379"/>
                    <a:gd name="connsiteY11" fmla="*/ 692981 h 901463"/>
                    <a:gd name="connsiteX12" fmla="*/ 259718 w 615379"/>
                    <a:gd name="connsiteY12" fmla="*/ 615450 h 901463"/>
                    <a:gd name="connsiteX13" fmla="*/ 31118 w 615379"/>
                    <a:gd name="connsiteY13" fmla="*/ 627356 h 901463"/>
                    <a:gd name="connsiteX14" fmla="*/ 18418 w 615379"/>
                    <a:gd name="connsiteY14" fmla="*/ 500356 h 901463"/>
                    <a:gd name="connsiteX15" fmla="*/ 183518 w 615379"/>
                    <a:gd name="connsiteY15" fmla="*/ 455906 h 901463"/>
                    <a:gd name="connsiteX16" fmla="*/ 335918 w 615379"/>
                    <a:gd name="connsiteY16" fmla="*/ 487656 h 901463"/>
                    <a:gd name="connsiteX17" fmla="*/ 412118 w 615379"/>
                    <a:gd name="connsiteY17" fmla="*/ 360656 h 901463"/>
                    <a:gd name="connsiteX18" fmla="*/ 234318 w 615379"/>
                    <a:gd name="connsiteY18" fmla="*/ 322556 h 901463"/>
                    <a:gd name="connsiteX19" fmla="*/ 94618 w 615379"/>
                    <a:gd name="connsiteY19" fmla="*/ 328906 h 901463"/>
                    <a:gd name="connsiteX20" fmla="*/ 107318 w 615379"/>
                    <a:gd name="connsiteY20" fmla="*/ 195556 h 901463"/>
                    <a:gd name="connsiteX21" fmla="*/ 323218 w 615379"/>
                    <a:gd name="connsiteY21" fmla="*/ 157456 h 901463"/>
                    <a:gd name="connsiteX0" fmla="*/ 315395 w 607556"/>
                    <a:gd name="connsiteY0" fmla="*/ 157456 h 901463"/>
                    <a:gd name="connsiteX1" fmla="*/ 347145 w 607556"/>
                    <a:gd name="connsiteY1" fmla="*/ 100306 h 901463"/>
                    <a:gd name="connsiteX2" fmla="*/ 467795 w 607556"/>
                    <a:gd name="connsiteY2" fmla="*/ 1087 h 901463"/>
                    <a:gd name="connsiteX3" fmla="*/ 499545 w 607556"/>
                    <a:gd name="connsiteY3" fmla="*/ 125706 h 901463"/>
                    <a:gd name="connsiteX4" fmla="*/ 505101 w 607556"/>
                    <a:gd name="connsiteY4" fmla="*/ 297156 h 901463"/>
                    <a:gd name="connsiteX5" fmla="*/ 607495 w 607556"/>
                    <a:gd name="connsiteY5" fmla="*/ 576556 h 901463"/>
                    <a:gd name="connsiteX6" fmla="*/ 493195 w 607556"/>
                    <a:gd name="connsiteY6" fmla="*/ 855956 h 901463"/>
                    <a:gd name="connsiteX7" fmla="*/ 208239 w 607556"/>
                    <a:gd name="connsiteY7" fmla="*/ 893262 h 901463"/>
                    <a:gd name="connsiteX8" fmla="*/ 35995 w 607556"/>
                    <a:gd name="connsiteY8" fmla="*/ 773406 h 901463"/>
                    <a:gd name="connsiteX9" fmla="*/ 120926 w 607556"/>
                    <a:gd name="connsiteY9" fmla="*/ 728956 h 901463"/>
                    <a:gd name="connsiteX10" fmla="*/ 283645 w 607556"/>
                    <a:gd name="connsiteY10" fmla="*/ 760706 h 901463"/>
                    <a:gd name="connsiteX11" fmla="*/ 312218 w 607556"/>
                    <a:gd name="connsiteY11" fmla="*/ 692981 h 901463"/>
                    <a:gd name="connsiteX12" fmla="*/ 251895 w 607556"/>
                    <a:gd name="connsiteY12" fmla="*/ 615450 h 901463"/>
                    <a:gd name="connsiteX13" fmla="*/ 42345 w 607556"/>
                    <a:gd name="connsiteY13" fmla="*/ 610687 h 901463"/>
                    <a:gd name="connsiteX14" fmla="*/ 10595 w 607556"/>
                    <a:gd name="connsiteY14" fmla="*/ 500356 h 901463"/>
                    <a:gd name="connsiteX15" fmla="*/ 175695 w 607556"/>
                    <a:gd name="connsiteY15" fmla="*/ 455906 h 901463"/>
                    <a:gd name="connsiteX16" fmla="*/ 328095 w 607556"/>
                    <a:gd name="connsiteY16" fmla="*/ 487656 h 901463"/>
                    <a:gd name="connsiteX17" fmla="*/ 404295 w 607556"/>
                    <a:gd name="connsiteY17" fmla="*/ 360656 h 901463"/>
                    <a:gd name="connsiteX18" fmla="*/ 226495 w 607556"/>
                    <a:gd name="connsiteY18" fmla="*/ 322556 h 901463"/>
                    <a:gd name="connsiteX19" fmla="*/ 86795 w 607556"/>
                    <a:gd name="connsiteY19" fmla="*/ 328906 h 901463"/>
                    <a:gd name="connsiteX20" fmla="*/ 99495 w 607556"/>
                    <a:gd name="connsiteY20" fmla="*/ 195556 h 901463"/>
                    <a:gd name="connsiteX21" fmla="*/ 315395 w 607556"/>
                    <a:gd name="connsiteY21" fmla="*/ 157456 h 901463"/>
                    <a:gd name="connsiteX0" fmla="*/ 315395 w 607556"/>
                    <a:gd name="connsiteY0" fmla="*/ 157456 h 901463"/>
                    <a:gd name="connsiteX1" fmla="*/ 347145 w 607556"/>
                    <a:gd name="connsiteY1" fmla="*/ 100306 h 901463"/>
                    <a:gd name="connsiteX2" fmla="*/ 467795 w 607556"/>
                    <a:gd name="connsiteY2" fmla="*/ 1087 h 901463"/>
                    <a:gd name="connsiteX3" fmla="*/ 499545 w 607556"/>
                    <a:gd name="connsiteY3" fmla="*/ 125706 h 901463"/>
                    <a:gd name="connsiteX4" fmla="*/ 505101 w 607556"/>
                    <a:gd name="connsiteY4" fmla="*/ 297156 h 901463"/>
                    <a:gd name="connsiteX5" fmla="*/ 607495 w 607556"/>
                    <a:gd name="connsiteY5" fmla="*/ 576556 h 901463"/>
                    <a:gd name="connsiteX6" fmla="*/ 493195 w 607556"/>
                    <a:gd name="connsiteY6" fmla="*/ 855956 h 901463"/>
                    <a:gd name="connsiteX7" fmla="*/ 208239 w 607556"/>
                    <a:gd name="connsiteY7" fmla="*/ 893262 h 901463"/>
                    <a:gd name="connsiteX8" fmla="*/ 35995 w 607556"/>
                    <a:gd name="connsiteY8" fmla="*/ 773406 h 901463"/>
                    <a:gd name="connsiteX9" fmla="*/ 120926 w 607556"/>
                    <a:gd name="connsiteY9" fmla="*/ 728956 h 901463"/>
                    <a:gd name="connsiteX10" fmla="*/ 283645 w 607556"/>
                    <a:gd name="connsiteY10" fmla="*/ 760706 h 901463"/>
                    <a:gd name="connsiteX11" fmla="*/ 312218 w 607556"/>
                    <a:gd name="connsiteY11" fmla="*/ 692981 h 901463"/>
                    <a:gd name="connsiteX12" fmla="*/ 251895 w 607556"/>
                    <a:gd name="connsiteY12" fmla="*/ 615450 h 901463"/>
                    <a:gd name="connsiteX13" fmla="*/ 42345 w 607556"/>
                    <a:gd name="connsiteY13" fmla="*/ 610687 h 901463"/>
                    <a:gd name="connsiteX14" fmla="*/ 10595 w 607556"/>
                    <a:gd name="connsiteY14" fmla="*/ 500356 h 901463"/>
                    <a:gd name="connsiteX15" fmla="*/ 175695 w 607556"/>
                    <a:gd name="connsiteY15" fmla="*/ 443999 h 901463"/>
                    <a:gd name="connsiteX16" fmla="*/ 328095 w 607556"/>
                    <a:gd name="connsiteY16" fmla="*/ 487656 h 901463"/>
                    <a:gd name="connsiteX17" fmla="*/ 404295 w 607556"/>
                    <a:gd name="connsiteY17" fmla="*/ 360656 h 901463"/>
                    <a:gd name="connsiteX18" fmla="*/ 226495 w 607556"/>
                    <a:gd name="connsiteY18" fmla="*/ 322556 h 901463"/>
                    <a:gd name="connsiteX19" fmla="*/ 86795 w 607556"/>
                    <a:gd name="connsiteY19" fmla="*/ 328906 h 901463"/>
                    <a:gd name="connsiteX20" fmla="*/ 99495 w 607556"/>
                    <a:gd name="connsiteY20" fmla="*/ 195556 h 901463"/>
                    <a:gd name="connsiteX21" fmla="*/ 315395 w 607556"/>
                    <a:gd name="connsiteY21" fmla="*/ 157456 h 901463"/>
                    <a:gd name="connsiteX0" fmla="*/ 301805 w 593966"/>
                    <a:gd name="connsiteY0" fmla="*/ 157456 h 901463"/>
                    <a:gd name="connsiteX1" fmla="*/ 333555 w 593966"/>
                    <a:gd name="connsiteY1" fmla="*/ 100306 h 901463"/>
                    <a:gd name="connsiteX2" fmla="*/ 454205 w 593966"/>
                    <a:gd name="connsiteY2" fmla="*/ 1087 h 901463"/>
                    <a:gd name="connsiteX3" fmla="*/ 485955 w 593966"/>
                    <a:gd name="connsiteY3" fmla="*/ 125706 h 901463"/>
                    <a:gd name="connsiteX4" fmla="*/ 491511 w 593966"/>
                    <a:gd name="connsiteY4" fmla="*/ 297156 h 901463"/>
                    <a:gd name="connsiteX5" fmla="*/ 593905 w 593966"/>
                    <a:gd name="connsiteY5" fmla="*/ 576556 h 901463"/>
                    <a:gd name="connsiteX6" fmla="*/ 479605 w 593966"/>
                    <a:gd name="connsiteY6" fmla="*/ 855956 h 901463"/>
                    <a:gd name="connsiteX7" fmla="*/ 194649 w 593966"/>
                    <a:gd name="connsiteY7" fmla="*/ 893262 h 901463"/>
                    <a:gd name="connsiteX8" fmla="*/ 22405 w 593966"/>
                    <a:gd name="connsiteY8" fmla="*/ 773406 h 901463"/>
                    <a:gd name="connsiteX9" fmla="*/ 107336 w 593966"/>
                    <a:gd name="connsiteY9" fmla="*/ 728956 h 901463"/>
                    <a:gd name="connsiteX10" fmla="*/ 270055 w 593966"/>
                    <a:gd name="connsiteY10" fmla="*/ 760706 h 901463"/>
                    <a:gd name="connsiteX11" fmla="*/ 298628 w 593966"/>
                    <a:gd name="connsiteY11" fmla="*/ 692981 h 901463"/>
                    <a:gd name="connsiteX12" fmla="*/ 238305 w 593966"/>
                    <a:gd name="connsiteY12" fmla="*/ 615450 h 901463"/>
                    <a:gd name="connsiteX13" fmla="*/ 28755 w 593966"/>
                    <a:gd name="connsiteY13" fmla="*/ 610687 h 901463"/>
                    <a:gd name="connsiteX14" fmla="*/ 16055 w 593966"/>
                    <a:gd name="connsiteY14" fmla="*/ 488450 h 901463"/>
                    <a:gd name="connsiteX15" fmla="*/ 162105 w 593966"/>
                    <a:gd name="connsiteY15" fmla="*/ 443999 h 901463"/>
                    <a:gd name="connsiteX16" fmla="*/ 314505 w 593966"/>
                    <a:gd name="connsiteY16" fmla="*/ 487656 h 901463"/>
                    <a:gd name="connsiteX17" fmla="*/ 390705 w 593966"/>
                    <a:gd name="connsiteY17" fmla="*/ 360656 h 901463"/>
                    <a:gd name="connsiteX18" fmla="*/ 212905 w 593966"/>
                    <a:gd name="connsiteY18" fmla="*/ 322556 h 901463"/>
                    <a:gd name="connsiteX19" fmla="*/ 73205 w 593966"/>
                    <a:gd name="connsiteY19" fmla="*/ 328906 h 901463"/>
                    <a:gd name="connsiteX20" fmla="*/ 85905 w 593966"/>
                    <a:gd name="connsiteY20" fmla="*/ 195556 h 901463"/>
                    <a:gd name="connsiteX21" fmla="*/ 301805 w 593966"/>
                    <a:gd name="connsiteY21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8643 w 591904"/>
                    <a:gd name="connsiteY17" fmla="*/ 360656 h 901463"/>
                    <a:gd name="connsiteX18" fmla="*/ 210843 w 591904"/>
                    <a:gd name="connsiteY18" fmla="*/ 322556 h 901463"/>
                    <a:gd name="connsiteX19" fmla="*/ 71143 w 591904"/>
                    <a:gd name="connsiteY19" fmla="*/ 328906 h 901463"/>
                    <a:gd name="connsiteX20" fmla="*/ 83843 w 591904"/>
                    <a:gd name="connsiteY20" fmla="*/ 195556 h 901463"/>
                    <a:gd name="connsiteX21" fmla="*/ 299743 w 591904"/>
                    <a:gd name="connsiteY21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3880 w 591904"/>
                    <a:gd name="connsiteY17" fmla="*/ 329700 h 901463"/>
                    <a:gd name="connsiteX18" fmla="*/ 210843 w 591904"/>
                    <a:gd name="connsiteY18" fmla="*/ 322556 h 901463"/>
                    <a:gd name="connsiteX19" fmla="*/ 71143 w 591904"/>
                    <a:gd name="connsiteY19" fmla="*/ 328906 h 901463"/>
                    <a:gd name="connsiteX20" fmla="*/ 83843 w 591904"/>
                    <a:gd name="connsiteY20" fmla="*/ 195556 h 901463"/>
                    <a:gd name="connsiteX21" fmla="*/ 299743 w 591904"/>
                    <a:gd name="connsiteY21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83880 w 591904"/>
                    <a:gd name="connsiteY18" fmla="*/ 329700 h 901463"/>
                    <a:gd name="connsiteX19" fmla="*/ 210843 w 591904"/>
                    <a:gd name="connsiteY19" fmla="*/ 322556 h 901463"/>
                    <a:gd name="connsiteX20" fmla="*/ 71143 w 591904"/>
                    <a:gd name="connsiteY20" fmla="*/ 328906 h 901463"/>
                    <a:gd name="connsiteX21" fmla="*/ 83843 w 591904"/>
                    <a:gd name="connsiteY21" fmla="*/ 195556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71143 w 591904"/>
                    <a:gd name="connsiteY20" fmla="*/ 328906 h 901463"/>
                    <a:gd name="connsiteX21" fmla="*/ 83843 w 591904"/>
                    <a:gd name="connsiteY21" fmla="*/ 195556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83843 w 591904"/>
                    <a:gd name="connsiteY21" fmla="*/ 195556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121943 w 591904"/>
                    <a:gd name="connsiteY21" fmla="*/ 171743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133849 w 591904"/>
                    <a:gd name="connsiteY21" fmla="*/ 181268 h 901463"/>
                    <a:gd name="connsiteX22" fmla="*/ 299743 w 591904"/>
                    <a:gd name="connsiteY22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84634 w 591904"/>
                    <a:gd name="connsiteY21" fmla="*/ 250068 h 901463"/>
                    <a:gd name="connsiteX22" fmla="*/ 133849 w 591904"/>
                    <a:gd name="connsiteY22" fmla="*/ 181268 h 901463"/>
                    <a:gd name="connsiteX23" fmla="*/ 299743 w 591904"/>
                    <a:gd name="connsiteY23" fmla="*/ 157456 h 901463"/>
                    <a:gd name="connsiteX0" fmla="*/ 299743 w 591904"/>
                    <a:gd name="connsiteY0" fmla="*/ 157456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84634 w 591904"/>
                    <a:gd name="connsiteY21" fmla="*/ 250068 h 901463"/>
                    <a:gd name="connsiteX22" fmla="*/ 133849 w 591904"/>
                    <a:gd name="connsiteY22" fmla="*/ 181268 h 901463"/>
                    <a:gd name="connsiteX23" fmla="*/ 203697 w 591904"/>
                    <a:gd name="connsiteY23" fmla="*/ 159581 h 901463"/>
                    <a:gd name="connsiteX24" fmla="*/ 299743 w 591904"/>
                    <a:gd name="connsiteY24" fmla="*/ 157456 h 901463"/>
                    <a:gd name="connsiteX0" fmla="*/ 425950 w 591904"/>
                    <a:gd name="connsiteY0" fmla="*/ 224131 h 901463"/>
                    <a:gd name="connsiteX1" fmla="*/ 331493 w 591904"/>
                    <a:gd name="connsiteY1" fmla="*/ 100306 h 901463"/>
                    <a:gd name="connsiteX2" fmla="*/ 452143 w 591904"/>
                    <a:gd name="connsiteY2" fmla="*/ 1087 h 901463"/>
                    <a:gd name="connsiteX3" fmla="*/ 483893 w 591904"/>
                    <a:gd name="connsiteY3" fmla="*/ 125706 h 901463"/>
                    <a:gd name="connsiteX4" fmla="*/ 489449 w 591904"/>
                    <a:gd name="connsiteY4" fmla="*/ 297156 h 901463"/>
                    <a:gd name="connsiteX5" fmla="*/ 591843 w 591904"/>
                    <a:gd name="connsiteY5" fmla="*/ 576556 h 901463"/>
                    <a:gd name="connsiteX6" fmla="*/ 477543 w 591904"/>
                    <a:gd name="connsiteY6" fmla="*/ 855956 h 901463"/>
                    <a:gd name="connsiteX7" fmla="*/ 192587 w 591904"/>
                    <a:gd name="connsiteY7" fmla="*/ 893262 h 901463"/>
                    <a:gd name="connsiteX8" fmla="*/ 20343 w 591904"/>
                    <a:gd name="connsiteY8" fmla="*/ 773406 h 901463"/>
                    <a:gd name="connsiteX9" fmla="*/ 105274 w 591904"/>
                    <a:gd name="connsiteY9" fmla="*/ 728956 h 901463"/>
                    <a:gd name="connsiteX10" fmla="*/ 267993 w 591904"/>
                    <a:gd name="connsiteY10" fmla="*/ 760706 h 901463"/>
                    <a:gd name="connsiteX11" fmla="*/ 296566 w 591904"/>
                    <a:gd name="connsiteY11" fmla="*/ 692981 h 901463"/>
                    <a:gd name="connsiteX12" fmla="*/ 236243 w 591904"/>
                    <a:gd name="connsiteY12" fmla="*/ 615450 h 901463"/>
                    <a:gd name="connsiteX13" fmla="*/ 26693 w 591904"/>
                    <a:gd name="connsiteY13" fmla="*/ 610687 h 901463"/>
                    <a:gd name="connsiteX14" fmla="*/ 13993 w 591904"/>
                    <a:gd name="connsiteY14" fmla="*/ 488450 h 901463"/>
                    <a:gd name="connsiteX15" fmla="*/ 129087 w 591904"/>
                    <a:gd name="connsiteY15" fmla="*/ 429712 h 901463"/>
                    <a:gd name="connsiteX16" fmla="*/ 312443 w 591904"/>
                    <a:gd name="connsiteY16" fmla="*/ 487656 h 901463"/>
                    <a:gd name="connsiteX17" fmla="*/ 387053 w 591904"/>
                    <a:gd name="connsiteY17" fmla="*/ 414374 h 901463"/>
                    <a:gd name="connsiteX18" fmla="*/ 352923 w 591904"/>
                    <a:gd name="connsiteY18" fmla="*/ 315412 h 901463"/>
                    <a:gd name="connsiteX19" fmla="*/ 210843 w 591904"/>
                    <a:gd name="connsiteY19" fmla="*/ 322556 h 901463"/>
                    <a:gd name="connsiteX20" fmla="*/ 102100 w 591904"/>
                    <a:gd name="connsiteY20" fmla="*/ 312237 h 901463"/>
                    <a:gd name="connsiteX21" fmla="*/ 84634 w 591904"/>
                    <a:gd name="connsiteY21" fmla="*/ 250068 h 901463"/>
                    <a:gd name="connsiteX22" fmla="*/ 133849 w 591904"/>
                    <a:gd name="connsiteY22" fmla="*/ 181268 h 901463"/>
                    <a:gd name="connsiteX23" fmla="*/ 203697 w 591904"/>
                    <a:gd name="connsiteY23" fmla="*/ 159581 h 901463"/>
                    <a:gd name="connsiteX24" fmla="*/ 425950 w 591904"/>
                    <a:gd name="connsiteY24" fmla="*/ 224131 h 901463"/>
                    <a:gd name="connsiteX0" fmla="*/ 425950 w 591904"/>
                    <a:gd name="connsiteY0" fmla="*/ 224104 h 901436"/>
                    <a:gd name="connsiteX1" fmla="*/ 327522 w 591904"/>
                    <a:gd name="connsiteY1" fmla="*/ 164316 h 901436"/>
                    <a:gd name="connsiteX2" fmla="*/ 331493 w 591904"/>
                    <a:gd name="connsiteY2" fmla="*/ 100279 h 901436"/>
                    <a:gd name="connsiteX3" fmla="*/ 452143 w 591904"/>
                    <a:gd name="connsiteY3" fmla="*/ 1060 h 901436"/>
                    <a:gd name="connsiteX4" fmla="*/ 483893 w 591904"/>
                    <a:gd name="connsiteY4" fmla="*/ 125679 h 901436"/>
                    <a:gd name="connsiteX5" fmla="*/ 489449 w 591904"/>
                    <a:gd name="connsiteY5" fmla="*/ 297129 h 901436"/>
                    <a:gd name="connsiteX6" fmla="*/ 591843 w 591904"/>
                    <a:gd name="connsiteY6" fmla="*/ 576529 h 901436"/>
                    <a:gd name="connsiteX7" fmla="*/ 477543 w 591904"/>
                    <a:gd name="connsiteY7" fmla="*/ 855929 h 901436"/>
                    <a:gd name="connsiteX8" fmla="*/ 192587 w 591904"/>
                    <a:gd name="connsiteY8" fmla="*/ 893235 h 901436"/>
                    <a:gd name="connsiteX9" fmla="*/ 20343 w 591904"/>
                    <a:gd name="connsiteY9" fmla="*/ 773379 h 901436"/>
                    <a:gd name="connsiteX10" fmla="*/ 105274 w 591904"/>
                    <a:gd name="connsiteY10" fmla="*/ 728929 h 901436"/>
                    <a:gd name="connsiteX11" fmla="*/ 267993 w 591904"/>
                    <a:gd name="connsiteY11" fmla="*/ 760679 h 901436"/>
                    <a:gd name="connsiteX12" fmla="*/ 296566 w 591904"/>
                    <a:gd name="connsiteY12" fmla="*/ 692954 h 901436"/>
                    <a:gd name="connsiteX13" fmla="*/ 236243 w 591904"/>
                    <a:gd name="connsiteY13" fmla="*/ 615423 h 901436"/>
                    <a:gd name="connsiteX14" fmla="*/ 26693 w 591904"/>
                    <a:gd name="connsiteY14" fmla="*/ 610660 h 901436"/>
                    <a:gd name="connsiteX15" fmla="*/ 13993 w 591904"/>
                    <a:gd name="connsiteY15" fmla="*/ 488423 h 901436"/>
                    <a:gd name="connsiteX16" fmla="*/ 129087 w 591904"/>
                    <a:gd name="connsiteY16" fmla="*/ 429685 h 901436"/>
                    <a:gd name="connsiteX17" fmla="*/ 312443 w 591904"/>
                    <a:gd name="connsiteY17" fmla="*/ 487629 h 901436"/>
                    <a:gd name="connsiteX18" fmla="*/ 387053 w 591904"/>
                    <a:gd name="connsiteY18" fmla="*/ 414347 h 901436"/>
                    <a:gd name="connsiteX19" fmla="*/ 352923 w 591904"/>
                    <a:gd name="connsiteY19" fmla="*/ 315385 h 901436"/>
                    <a:gd name="connsiteX20" fmla="*/ 210843 w 591904"/>
                    <a:gd name="connsiteY20" fmla="*/ 322529 h 901436"/>
                    <a:gd name="connsiteX21" fmla="*/ 102100 w 591904"/>
                    <a:gd name="connsiteY21" fmla="*/ 312210 h 901436"/>
                    <a:gd name="connsiteX22" fmla="*/ 84634 w 591904"/>
                    <a:gd name="connsiteY22" fmla="*/ 250041 h 901436"/>
                    <a:gd name="connsiteX23" fmla="*/ 133849 w 591904"/>
                    <a:gd name="connsiteY23" fmla="*/ 181241 h 901436"/>
                    <a:gd name="connsiteX24" fmla="*/ 203697 w 591904"/>
                    <a:gd name="connsiteY24" fmla="*/ 159554 h 901436"/>
                    <a:gd name="connsiteX25" fmla="*/ 425950 w 591904"/>
                    <a:gd name="connsiteY25" fmla="*/ 224104 h 901436"/>
                    <a:gd name="connsiteX0" fmla="*/ 425950 w 591904"/>
                    <a:gd name="connsiteY0" fmla="*/ 224104 h 901436"/>
                    <a:gd name="connsiteX1" fmla="*/ 327522 w 591904"/>
                    <a:gd name="connsiteY1" fmla="*/ 164316 h 901436"/>
                    <a:gd name="connsiteX2" fmla="*/ 331493 w 591904"/>
                    <a:gd name="connsiteY2" fmla="*/ 100279 h 901436"/>
                    <a:gd name="connsiteX3" fmla="*/ 452143 w 591904"/>
                    <a:gd name="connsiteY3" fmla="*/ 1060 h 901436"/>
                    <a:gd name="connsiteX4" fmla="*/ 483893 w 591904"/>
                    <a:gd name="connsiteY4" fmla="*/ 125679 h 901436"/>
                    <a:gd name="connsiteX5" fmla="*/ 489449 w 591904"/>
                    <a:gd name="connsiteY5" fmla="*/ 297129 h 901436"/>
                    <a:gd name="connsiteX6" fmla="*/ 591843 w 591904"/>
                    <a:gd name="connsiteY6" fmla="*/ 576529 h 901436"/>
                    <a:gd name="connsiteX7" fmla="*/ 477543 w 591904"/>
                    <a:gd name="connsiteY7" fmla="*/ 855929 h 901436"/>
                    <a:gd name="connsiteX8" fmla="*/ 192587 w 591904"/>
                    <a:gd name="connsiteY8" fmla="*/ 893235 h 901436"/>
                    <a:gd name="connsiteX9" fmla="*/ 20343 w 591904"/>
                    <a:gd name="connsiteY9" fmla="*/ 773379 h 901436"/>
                    <a:gd name="connsiteX10" fmla="*/ 105274 w 591904"/>
                    <a:gd name="connsiteY10" fmla="*/ 728929 h 901436"/>
                    <a:gd name="connsiteX11" fmla="*/ 267993 w 591904"/>
                    <a:gd name="connsiteY11" fmla="*/ 760679 h 901436"/>
                    <a:gd name="connsiteX12" fmla="*/ 296566 w 591904"/>
                    <a:gd name="connsiteY12" fmla="*/ 692954 h 901436"/>
                    <a:gd name="connsiteX13" fmla="*/ 236243 w 591904"/>
                    <a:gd name="connsiteY13" fmla="*/ 615423 h 901436"/>
                    <a:gd name="connsiteX14" fmla="*/ 26693 w 591904"/>
                    <a:gd name="connsiteY14" fmla="*/ 610660 h 901436"/>
                    <a:gd name="connsiteX15" fmla="*/ 13993 w 591904"/>
                    <a:gd name="connsiteY15" fmla="*/ 488423 h 901436"/>
                    <a:gd name="connsiteX16" fmla="*/ 129087 w 591904"/>
                    <a:gd name="connsiteY16" fmla="*/ 429685 h 901436"/>
                    <a:gd name="connsiteX17" fmla="*/ 312443 w 591904"/>
                    <a:gd name="connsiteY17" fmla="*/ 487629 h 901436"/>
                    <a:gd name="connsiteX18" fmla="*/ 387053 w 591904"/>
                    <a:gd name="connsiteY18" fmla="*/ 414347 h 901436"/>
                    <a:gd name="connsiteX19" fmla="*/ 352923 w 591904"/>
                    <a:gd name="connsiteY19" fmla="*/ 315385 h 901436"/>
                    <a:gd name="connsiteX20" fmla="*/ 210843 w 591904"/>
                    <a:gd name="connsiteY20" fmla="*/ 322529 h 901436"/>
                    <a:gd name="connsiteX21" fmla="*/ 102100 w 591904"/>
                    <a:gd name="connsiteY21" fmla="*/ 312210 h 901436"/>
                    <a:gd name="connsiteX22" fmla="*/ 84634 w 591904"/>
                    <a:gd name="connsiteY22" fmla="*/ 250041 h 901436"/>
                    <a:gd name="connsiteX23" fmla="*/ 133849 w 591904"/>
                    <a:gd name="connsiteY23" fmla="*/ 181241 h 901436"/>
                    <a:gd name="connsiteX24" fmla="*/ 203697 w 591904"/>
                    <a:gd name="connsiteY24" fmla="*/ 159554 h 901436"/>
                    <a:gd name="connsiteX25" fmla="*/ 332284 w 591904"/>
                    <a:gd name="connsiteY25" fmla="*/ 171459 h 901436"/>
                    <a:gd name="connsiteX26" fmla="*/ 425950 w 591904"/>
                    <a:gd name="connsiteY26" fmla="*/ 224104 h 901436"/>
                    <a:gd name="connsiteX0" fmla="*/ 425950 w 591904"/>
                    <a:gd name="connsiteY0" fmla="*/ 224104 h 901436"/>
                    <a:gd name="connsiteX1" fmla="*/ 327522 w 591904"/>
                    <a:gd name="connsiteY1" fmla="*/ 164316 h 901436"/>
                    <a:gd name="connsiteX2" fmla="*/ 331493 w 591904"/>
                    <a:gd name="connsiteY2" fmla="*/ 100279 h 901436"/>
                    <a:gd name="connsiteX3" fmla="*/ 452143 w 591904"/>
                    <a:gd name="connsiteY3" fmla="*/ 1060 h 901436"/>
                    <a:gd name="connsiteX4" fmla="*/ 483893 w 591904"/>
                    <a:gd name="connsiteY4" fmla="*/ 125679 h 901436"/>
                    <a:gd name="connsiteX5" fmla="*/ 489449 w 591904"/>
                    <a:gd name="connsiteY5" fmla="*/ 297129 h 901436"/>
                    <a:gd name="connsiteX6" fmla="*/ 591843 w 591904"/>
                    <a:gd name="connsiteY6" fmla="*/ 576529 h 901436"/>
                    <a:gd name="connsiteX7" fmla="*/ 477543 w 591904"/>
                    <a:gd name="connsiteY7" fmla="*/ 855929 h 901436"/>
                    <a:gd name="connsiteX8" fmla="*/ 192587 w 591904"/>
                    <a:gd name="connsiteY8" fmla="*/ 893235 h 901436"/>
                    <a:gd name="connsiteX9" fmla="*/ 20343 w 591904"/>
                    <a:gd name="connsiteY9" fmla="*/ 773379 h 901436"/>
                    <a:gd name="connsiteX10" fmla="*/ 105274 w 591904"/>
                    <a:gd name="connsiteY10" fmla="*/ 728929 h 901436"/>
                    <a:gd name="connsiteX11" fmla="*/ 267993 w 591904"/>
                    <a:gd name="connsiteY11" fmla="*/ 760679 h 901436"/>
                    <a:gd name="connsiteX12" fmla="*/ 296566 w 591904"/>
                    <a:gd name="connsiteY12" fmla="*/ 692954 h 901436"/>
                    <a:gd name="connsiteX13" fmla="*/ 236243 w 591904"/>
                    <a:gd name="connsiteY13" fmla="*/ 615423 h 901436"/>
                    <a:gd name="connsiteX14" fmla="*/ 26693 w 591904"/>
                    <a:gd name="connsiteY14" fmla="*/ 610660 h 901436"/>
                    <a:gd name="connsiteX15" fmla="*/ 13993 w 591904"/>
                    <a:gd name="connsiteY15" fmla="*/ 488423 h 901436"/>
                    <a:gd name="connsiteX16" fmla="*/ 129087 w 591904"/>
                    <a:gd name="connsiteY16" fmla="*/ 429685 h 901436"/>
                    <a:gd name="connsiteX17" fmla="*/ 312443 w 591904"/>
                    <a:gd name="connsiteY17" fmla="*/ 487629 h 901436"/>
                    <a:gd name="connsiteX18" fmla="*/ 387053 w 591904"/>
                    <a:gd name="connsiteY18" fmla="*/ 414347 h 901436"/>
                    <a:gd name="connsiteX19" fmla="*/ 352923 w 591904"/>
                    <a:gd name="connsiteY19" fmla="*/ 315385 h 901436"/>
                    <a:gd name="connsiteX20" fmla="*/ 210843 w 591904"/>
                    <a:gd name="connsiteY20" fmla="*/ 322529 h 901436"/>
                    <a:gd name="connsiteX21" fmla="*/ 102100 w 591904"/>
                    <a:gd name="connsiteY21" fmla="*/ 312210 h 901436"/>
                    <a:gd name="connsiteX22" fmla="*/ 84634 w 591904"/>
                    <a:gd name="connsiteY22" fmla="*/ 250041 h 901436"/>
                    <a:gd name="connsiteX23" fmla="*/ 133849 w 591904"/>
                    <a:gd name="connsiteY23" fmla="*/ 181241 h 901436"/>
                    <a:gd name="connsiteX24" fmla="*/ 203697 w 591904"/>
                    <a:gd name="connsiteY24" fmla="*/ 159554 h 901436"/>
                    <a:gd name="connsiteX25" fmla="*/ 332284 w 591904"/>
                    <a:gd name="connsiteY25" fmla="*/ 171459 h 901436"/>
                    <a:gd name="connsiteX26" fmla="*/ 425950 w 591904"/>
                    <a:gd name="connsiteY26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32284 w 591904"/>
                    <a:gd name="connsiteY26" fmla="*/ 171459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25140 w 591904"/>
                    <a:gd name="connsiteY26" fmla="*/ 166697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25140 w 591904"/>
                    <a:gd name="connsiteY26" fmla="*/ 166697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25140 w 591904"/>
                    <a:gd name="connsiteY26" fmla="*/ 166697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4104 h 901436"/>
                    <a:gd name="connsiteX1" fmla="*/ 391815 w 591904"/>
                    <a:gd name="connsiteY1" fmla="*/ 200034 h 901436"/>
                    <a:gd name="connsiteX2" fmla="*/ 327522 w 591904"/>
                    <a:gd name="connsiteY2" fmla="*/ 164316 h 901436"/>
                    <a:gd name="connsiteX3" fmla="*/ 331493 w 591904"/>
                    <a:gd name="connsiteY3" fmla="*/ 100279 h 901436"/>
                    <a:gd name="connsiteX4" fmla="*/ 452143 w 591904"/>
                    <a:gd name="connsiteY4" fmla="*/ 1060 h 901436"/>
                    <a:gd name="connsiteX5" fmla="*/ 483893 w 591904"/>
                    <a:gd name="connsiteY5" fmla="*/ 125679 h 901436"/>
                    <a:gd name="connsiteX6" fmla="*/ 489449 w 591904"/>
                    <a:gd name="connsiteY6" fmla="*/ 297129 h 901436"/>
                    <a:gd name="connsiteX7" fmla="*/ 591843 w 591904"/>
                    <a:gd name="connsiteY7" fmla="*/ 576529 h 901436"/>
                    <a:gd name="connsiteX8" fmla="*/ 477543 w 591904"/>
                    <a:gd name="connsiteY8" fmla="*/ 855929 h 901436"/>
                    <a:gd name="connsiteX9" fmla="*/ 192587 w 591904"/>
                    <a:gd name="connsiteY9" fmla="*/ 893235 h 901436"/>
                    <a:gd name="connsiteX10" fmla="*/ 20343 w 591904"/>
                    <a:gd name="connsiteY10" fmla="*/ 773379 h 901436"/>
                    <a:gd name="connsiteX11" fmla="*/ 105274 w 591904"/>
                    <a:gd name="connsiteY11" fmla="*/ 728929 h 901436"/>
                    <a:gd name="connsiteX12" fmla="*/ 267993 w 591904"/>
                    <a:gd name="connsiteY12" fmla="*/ 760679 h 901436"/>
                    <a:gd name="connsiteX13" fmla="*/ 296566 w 591904"/>
                    <a:gd name="connsiteY13" fmla="*/ 692954 h 901436"/>
                    <a:gd name="connsiteX14" fmla="*/ 236243 w 591904"/>
                    <a:gd name="connsiteY14" fmla="*/ 615423 h 901436"/>
                    <a:gd name="connsiteX15" fmla="*/ 26693 w 591904"/>
                    <a:gd name="connsiteY15" fmla="*/ 610660 h 901436"/>
                    <a:gd name="connsiteX16" fmla="*/ 13993 w 591904"/>
                    <a:gd name="connsiteY16" fmla="*/ 488423 h 901436"/>
                    <a:gd name="connsiteX17" fmla="*/ 129087 w 591904"/>
                    <a:gd name="connsiteY17" fmla="*/ 429685 h 901436"/>
                    <a:gd name="connsiteX18" fmla="*/ 312443 w 591904"/>
                    <a:gd name="connsiteY18" fmla="*/ 487629 h 901436"/>
                    <a:gd name="connsiteX19" fmla="*/ 387053 w 591904"/>
                    <a:gd name="connsiteY19" fmla="*/ 414347 h 901436"/>
                    <a:gd name="connsiteX20" fmla="*/ 352923 w 591904"/>
                    <a:gd name="connsiteY20" fmla="*/ 315385 h 901436"/>
                    <a:gd name="connsiteX21" fmla="*/ 210843 w 591904"/>
                    <a:gd name="connsiteY21" fmla="*/ 322529 h 901436"/>
                    <a:gd name="connsiteX22" fmla="*/ 102100 w 591904"/>
                    <a:gd name="connsiteY22" fmla="*/ 312210 h 901436"/>
                    <a:gd name="connsiteX23" fmla="*/ 84634 w 591904"/>
                    <a:gd name="connsiteY23" fmla="*/ 250041 h 901436"/>
                    <a:gd name="connsiteX24" fmla="*/ 133849 w 591904"/>
                    <a:gd name="connsiteY24" fmla="*/ 181241 h 901436"/>
                    <a:gd name="connsiteX25" fmla="*/ 203697 w 591904"/>
                    <a:gd name="connsiteY25" fmla="*/ 159554 h 901436"/>
                    <a:gd name="connsiteX26" fmla="*/ 315615 w 591904"/>
                    <a:gd name="connsiteY26" fmla="*/ 164316 h 901436"/>
                    <a:gd name="connsiteX27" fmla="*/ 425950 w 591904"/>
                    <a:gd name="connsiteY27" fmla="*/ 224104 h 901436"/>
                    <a:gd name="connsiteX0" fmla="*/ 425950 w 591904"/>
                    <a:gd name="connsiteY0" fmla="*/ 223252 h 900584"/>
                    <a:gd name="connsiteX1" fmla="*/ 391815 w 591904"/>
                    <a:gd name="connsiteY1" fmla="*/ 199182 h 900584"/>
                    <a:gd name="connsiteX2" fmla="*/ 327522 w 591904"/>
                    <a:gd name="connsiteY2" fmla="*/ 163464 h 900584"/>
                    <a:gd name="connsiteX3" fmla="*/ 321968 w 591904"/>
                    <a:gd name="connsiteY3" fmla="*/ 97046 h 900584"/>
                    <a:gd name="connsiteX4" fmla="*/ 452143 w 591904"/>
                    <a:gd name="connsiteY4" fmla="*/ 208 h 900584"/>
                    <a:gd name="connsiteX5" fmla="*/ 483893 w 591904"/>
                    <a:gd name="connsiteY5" fmla="*/ 124827 h 900584"/>
                    <a:gd name="connsiteX6" fmla="*/ 489449 w 591904"/>
                    <a:gd name="connsiteY6" fmla="*/ 296277 h 900584"/>
                    <a:gd name="connsiteX7" fmla="*/ 591843 w 591904"/>
                    <a:gd name="connsiteY7" fmla="*/ 575677 h 900584"/>
                    <a:gd name="connsiteX8" fmla="*/ 477543 w 591904"/>
                    <a:gd name="connsiteY8" fmla="*/ 855077 h 900584"/>
                    <a:gd name="connsiteX9" fmla="*/ 192587 w 591904"/>
                    <a:gd name="connsiteY9" fmla="*/ 892383 h 900584"/>
                    <a:gd name="connsiteX10" fmla="*/ 20343 w 591904"/>
                    <a:gd name="connsiteY10" fmla="*/ 772527 h 900584"/>
                    <a:gd name="connsiteX11" fmla="*/ 105274 w 591904"/>
                    <a:gd name="connsiteY11" fmla="*/ 728077 h 900584"/>
                    <a:gd name="connsiteX12" fmla="*/ 267993 w 591904"/>
                    <a:gd name="connsiteY12" fmla="*/ 759827 h 900584"/>
                    <a:gd name="connsiteX13" fmla="*/ 296566 w 591904"/>
                    <a:gd name="connsiteY13" fmla="*/ 692102 h 900584"/>
                    <a:gd name="connsiteX14" fmla="*/ 236243 w 591904"/>
                    <a:gd name="connsiteY14" fmla="*/ 614571 h 900584"/>
                    <a:gd name="connsiteX15" fmla="*/ 26693 w 591904"/>
                    <a:gd name="connsiteY15" fmla="*/ 609808 h 900584"/>
                    <a:gd name="connsiteX16" fmla="*/ 13993 w 591904"/>
                    <a:gd name="connsiteY16" fmla="*/ 487571 h 900584"/>
                    <a:gd name="connsiteX17" fmla="*/ 129087 w 591904"/>
                    <a:gd name="connsiteY17" fmla="*/ 428833 h 900584"/>
                    <a:gd name="connsiteX18" fmla="*/ 312443 w 591904"/>
                    <a:gd name="connsiteY18" fmla="*/ 486777 h 900584"/>
                    <a:gd name="connsiteX19" fmla="*/ 387053 w 591904"/>
                    <a:gd name="connsiteY19" fmla="*/ 413495 h 900584"/>
                    <a:gd name="connsiteX20" fmla="*/ 352923 w 591904"/>
                    <a:gd name="connsiteY20" fmla="*/ 314533 h 900584"/>
                    <a:gd name="connsiteX21" fmla="*/ 210843 w 591904"/>
                    <a:gd name="connsiteY21" fmla="*/ 321677 h 900584"/>
                    <a:gd name="connsiteX22" fmla="*/ 102100 w 591904"/>
                    <a:gd name="connsiteY22" fmla="*/ 311358 h 900584"/>
                    <a:gd name="connsiteX23" fmla="*/ 84634 w 591904"/>
                    <a:gd name="connsiteY23" fmla="*/ 249189 h 900584"/>
                    <a:gd name="connsiteX24" fmla="*/ 133849 w 591904"/>
                    <a:gd name="connsiteY24" fmla="*/ 180389 h 900584"/>
                    <a:gd name="connsiteX25" fmla="*/ 203697 w 591904"/>
                    <a:gd name="connsiteY25" fmla="*/ 158702 h 900584"/>
                    <a:gd name="connsiteX26" fmla="*/ 315615 w 591904"/>
                    <a:gd name="connsiteY26" fmla="*/ 163464 h 900584"/>
                    <a:gd name="connsiteX27" fmla="*/ 425950 w 591904"/>
                    <a:gd name="connsiteY27" fmla="*/ 223252 h 900584"/>
                    <a:gd name="connsiteX0" fmla="*/ 425950 w 591904"/>
                    <a:gd name="connsiteY0" fmla="*/ 225134 h 902466"/>
                    <a:gd name="connsiteX1" fmla="*/ 391815 w 591904"/>
                    <a:gd name="connsiteY1" fmla="*/ 201064 h 902466"/>
                    <a:gd name="connsiteX2" fmla="*/ 327522 w 591904"/>
                    <a:gd name="connsiteY2" fmla="*/ 165346 h 902466"/>
                    <a:gd name="connsiteX3" fmla="*/ 321968 w 591904"/>
                    <a:gd name="connsiteY3" fmla="*/ 98928 h 902466"/>
                    <a:gd name="connsiteX4" fmla="*/ 452143 w 591904"/>
                    <a:gd name="connsiteY4" fmla="*/ 2090 h 902466"/>
                    <a:gd name="connsiteX5" fmla="*/ 483893 w 591904"/>
                    <a:gd name="connsiteY5" fmla="*/ 126709 h 902466"/>
                    <a:gd name="connsiteX6" fmla="*/ 489449 w 591904"/>
                    <a:gd name="connsiteY6" fmla="*/ 298159 h 902466"/>
                    <a:gd name="connsiteX7" fmla="*/ 591843 w 591904"/>
                    <a:gd name="connsiteY7" fmla="*/ 577559 h 902466"/>
                    <a:gd name="connsiteX8" fmla="*/ 477543 w 591904"/>
                    <a:gd name="connsiteY8" fmla="*/ 856959 h 902466"/>
                    <a:gd name="connsiteX9" fmla="*/ 192587 w 591904"/>
                    <a:gd name="connsiteY9" fmla="*/ 894265 h 902466"/>
                    <a:gd name="connsiteX10" fmla="*/ 20343 w 591904"/>
                    <a:gd name="connsiteY10" fmla="*/ 774409 h 902466"/>
                    <a:gd name="connsiteX11" fmla="*/ 105274 w 591904"/>
                    <a:gd name="connsiteY11" fmla="*/ 729959 h 902466"/>
                    <a:gd name="connsiteX12" fmla="*/ 267993 w 591904"/>
                    <a:gd name="connsiteY12" fmla="*/ 761709 h 902466"/>
                    <a:gd name="connsiteX13" fmla="*/ 296566 w 591904"/>
                    <a:gd name="connsiteY13" fmla="*/ 693984 h 902466"/>
                    <a:gd name="connsiteX14" fmla="*/ 236243 w 591904"/>
                    <a:gd name="connsiteY14" fmla="*/ 616453 h 902466"/>
                    <a:gd name="connsiteX15" fmla="*/ 26693 w 591904"/>
                    <a:gd name="connsiteY15" fmla="*/ 611690 h 902466"/>
                    <a:gd name="connsiteX16" fmla="*/ 13993 w 591904"/>
                    <a:gd name="connsiteY16" fmla="*/ 489453 h 902466"/>
                    <a:gd name="connsiteX17" fmla="*/ 129087 w 591904"/>
                    <a:gd name="connsiteY17" fmla="*/ 430715 h 902466"/>
                    <a:gd name="connsiteX18" fmla="*/ 312443 w 591904"/>
                    <a:gd name="connsiteY18" fmla="*/ 488659 h 902466"/>
                    <a:gd name="connsiteX19" fmla="*/ 387053 w 591904"/>
                    <a:gd name="connsiteY19" fmla="*/ 415377 h 902466"/>
                    <a:gd name="connsiteX20" fmla="*/ 352923 w 591904"/>
                    <a:gd name="connsiteY20" fmla="*/ 316415 h 902466"/>
                    <a:gd name="connsiteX21" fmla="*/ 210843 w 591904"/>
                    <a:gd name="connsiteY21" fmla="*/ 323559 h 902466"/>
                    <a:gd name="connsiteX22" fmla="*/ 102100 w 591904"/>
                    <a:gd name="connsiteY22" fmla="*/ 313240 h 902466"/>
                    <a:gd name="connsiteX23" fmla="*/ 84634 w 591904"/>
                    <a:gd name="connsiteY23" fmla="*/ 251071 h 902466"/>
                    <a:gd name="connsiteX24" fmla="*/ 133849 w 591904"/>
                    <a:gd name="connsiteY24" fmla="*/ 182271 h 902466"/>
                    <a:gd name="connsiteX25" fmla="*/ 203697 w 591904"/>
                    <a:gd name="connsiteY25" fmla="*/ 160584 h 902466"/>
                    <a:gd name="connsiteX26" fmla="*/ 315615 w 591904"/>
                    <a:gd name="connsiteY26" fmla="*/ 165346 h 902466"/>
                    <a:gd name="connsiteX27" fmla="*/ 425950 w 591904"/>
                    <a:gd name="connsiteY27" fmla="*/ 225134 h 902466"/>
                    <a:gd name="connsiteX0" fmla="*/ 425950 w 591904"/>
                    <a:gd name="connsiteY0" fmla="*/ 226855 h 904187"/>
                    <a:gd name="connsiteX1" fmla="*/ 391815 w 591904"/>
                    <a:gd name="connsiteY1" fmla="*/ 202785 h 904187"/>
                    <a:gd name="connsiteX2" fmla="*/ 327522 w 591904"/>
                    <a:gd name="connsiteY2" fmla="*/ 167067 h 904187"/>
                    <a:gd name="connsiteX3" fmla="*/ 321968 w 591904"/>
                    <a:gd name="connsiteY3" fmla="*/ 100649 h 904187"/>
                    <a:gd name="connsiteX4" fmla="*/ 452143 w 591904"/>
                    <a:gd name="connsiteY4" fmla="*/ 3811 h 904187"/>
                    <a:gd name="connsiteX5" fmla="*/ 483893 w 591904"/>
                    <a:gd name="connsiteY5" fmla="*/ 128430 h 904187"/>
                    <a:gd name="connsiteX6" fmla="*/ 489449 w 591904"/>
                    <a:gd name="connsiteY6" fmla="*/ 299880 h 904187"/>
                    <a:gd name="connsiteX7" fmla="*/ 591843 w 591904"/>
                    <a:gd name="connsiteY7" fmla="*/ 579280 h 904187"/>
                    <a:gd name="connsiteX8" fmla="*/ 477543 w 591904"/>
                    <a:gd name="connsiteY8" fmla="*/ 858680 h 904187"/>
                    <a:gd name="connsiteX9" fmla="*/ 192587 w 591904"/>
                    <a:gd name="connsiteY9" fmla="*/ 895986 h 904187"/>
                    <a:gd name="connsiteX10" fmla="*/ 20343 w 591904"/>
                    <a:gd name="connsiteY10" fmla="*/ 776130 h 904187"/>
                    <a:gd name="connsiteX11" fmla="*/ 105274 w 591904"/>
                    <a:gd name="connsiteY11" fmla="*/ 731680 h 904187"/>
                    <a:gd name="connsiteX12" fmla="*/ 267993 w 591904"/>
                    <a:gd name="connsiteY12" fmla="*/ 763430 h 904187"/>
                    <a:gd name="connsiteX13" fmla="*/ 296566 w 591904"/>
                    <a:gd name="connsiteY13" fmla="*/ 695705 h 904187"/>
                    <a:gd name="connsiteX14" fmla="*/ 236243 w 591904"/>
                    <a:gd name="connsiteY14" fmla="*/ 618174 h 904187"/>
                    <a:gd name="connsiteX15" fmla="*/ 26693 w 591904"/>
                    <a:gd name="connsiteY15" fmla="*/ 613411 h 904187"/>
                    <a:gd name="connsiteX16" fmla="*/ 13993 w 591904"/>
                    <a:gd name="connsiteY16" fmla="*/ 491174 h 904187"/>
                    <a:gd name="connsiteX17" fmla="*/ 129087 w 591904"/>
                    <a:gd name="connsiteY17" fmla="*/ 432436 h 904187"/>
                    <a:gd name="connsiteX18" fmla="*/ 312443 w 591904"/>
                    <a:gd name="connsiteY18" fmla="*/ 490380 h 904187"/>
                    <a:gd name="connsiteX19" fmla="*/ 387053 w 591904"/>
                    <a:gd name="connsiteY19" fmla="*/ 417098 h 904187"/>
                    <a:gd name="connsiteX20" fmla="*/ 352923 w 591904"/>
                    <a:gd name="connsiteY20" fmla="*/ 318136 h 904187"/>
                    <a:gd name="connsiteX21" fmla="*/ 210843 w 591904"/>
                    <a:gd name="connsiteY21" fmla="*/ 325280 h 904187"/>
                    <a:gd name="connsiteX22" fmla="*/ 102100 w 591904"/>
                    <a:gd name="connsiteY22" fmla="*/ 314961 h 904187"/>
                    <a:gd name="connsiteX23" fmla="*/ 84634 w 591904"/>
                    <a:gd name="connsiteY23" fmla="*/ 252792 h 904187"/>
                    <a:gd name="connsiteX24" fmla="*/ 133849 w 591904"/>
                    <a:gd name="connsiteY24" fmla="*/ 183992 h 904187"/>
                    <a:gd name="connsiteX25" fmla="*/ 203697 w 591904"/>
                    <a:gd name="connsiteY25" fmla="*/ 162305 h 904187"/>
                    <a:gd name="connsiteX26" fmla="*/ 315615 w 591904"/>
                    <a:gd name="connsiteY26" fmla="*/ 167067 h 904187"/>
                    <a:gd name="connsiteX27" fmla="*/ 425950 w 591904"/>
                    <a:gd name="connsiteY27" fmla="*/ 226855 h 904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591904" h="904187">
                      <a:moveTo>
                        <a:pt x="425950" y="226855"/>
                      </a:moveTo>
                      <a:cubicBezTo>
                        <a:pt x="438650" y="232808"/>
                        <a:pt x="408220" y="212750"/>
                        <a:pt x="391815" y="202785"/>
                      </a:cubicBezTo>
                      <a:cubicBezTo>
                        <a:pt x="375410" y="192820"/>
                        <a:pt x="336782" y="184884"/>
                        <a:pt x="327522" y="167067"/>
                      </a:cubicBezTo>
                      <a:cubicBezTo>
                        <a:pt x="318262" y="149250"/>
                        <a:pt x="300404" y="127858"/>
                        <a:pt x="321968" y="100649"/>
                      </a:cubicBezTo>
                      <a:cubicBezTo>
                        <a:pt x="334007" y="73440"/>
                        <a:pt x="398963" y="-19870"/>
                        <a:pt x="452143" y="3811"/>
                      </a:cubicBezTo>
                      <a:cubicBezTo>
                        <a:pt x="505323" y="27492"/>
                        <a:pt x="489581" y="79085"/>
                        <a:pt x="483893" y="128430"/>
                      </a:cubicBezTo>
                      <a:cubicBezTo>
                        <a:pt x="478205" y="177775"/>
                        <a:pt x="430975" y="215213"/>
                        <a:pt x="489449" y="299880"/>
                      </a:cubicBezTo>
                      <a:cubicBezTo>
                        <a:pt x="547923" y="384547"/>
                        <a:pt x="593827" y="486147"/>
                        <a:pt x="591843" y="579280"/>
                      </a:cubicBezTo>
                      <a:cubicBezTo>
                        <a:pt x="589859" y="672413"/>
                        <a:pt x="544086" y="805896"/>
                        <a:pt x="477543" y="858680"/>
                      </a:cubicBezTo>
                      <a:cubicBezTo>
                        <a:pt x="411000" y="911464"/>
                        <a:pt x="268787" y="909744"/>
                        <a:pt x="192587" y="895986"/>
                      </a:cubicBezTo>
                      <a:cubicBezTo>
                        <a:pt x="116387" y="882228"/>
                        <a:pt x="34895" y="803514"/>
                        <a:pt x="20343" y="776130"/>
                      </a:cubicBezTo>
                      <a:cubicBezTo>
                        <a:pt x="5791" y="748746"/>
                        <a:pt x="39392" y="693316"/>
                        <a:pt x="105274" y="731680"/>
                      </a:cubicBezTo>
                      <a:cubicBezTo>
                        <a:pt x="171156" y="770044"/>
                        <a:pt x="236111" y="769426"/>
                        <a:pt x="267993" y="763430"/>
                      </a:cubicBezTo>
                      <a:cubicBezTo>
                        <a:pt x="299875" y="757434"/>
                        <a:pt x="301858" y="717930"/>
                        <a:pt x="296566" y="695705"/>
                      </a:cubicBezTo>
                      <a:cubicBezTo>
                        <a:pt x="291274" y="673480"/>
                        <a:pt x="281222" y="631890"/>
                        <a:pt x="236243" y="618174"/>
                      </a:cubicBezTo>
                      <a:cubicBezTo>
                        <a:pt x="191264" y="604458"/>
                        <a:pt x="63735" y="634578"/>
                        <a:pt x="26693" y="613411"/>
                      </a:cubicBezTo>
                      <a:cubicBezTo>
                        <a:pt x="-10349" y="592244"/>
                        <a:pt x="-3073" y="521336"/>
                        <a:pt x="13993" y="491174"/>
                      </a:cubicBezTo>
                      <a:cubicBezTo>
                        <a:pt x="31059" y="461012"/>
                        <a:pt x="79345" y="432568"/>
                        <a:pt x="129087" y="432436"/>
                      </a:cubicBezTo>
                      <a:cubicBezTo>
                        <a:pt x="178829" y="432304"/>
                        <a:pt x="269449" y="492936"/>
                        <a:pt x="312443" y="490380"/>
                      </a:cubicBezTo>
                      <a:cubicBezTo>
                        <a:pt x="355437" y="487824"/>
                        <a:pt x="375147" y="443424"/>
                        <a:pt x="387053" y="417098"/>
                      </a:cubicBezTo>
                      <a:cubicBezTo>
                        <a:pt x="398959" y="390772"/>
                        <a:pt x="382291" y="333439"/>
                        <a:pt x="352923" y="318136"/>
                      </a:cubicBezTo>
                      <a:cubicBezTo>
                        <a:pt x="323555" y="302833"/>
                        <a:pt x="252647" y="325809"/>
                        <a:pt x="210843" y="325280"/>
                      </a:cubicBezTo>
                      <a:cubicBezTo>
                        <a:pt x="169039" y="324751"/>
                        <a:pt x="121150" y="327042"/>
                        <a:pt x="102100" y="314961"/>
                      </a:cubicBezTo>
                      <a:cubicBezTo>
                        <a:pt x="83050" y="302880"/>
                        <a:pt x="79343" y="274620"/>
                        <a:pt x="84634" y="252792"/>
                      </a:cubicBezTo>
                      <a:cubicBezTo>
                        <a:pt x="89925" y="230964"/>
                        <a:pt x="114005" y="199073"/>
                        <a:pt x="133849" y="183992"/>
                      </a:cubicBezTo>
                      <a:cubicBezTo>
                        <a:pt x="153693" y="168911"/>
                        <a:pt x="173006" y="161951"/>
                        <a:pt x="203697" y="162305"/>
                      </a:cubicBezTo>
                      <a:cubicBezTo>
                        <a:pt x="234388" y="162659"/>
                        <a:pt x="278573" y="156309"/>
                        <a:pt x="315615" y="167067"/>
                      </a:cubicBezTo>
                      <a:cubicBezTo>
                        <a:pt x="359801" y="170682"/>
                        <a:pt x="413250" y="220902"/>
                        <a:pt x="425950" y="226855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7733E2D9-D5A5-462D-F0D9-DBFC177D0275}"/>
                    </a:ext>
                  </a:extLst>
                </p:cNvPr>
                <p:cNvSpPr/>
                <p:nvPr/>
              </p:nvSpPr>
              <p:spPr>
                <a:xfrm>
                  <a:off x="8698858" y="4674357"/>
                  <a:ext cx="538566" cy="833522"/>
                </a:xfrm>
                <a:custGeom>
                  <a:avLst/>
                  <a:gdLst>
                    <a:gd name="connsiteX0" fmla="*/ 128371 w 535170"/>
                    <a:gd name="connsiteY0" fmla="*/ 38156 h 832321"/>
                    <a:gd name="connsiteX1" fmla="*/ 172821 w 535170"/>
                    <a:gd name="connsiteY1" fmla="*/ 56 h 832321"/>
                    <a:gd name="connsiteX2" fmla="*/ 255371 w 535170"/>
                    <a:gd name="connsiteY2" fmla="*/ 44506 h 832321"/>
                    <a:gd name="connsiteX3" fmla="*/ 280771 w 535170"/>
                    <a:gd name="connsiteY3" fmla="*/ 101656 h 832321"/>
                    <a:gd name="connsiteX4" fmla="*/ 280771 w 535170"/>
                    <a:gd name="connsiteY4" fmla="*/ 158806 h 832321"/>
                    <a:gd name="connsiteX5" fmla="*/ 249021 w 535170"/>
                    <a:gd name="connsiteY5" fmla="*/ 228656 h 832321"/>
                    <a:gd name="connsiteX6" fmla="*/ 242671 w 535170"/>
                    <a:gd name="connsiteY6" fmla="*/ 292156 h 832321"/>
                    <a:gd name="connsiteX7" fmla="*/ 312521 w 535170"/>
                    <a:gd name="connsiteY7" fmla="*/ 317556 h 832321"/>
                    <a:gd name="connsiteX8" fmla="*/ 420471 w 535170"/>
                    <a:gd name="connsiteY8" fmla="*/ 317556 h 832321"/>
                    <a:gd name="connsiteX9" fmla="*/ 503021 w 535170"/>
                    <a:gd name="connsiteY9" fmla="*/ 317556 h 832321"/>
                    <a:gd name="connsiteX10" fmla="*/ 503021 w 535170"/>
                    <a:gd name="connsiteY10" fmla="*/ 317556 h 832321"/>
                    <a:gd name="connsiteX11" fmla="*/ 534771 w 535170"/>
                    <a:gd name="connsiteY11" fmla="*/ 400106 h 832321"/>
                    <a:gd name="connsiteX12" fmla="*/ 477621 w 535170"/>
                    <a:gd name="connsiteY12" fmla="*/ 469956 h 832321"/>
                    <a:gd name="connsiteX13" fmla="*/ 287121 w 535170"/>
                    <a:gd name="connsiteY13" fmla="*/ 469956 h 832321"/>
                    <a:gd name="connsiteX14" fmla="*/ 191871 w 535170"/>
                    <a:gd name="connsiteY14" fmla="*/ 463606 h 832321"/>
                    <a:gd name="connsiteX15" fmla="*/ 109321 w 535170"/>
                    <a:gd name="connsiteY15" fmla="*/ 577906 h 832321"/>
                    <a:gd name="connsiteX16" fmla="*/ 217271 w 535170"/>
                    <a:gd name="connsiteY16" fmla="*/ 616006 h 832321"/>
                    <a:gd name="connsiteX17" fmla="*/ 382371 w 535170"/>
                    <a:gd name="connsiteY17" fmla="*/ 616006 h 832321"/>
                    <a:gd name="connsiteX18" fmla="*/ 445871 w 535170"/>
                    <a:gd name="connsiteY18" fmla="*/ 692206 h 832321"/>
                    <a:gd name="connsiteX19" fmla="*/ 376021 w 535170"/>
                    <a:gd name="connsiteY19" fmla="*/ 762056 h 832321"/>
                    <a:gd name="connsiteX20" fmla="*/ 242671 w 535170"/>
                    <a:gd name="connsiteY20" fmla="*/ 743006 h 832321"/>
                    <a:gd name="connsiteX21" fmla="*/ 185521 w 535170"/>
                    <a:gd name="connsiteY21" fmla="*/ 736656 h 832321"/>
                    <a:gd name="connsiteX22" fmla="*/ 160121 w 535170"/>
                    <a:gd name="connsiteY22" fmla="*/ 819206 h 832321"/>
                    <a:gd name="connsiteX23" fmla="*/ 83921 w 535170"/>
                    <a:gd name="connsiteY23" fmla="*/ 806506 h 832321"/>
                    <a:gd name="connsiteX24" fmla="*/ 7721 w 535170"/>
                    <a:gd name="connsiteY24" fmla="*/ 577906 h 832321"/>
                    <a:gd name="connsiteX25" fmla="*/ 14071 w 535170"/>
                    <a:gd name="connsiteY25" fmla="*/ 419156 h 832321"/>
                    <a:gd name="connsiteX26" fmla="*/ 109321 w 535170"/>
                    <a:gd name="connsiteY26" fmla="*/ 260406 h 832321"/>
                    <a:gd name="connsiteX27" fmla="*/ 141071 w 535170"/>
                    <a:gd name="connsiteY27" fmla="*/ 152456 h 832321"/>
                    <a:gd name="connsiteX28" fmla="*/ 128371 w 535170"/>
                    <a:gd name="connsiteY28" fmla="*/ 38156 h 832321"/>
                    <a:gd name="connsiteX0" fmla="*/ 128371 w 551707"/>
                    <a:gd name="connsiteY0" fmla="*/ 38156 h 832321"/>
                    <a:gd name="connsiteX1" fmla="*/ 172821 w 551707"/>
                    <a:gd name="connsiteY1" fmla="*/ 56 h 832321"/>
                    <a:gd name="connsiteX2" fmla="*/ 255371 w 551707"/>
                    <a:gd name="connsiteY2" fmla="*/ 44506 h 832321"/>
                    <a:gd name="connsiteX3" fmla="*/ 280771 w 551707"/>
                    <a:gd name="connsiteY3" fmla="*/ 101656 h 832321"/>
                    <a:gd name="connsiteX4" fmla="*/ 280771 w 551707"/>
                    <a:gd name="connsiteY4" fmla="*/ 158806 h 832321"/>
                    <a:gd name="connsiteX5" fmla="*/ 249021 w 551707"/>
                    <a:gd name="connsiteY5" fmla="*/ 228656 h 832321"/>
                    <a:gd name="connsiteX6" fmla="*/ 242671 w 551707"/>
                    <a:gd name="connsiteY6" fmla="*/ 292156 h 832321"/>
                    <a:gd name="connsiteX7" fmla="*/ 312521 w 551707"/>
                    <a:gd name="connsiteY7" fmla="*/ 317556 h 832321"/>
                    <a:gd name="connsiteX8" fmla="*/ 420471 w 551707"/>
                    <a:gd name="connsiteY8" fmla="*/ 317556 h 832321"/>
                    <a:gd name="connsiteX9" fmla="*/ 503021 w 551707"/>
                    <a:gd name="connsiteY9" fmla="*/ 317556 h 832321"/>
                    <a:gd name="connsiteX10" fmla="*/ 503021 w 551707"/>
                    <a:gd name="connsiteY10" fmla="*/ 317556 h 832321"/>
                    <a:gd name="connsiteX11" fmla="*/ 551440 w 551707"/>
                    <a:gd name="connsiteY11" fmla="*/ 402487 h 832321"/>
                    <a:gd name="connsiteX12" fmla="*/ 477621 w 551707"/>
                    <a:gd name="connsiteY12" fmla="*/ 469956 h 832321"/>
                    <a:gd name="connsiteX13" fmla="*/ 287121 w 551707"/>
                    <a:gd name="connsiteY13" fmla="*/ 469956 h 832321"/>
                    <a:gd name="connsiteX14" fmla="*/ 191871 w 551707"/>
                    <a:gd name="connsiteY14" fmla="*/ 463606 h 832321"/>
                    <a:gd name="connsiteX15" fmla="*/ 109321 w 551707"/>
                    <a:gd name="connsiteY15" fmla="*/ 577906 h 832321"/>
                    <a:gd name="connsiteX16" fmla="*/ 217271 w 551707"/>
                    <a:gd name="connsiteY16" fmla="*/ 616006 h 832321"/>
                    <a:gd name="connsiteX17" fmla="*/ 382371 w 551707"/>
                    <a:gd name="connsiteY17" fmla="*/ 616006 h 832321"/>
                    <a:gd name="connsiteX18" fmla="*/ 445871 w 551707"/>
                    <a:gd name="connsiteY18" fmla="*/ 692206 h 832321"/>
                    <a:gd name="connsiteX19" fmla="*/ 376021 w 551707"/>
                    <a:gd name="connsiteY19" fmla="*/ 762056 h 832321"/>
                    <a:gd name="connsiteX20" fmla="*/ 242671 w 551707"/>
                    <a:gd name="connsiteY20" fmla="*/ 743006 h 832321"/>
                    <a:gd name="connsiteX21" fmla="*/ 185521 w 551707"/>
                    <a:gd name="connsiteY21" fmla="*/ 736656 h 832321"/>
                    <a:gd name="connsiteX22" fmla="*/ 160121 w 551707"/>
                    <a:gd name="connsiteY22" fmla="*/ 819206 h 832321"/>
                    <a:gd name="connsiteX23" fmla="*/ 83921 w 551707"/>
                    <a:gd name="connsiteY23" fmla="*/ 806506 h 832321"/>
                    <a:gd name="connsiteX24" fmla="*/ 7721 w 551707"/>
                    <a:gd name="connsiteY24" fmla="*/ 577906 h 832321"/>
                    <a:gd name="connsiteX25" fmla="*/ 14071 w 551707"/>
                    <a:gd name="connsiteY25" fmla="*/ 419156 h 832321"/>
                    <a:gd name="connsiteX26" fmla="*/ 109321 w 551707"/>
                    <a:gd name="connsiteY26" fmla="*/ 260406 h 832321"/>
                    <a:gd name="connsiteX27" fmla="*/ 141071 w 551707"/>
                    <a:gd name="connsiteY27" fmla="*/ 152456 h 832321"/>
                    <a:gd name="connsiteX28" fmla="*/ 128371 w 551707"/>
                    <a:gd name="connsiteY28" fmla="*/ 38156 h 832321"/>
                    <a:gd name="connsiteX0" fmla="*/ 128371 w 551928"/>
                    <a:gd name="connsiteY0" fmla="*/ 38156 h 832321"/>
                    <a:gd name="connsiteX1" fmla="*/ 172821 w 551928"/>
                    <a:gd name="connsiteY1" fmla="*/ 56 h 832321"/>
                    <a:gd name="connsiteX2" fmla="*/ 255371 w 551928"/>
                    <a:gd name="connsiteY2" fmla="*/ 44506 h 832321"/>
                    <a:gd name="connsiteX3" fmla="*/ 280771 w 551928"/>
                    <a:gd name="connsiteY3" fmla="*/ 101656 h 832321"/>
                    <a:gd name="connsiteX4" fmla="*/ 280771 w 551928"/>
                    <a:gd name="connsiteY4" fmla="*/ 158806 h 832321"/>
                    <a:gd name="connsiteX5" fmla="*/ 249021 w 551928"/>
                    <a:gd name="connsiteY5" fmla="*/ 228656 h 832321"/>
                    <a:gd name="connsiteX6" fmla="*/ 242671 w 551928"/>
                    <a:gd name="connsiteY6" fmla="*/ 292156 h 832321"/>
                    <a:gd name="connsiteX7" fmla="*/ 312521 w 551928"/>
                    <a:gd name="connsiteY7" fmla="*/ 317556 h 832321"/>
                    <a:gd name="connsiteX8" fmla="*/ 420471 w 551928"/>
                    <a:gd name="connsiteY8" fmla="*/ 317556 h 832321"/>
                    <a:gd name="connsiteX9" fmla="*/ 503021 w 551928"/>
                    <a:gd name="connsiteY9" fmla="*/ 317556 h 832321"/>
                    <a:gd name="connsiteX10" fmla="*/ 510165 w 551928"/>
                    <a:gd name="connsiteY10" fmla="*/ 322318 h 832321"/>
                    <a:gd name="connsiteX11" fmla="*/ 551440 w 551928"/>
                    <a:gd name="connsiteY11" fmla="*/ 402487 h 832321"/>
                    <a:gd name="connsiteX12" fmla="*/ 477621 w 551928"/>
                    <a:gd name="connsiteY12" fmla="*/ 469956 h 832321"/>
                    <a:gd name="connsiteX13" fmla="*/ 287121 w 551928"/>
                    <a:gd name="connsiteY13" fmla="*/ 469956 h 832321"/>
                    <a:gd name="connsiteX14" fmla="*/ 191871 w 551928"/>
                    <a:gd name="connsiteY14" fmla="*/ 463606 h 832321"/>
                    <a:gd name="connsiteX15" fmla="*/ 109321 w 551928"/>
                    <a:gd name="connsiteY15" fmla="*/ 577906 h 832321"/>
                    <a:gd name="connsiteX16" fmla="*/ 217271 w 551928"/>
                    <a:gd name="connsiteY16" fmla="*/ 616006 h 832321"/>
                    <a:gd name="connsiteX17" fmla="*/ 382371 w 551928"/>
                    <a:gd name="connsiteY17" fmla="*/ 616006 h 832321"/>
                    <a:gd name="connsiteX18" fmla="*/ 445871 w 551928"/>
                    <a:gd name="connsiteY18" fmla="*/ 692206 h 832321"/>
                    <a:gd name="connsiteX19" fmla="*/ 376021 w 551928"/>
                    <a:gd name="connsiteY19" fmla="*/ 762056 h 832321"/>
                    <a:gd name="connsiteX20" fmla="*/ 242671 w 551928"/>
                    <a:gd name="connsiteY20" fmla="*/ 743006 h 832321"/>
                    <a:gd name="connsiteX21" fmla="*/ 185521 w 551928"/>
                    <a:gd name="connsiteY21" fmla="*/ 736656 h 832321"/>
                    <a:gd name="connsiteX22" fmla="*/ 160121 w 551928"/>
                    <a:gd name="connsiteY22" fmla="*/ 819206 h 832321"/>
                    <a:gd name="connsiteX23" fmla="*/ 83921 w 551928"/>
                    <a:gd name="connsiteY23" fmla="*/ 806506 h 832321"/>
                    <a:gd name="connsiteX24" fmla="*/ 7721 w 551928"/>
                    <a:gd name="connsiteY24" fmla="*/ 577906 h 832321"/>
                    <a:gd name="connsiteX25" fmla="*/ 14071 w 551928"/>
                    <a:gd name="connsiteY25" fmla="*/ 419156 h 832321"/>
                    <a:gd name="connsiteX26" fmla="*/ 109321 w 551928"/>
                    <a:gd name="connsiteY26" fmla="*/ 260406 h 832321"/>
                    <a:gd name="connsiteX27" fmla="*/ 141071 w 551928"/>
                    <a:gd name="connsiteY27" fmla="*/ 152456 h 832321"/>
                    <a:gd name="connsiteX28" fmla="*/ 128371 w 551928"/>
                    <a:gd name="connsiteY28" fmla="*/ 38156 h 832321"/>
                    <a:gd name="connsiteX0" fmla="*/ 128371 w 551928"/>
                    <a:gd name="connsiteY0" fmla="*/ 38156 h 832321"/>
                    <a:gd name="connsiteX1" fmla="*/ 172821 w 551928"/>
                    <a:gd name="connsiteY1" fmla="*/ 56 h 832321"/>
                    <a:gd name="connsiteX2" fmla="*/ 255371 w 551928"/>
                    <a:gd name="connsiteY2" fmla="*/ 44506 h 832321"/>
                    <a:gd name="connsiteX3" fmla="*/ 280771 w 551928"/>
                    <a:gd name="connsiteY3" fmla="*/ 101656 h 832321"/>
                    <a:gd name="connsiteX4" fmla="*/ 280771 w 551928"/>
                    <a:gd name="connsiteY4" fmla="*/ 158806 h 832321"/>
                    <a:gd name="connsiteX5" fmla="*/ 249021 w 551928"/>
                    <a:gd name="connsiteY5" fmla="*/ 228656 h 832321"/>
                    <a:gd name="connsiteX6" fmla="*/ 242671 w 551928"/>
                    <a:gd name="connsiteY6" fmla="*/ 292156 h 832321"/>
                    <a:gd name="connsiteX7" fmla="*/ 307758 w 551928"/>
                    <a:gd name="connsiteY7" fmla="*/ 336606 h 832321"/>
                    <a:gd name="connsiteX8" fmla="*/ 420471 w 551928"/>
                    <a:gd name="connsiteY8" fmla="*/ 317556 h 832321"/>
                    <a:gd name="connsiteX9" fmla="*/ 503021 w 551928"/>
                    <a:gd name="connsiteY9" fmla="*/ 317556 h 832321"/>
                    <a:gd name="connsiteX10" fmla="*/ 510165 w 551928"/>
                    <a:gd name="connsiteY10" fmla="*/ 322318 h 832321"/>
                    <a:gd name="connsiteX11" fmla="*/ 551440 w 551928"/>
                    <a:gd name="connsiteY11" fmla="*/ 402487 h 832321"/>
                    <a:gd name="connsiteX12" fmla="*/ 477621 w 551928"/>
                    <a:gd name="connsiteY12" fmla="*/ 469956 h 832321"/>
                    <a:gd name="connsiteX13" fmla="*/ 287121 w 551928"/>
                    <a:gd name="connsiteY13" fmla="*/ 469956 h 832321"/>
                    <a:gd name="connsiteX14" fmla="*/ 191871 w 551928"/>
                    <a:gd name="connsiteY14" fmla="*/ 463606 h 832321"/>
                    <a:gd name="connsiteX15" fmla="*/ 109321 w 551928"/>
                    <a:gd name="connsiteY15" fmla="*/ 577906 h 832321"/>
                    <a:gd name="connsiteX16" fmla="*/ 217271 w 551928"/>
                    <a:gd name="connsiteY16" fmla="*/ 616006 h 832321"/>
                    <a:gd name="connsiteX17" fmla="*/ 382371 w 551928"/>
                    <a:gd name="connsiteY17" fmla="*/ 616006 h 832321"/>
                    <a:gd name="connsiteX18" fmla="*/ 445871 w 551928"/>
                    <a:gd name="connsiteY18" fmla="*/ 692206 h 832321"/>
                    <a:gd name="connsiteX19" fmla="*/ 376021 w 551928"/>
                    <a:gd name="connsiteY19" fmla="*/ 762056 h 832321"/>
                    <a:gd name="connsiteX20" fmla="*/ 242671 w 551928"/>
                    <a:gd name="connsiteY20" fmla="*/ 743006 h 832321"/>
                    <a:gd name="connsiteX21" fmla="*/ 185521 w 551928"/>
                    <a:gd name="connsiteY21" fmla="*/ 736656 h 832321"/>
                    <a:gd name="connsiteX22" fmla="*/ 160121 w 551928"/>
                    <a:gd name="connsiteY22" fmla="*/ 819206 h 832321"/>
                    <a:gd name="connsiteX23" fmla="*/ 83921 w 551928"/>
                    <a:gd name="connsiteY23" fmla="*/ 806506 h 832321"/>
                    <a:gd name="connsiteX24" fmla="*/ 7721 w 551928"/>
                    <a:gd name="connsiteY24" fmla="*/ 577906 h 832321"/>
                    <a:gd name="connsiteX25" fmla="*/ 14071 w 551928"/>
                    <a:gd name="connsiteY25" fmla="*/ 419156 h 832321"/>
                    <a:gd name="connsiteX26" fmla="*/ 109321 w 551928"/>
                    <a:gd name="connsiteY26" fmla="*/ 260406 h 832321"/>
                    <a:gd name="connsiteX27" fmla="*/ 141071 w 551928"/>
                    <a:gd name="connsiteY27" fmla="*/ 152456 h 832321"/>
                    <a:gd name="connsiteX28" fmla="*/ 128371 w 551928"/>
                    <a:gd name="connsiteY28" fmla="*/ 38156 h 832321"/>
                    <a:gd name="connsiteX0" fmla="*/ 128371 w 551928"/>
                    <a:gd name="connsiteY0" fmla="*/ 38156 h 832321"/>
                    <a:gd name="connsiteX1" fmla="*/ 172821 w 551928"/>
                    <a:gd name="connsiteY1" fmla="*/ 56 h 832321"/>
                    <a:gd name="connsiteX2" fmla="*/ 255371 w 551928"/>
                    <a:gd name="connsiteY2" fmla="*/ 44506 h 832321"/>
                    <a:gd name="connsiteX3" fmla="*/ 280771 w 551928"/>
                    <a:gd name="connsiteY3" fmla="*/ 101656 h 832321"/>
                    <a:gd name="connsiteX4" fmla="*/ 292678 w 551928"/>
                    <a:gd name="connsiteY4" fmla="*/ 168331 h 832321"/>
                    <a:gd name="connsiteX5" fmla="*/ 249021 w 551928"/>
                    <a:gd name="connsiteY5" fmla="*/ 228656 h 832321"/>
                    <a:gd name="connsiteX6" fmla="*/ 242671 w 551928"/>
                    <a:gd name="connsiteY6" fmla="*/ 292156 h 832321"/>
                    <a:gd name="connsiteX7" fmla="*/ 307758 w 551928"/>
                    <a:gd name="connsiteY7" fmla="*/ 336606 h 832321"/>
                    <a:gd name="connsiteX8" fmla="*/ 420471 w 551928"/>
                    <a:gd name="connsiteY8" fmla="*/ 317556 h 832321"/>
                    <a:gd name="connsiteX9" fmla="*/ 503021 w 551928"/>
                    <a:gd name="connsiteY9" fmla="*/ 317556 h 832321"/>
                    <a:gd name="connsiteX10" fmla="*/ 510165 w 551928"/>
                    <a:gd name="connsiteY10" fmla="*/ 322318 h 832321"/>
                    <a:gd name="connsiteX11" fmla="*/ 551440 w 551928"/>
                    <a:gd name="connsiteY11" fmla="*/ 402487 h 832321"/>
                    <a:gd name="connsiteX12" fmla="*/ 477621 w 551928"/>
                    <a:gd name="connsiteY12" fmla="*/ 469956 h 832321"/>
                    <a:gd name="connsiteX13" fmla="*/ 287121 w 551928"/>
                    <a:gd name="connsiteY13" fmla="*/ 469956 h 832321"/>
                    <a:gd name="connsiteX14" fmla="*/ 191871 w 551928"/>
                    <a:gd name="connsiteY14" fmla="*/ 463606 h 832321"/>
                    <a:gd name="connsiteX15" fmla="*/ 109321 w 551928"/>
                    <a:gd name="connsiteY15" fmla="*/ 577906 h 832321"/>
                    <a:gd name="connsiteX16" fmla="*/ 217271 w 551928"/>
                    <a:gd name="connsiteY16" fmla="*/ 616006 h 832321"/>
                    <a:gd name="connsiteX17" fmla="*/ 382371 w 551928"/>
                    <a:gd name="connsiteY17" fmla="*/ 616006 h 832321"/>
                    <a:gd name="connsiteX18" fmla="*/ 445871 w 551928"/>
                    <a:gd name="connsiteY18" fmla="*/ 692206 h 832321"/>
                    <a:gd name="connsiteX19" fmla="*/ 376021 w 551928"/>
                    <a:gd name="connsiteY19" fmla="*/ 762056 h 832321"/>
                    <a:gd name="connsiteX20" fmla="*/ 242671 w 551928"/>
                    <a:gd name="connsiteY20" fmla="*/ 743006 h 832321"/>
                    <a:gd name="connsiteX21" fmla="*/ 185521 w 551928"/>
                    <a:gd name="connsiteY21" fmla="*/ 736656 h 832321"/>
                    <a:gd name="connsiteX22" fmla="*/ 160121 w 551928"/>
                    <a:gd name="connsiteY22" fmla="*/ 819206 h 832321"/>
                    <a:gd name="connsiteX23" fmla="*/ 83921 w 551928"/>
                    <a:gd name="connsiteY23" fmla="*/ 806506 h 832321"/>
                    <a:gd name="connsiteX24" fmla="*/ 7721 w 551928"/>
                    <a:gd name="connsiteY24" fmla="*/ 577906 h 832321"/>
                    <a:gd name="connsiteX25" fmla="*/ 14071 w 551928"/>
                    <a:gd name="connsiteY25" fmla="*/ 419156 h 832321"/>
                    <a:gd name="connsiteX26" fmla="*/ 109321 w 551928"/>
                    <a:gd name="connsiteY26" fmla="*/ 260406 h 832321"/>
                    <a:gd name="connsiteX27" fmla="*/ 141071 w 551928"/>
                    <a:gd name="connsiteY27" fmla="*/ 152456 h 832321"/>
                    <a:gd name="connsiteX28" fmla="*/ 128371 w 551928"/>
                    <a:gd name="connsiteY28" fmla="*/ 38156 h 832321"/>
                    <a:gd name="connsiteX0" fmla="*/ 128371 w 551928"/>
                    <a:gd name="connsiteY0" fmla="*/ 38156 h 832321"/>
                    <a:gd name="connsiteX1" fmla="*/ 172821 w 551928"/>
                    <a:gd name="connsiteY1" fmla="*/ 56 h 832321"/>
                    <a:gd name="connsiteX2" fmla="*/ 255371 w 551928"/>
                    <a:gd name="connsiteY2" fmla="*/ 44506 h 832321"/>
                    <a:gd name="connsiteX3" fmla="*/ 297439 w 551928"/>
                    <a:gd name="connsiteY3" fmla="*/ 99275 h 832321"/>
                    <a:gd name="connsiteX4" fmla="*/ 292678 w 551928"/>
                    <a:gd name="connsiteY4" fmla="*/ 168331 h 832321"/>
                    <a:gd name="connsiteX5" fmla="*/ 249021 w 551928"/>
                    <a:gd name="connsiteY5" fmla="*/ 228656 h 832321"/>
                    <a:gd name="connsiteX6" fmla="*/ 242671 w 551928"/>
                    <a:gd name="connsiteY6" fmla="*/ 292156 h 832321"/>
                    <a:gd name="connsiteX7" fmla="*/ 307758 w 551928"/>
                    <a:gd name="connsiteY7" fmla="*/ 336606 h 832321"/>
                    <a:gd name="connsiteX8" fmla="*/ 420471 w 551928"/>
                    <a:gd name="connsiteY8" fmla="*/ 317556 h 832321"/>
                    <a:gd name="connsiteX9" fmla="*/ 503021 w 551928"/>
                    <a:gd name="connsiteY9" fmla="*/ 317556 h 832321"/>
                    <a:gd name="connsiteX10" fmla="*/ 510165 w 551928"/>
                    <a:gd name="connsiteY10" fmla="*/ 322318 h 832321"/>
                    <a:gd name="connsiteX11" fmla="*/ 551440 w 551928"/>
                    <a:gd name="connsiteY11" fmla="*/ 402487 h 832321"/>
                    <a:gd name="connsiteX12" fmla="*/ 477621 w 551928"/>
                    <a:gd name="connsiteY12" fmla="*/ 469956 h 832321"/>
                    <a:gd name="connsiteX13" fmla="*/ 287121 w 551928"/>
                    <a:gd name="connsiteY13" fmla="*/ 469956 h 832321"/>
                    <a:gd name="connsiteX14" fmla="*/ 191871 w 551928"/>
                    <a:gd name="connsiteY14" fmla="*/ 463606 h 832321"/>
                    <a:gd name="connsiteX15" fmla="*/ 109321 w 551928"/>
                    <a:gd name="connsiteY15" fmla="*/ 577906 h 832321"/>
                    <a:gd name="connsiteX16" fmla="*/ 217271 w 551928"/>
                    <a:gd name="connsiteY16" fmla="*/ 616006 h 832321"/>
                    <a:gd name="connsiteX17" fmla="*/ 382371 w 551928"/>
                    <a:gd name="connsiteY17" fmla="*/ 616006 h 832321"/>
                    <a:gd name="connsiteX18" fmla="*/ 445871 w 551928"/>
                    <a:gd name="connsiteY18" fmla="*/ 692206 h 832321"/>
                    <a:gd name="connsiteX19" fmla="*/ 376021 w 551928"/>
                    <a:gd name="connsiteY19" fmla="*/ 762056 h 832321"/>
                    <a:gd name="connsiteX20" fmla="*/ 242671 w 551928"/>
                    <a:gd name="connsiteY20" fmla="*/ 743006 h 832321"/>
                    <a:gd name="connsiteX21" fmla="*/ 185521 w 551928"/>
                    <a:gd name="connsiteY21" fmla="*/ 736656 h 832321"/>
                    <a:gd name="connsiteX22" fmla="*/ 160121 w 551928"/>
                    <a:gd name="connsiteY22" fmla="*/ 819206 h 832321"/>
                    <a:gd name="connsiteX23" fmla="*/ 83921 w 551928"/>
                    <a:gd name="connsiteY23" fmla="*/ 806506 h 832321"/>
                    <a:gd name="connsiteX24" fmla="*/ 7721 w 551928"/>
                    <a:gd name="connsiteY24" fmla="*/ 577906 h 832321"/>
                    <a:gd name="connsiteX25" fmla="*/ 14071 w 551928"/>
                    <a:gd name="connsiteY25" fmla="*/ 419156 h 832321"/>
                    <a:gd name="connsiteX26" fmla="*/ 109321 w 551928"/>
                    <a:gd name="connsiteY26" fmla="*/ 260406 h 832321"/>
                    <a:gd name="connsiteX27" fmla="*/ 141071 w 551928"/>
                    <a:gd name="connsiteY27" fmla="*/ 152456 h 832321"/>
                    <a:gd name="connsiteX28" fmla="*/ 128371 w 551928"/>
                    <a:gd name="connsiteY28" fmla="*/ 38156 h 832321"/>
                    <a:gd name="connsiteX0" fmla="*/ 128371 w 551928"/>
                    <a:gd name="connsiteY0" fmla="*/ 38101 h 832266"/>
                    <a:gd name="connsiteX1" fmla="*/ 172821 w 551928"/>
                    <a:gd name="connsiteY1" fmla="*/ 1 h 832266"/>
                    <a:gd name="connsiteX2" fmla="*/ 260134 w 551928"/>
                    <a:gd name="connsiteY2" fmla="*/ 37308 h 832266"/>
                    <a:gd name="connsiteX3" fmla="*/ 297439 w 551928"/>
                    <a:gd name="connsiteY3" fmla="*/ 99220 h 832266"/>
                    <a:gd name="connsiteX4" fmla="*/ 292678 w 551928"/>
                    <a:gd name="connsiteY4" fmla="*/ 168276 h 832266"/>
                    <a:gd name="connsiteX5" fmla="*/ 249021 w 551928"/>
                    <a:gd name="connsiteY5" fmla="*/ 228601 h 832266"/>
                    <a:gd name="connsiteX6" fmla="*/ 242671 w 551928"/>
                    <a:gd name="connsiteY6" fmla="*/ 292101 h 832266"/>
                    <a:gd name="connsiteX7" fmla="*/ 307758 w 551928"/>
                    <a:gd name="connsiteY7" fmla="*/ 336551 h 832266"/>
                    <a:gd name="connsiteX8" fmla="*/ 420471 w 551928"/>
                    <a:gd name="connsiteY8" fmla="*/ 317501 h 832266"/>
                    <a:gd name="connsiteX9" fmla="*/ 503021 w 551928"/>
                    <a:gd name="connsiteY9" fmla="*/ 317501 h 832266"/>
                    <a:gd name="connsiteX10" fmla="*/ 510165 w 551928"/>
                    <a:gd name="connsiteY10" fmla="*/ 322263 h 832266"/>
                    <a:gd name="connsiteX11" fmla="*/ 551440 w 551928"/>
                    <a:gd name="connsiteY11" fmla="*/ 402432 h 832266"/>
                    <a:gd name="connsiteX12" fmla="*/ 477621 w 551928"/>
                    <a:gd name="connsiteY12" fmla="*/ 469901 h 832266"/>
                    <a:gd name="connsiteX13" fmla="*/ 287121 w 551928"/>
                    <a:gd name="connsiteY13" fmla="*/ 469901 h 832266"/>
                    <a:gd name="connsiteX14" fmla="*/ 191871 w 551928"/>
                    <a:gd name="connsiteY14" fmla="*/ 463551 h 832266"/>
                    <a:gd name="connsiteX15" fmla="*/ 109321 w 551928"/>
                    <a:gd name="connsiteY15" fmla="*/ 577851 h 832266"/>
                    <a:gd name="connsiteX16" fmla="*/ 217271 w 551928"/>
                    <a:gd name="connsiteY16" fmla="*/ 615951 h 832266"/>
                    <a:gd name="connsiteX17" fmla="*/ 382371 w 551928"/>
                    <a:gd name="connsiteY17" fmla="*/ 615951 h 832266"/>
                    <a:gd name="connsiteX18" fmla="*/ 445871 w 551928"/>
                    <a:gd name="connsiteY18" fmla="*/ 692151 h 832266"/>
                    <a:gd name="connsiteX19" fmla="*/ 376021 w 551928"/>
                    <a:gd name="connsiteY19" fmla="*/ 762001 h 832266"/>
                    <a:gd name="connsiteX20" fmla="*/ 242671 w 551928"/>
                    <a:gd name="connsiteY20" fmla="*/ 742951 h 832266"/>
                    <a:gd name="connsiteX21" fmla="*/ 185521 w 551928"/>
                    <a:gd name="connsiteY21" fmla="*/ 736601 h 832266"/>
                    <a:gd name="connsiteX22" fmla="*/ 160121 w 551928"/>
                    <a:gd name="connsiteY22" fmla="*/ 819151 h 832266"/>
                    <a:gd name="connsiteX23" fmla="*/ 83921 w 551928"/>
                    <a:gd name="connsiteY23" fmla="*/ 806451 h 832266"/>
                    <a:gd name="connsiteX24" fmla="*/ 7721 w 551928"/>
                    <a:gd name="connsiteY24" fmla="*/ 577851 h 832266"/>
                    <a:gd name="connsiteX25" fmla="*/ 14071 w 551928"/>
                    <a:gd name="connsiteY25" fmla="*/ 419101 h 832266"/>
                    <a:gd name="connsiteX26" fmla="*/ 109321 w 551928"/>
                    <a:gd name="connsiteY26" fmla="*/ 260351 h 832266"/>
                    <a:gd name="connsiteX27" fmla="*/ 141071 w 551928"/>
                    <a:gd name="connsiteY27" fmla="*/ 152401 h 832266"/>
                    <a:gd name="connsiteX28" fmla="*/ 128371 w 551928"/>
                    <a:gd name="connsiteY28" fmla="*/ 38101 h 832266"/>
                    <a:gd name="connsiteX0" fmla="*/ 128371 w 551928"/>
                    <a:gd name="connsiteY0" fmla="*/ 30957 h 825122"/>
                    <a:gd name="connsiteX1" fmla="*/ 187108 w 551928"/>
                    <a:gd name="connsiteY1" fmla="*/ 1 h 825122"/>
                    <a:gd name="connsiteX2" fmla="*/ 260134 w 551928"/>
                    <a:gd name="connsiteY2" fmla="*/ 30164 h 825122"/>
                    <a:gd name="connsiteX3" fmla="*/ 297439 w 551928"/>
                    <a:gd name="connsiteY3" fmla="*/ 92076 h 825122"/>
                    <a:gd name="connsiteX4" fmla="*/ 292678 w 551928"/>
                    <a:gd name="connsiteY4" fmla="*/ 161132 h 825122"/>
                    <a:gd name="connsiteX5" fmla="*/ 249021 w 551928"/>
                    <a:gd name="connsiteY5" fmla="*/ 221457 h 825122"/>
                    <a:gd name="connsiteX6" fmla="*/ 242671 w 551928"/>
                    <a:gd name="connsiteY6" fmla="*/ 284957 h 825122"/>
                    <a:gd name="connsiteX7" fmla="*/ 307758 w 551928"/>
                    <a:gd name="connsiteY7" fmla="*/ 329407 h 825122"/>
                    <a:gd name="connsiteX8" fmla="*/ 420471 w 551928"/>
                    <a:gd name="connsiteY8" fmla="*/ 310357 h 825122"/>
                    <a:gd name="connsiteX9" fmla="*/ 503021 w 551928"/>
                    <a:gd name="connsiteY9" fmla="*/ 310357 h 825122"/>
                    <a:gd name="connsiteX10" fmla="*/ 510165 w 551928"/>
                    <a:gd name="connsiteY10" fmla="*/ 315119 h 825122"/>
                    <a:gd name="connsiteX11" fmla="*/ 551440 w 551928"/>
                    <a:gd name="connsiteY11" fmla="*/ 395288 h 825122"/>
                    <a:gd name="connsiteX12" fmla="*/ 477621 w 551928"/>
                    <a:gd name="connsiteY12" fmla="*/ 462757 h 825122"/>
                    <a:gd name="connsiteX13" fmla="*/ 287121 w 551928"/>
                    <a:gd name="connsiteY13" fmla="*/ 462757 h 825122"/>
                    <a:gd name="connsiteX14" fmla="*/ 191871 w 551928"/>
                    <a:gd name="connsiteY14" fmla="*/ 456407 h 825122"/>
                    <a:gd name="connsiteX15" fmla="*/ 109321 w 551928"/>
                    <a:gd name="connsiteY15" fmla="*/ 570707 h 825122"/>
                    <a:gd name="connsiteX16" fmla="*/ 217271 w 551928"/>
                    <a:gd name="connsiteY16" fmla="*/ 608807 h 825122"/>
                    <a:gd name="connsiteX17" fmla="*/ 382371 w 551928"/>
                    <a:gd name="connsiteY17" fmla="*/ 608807 h 825122"/>
                    <a:gd name="connsiteX18" fmla="*/ 445871 w 551928"/>
                    <a:gd name="connsiteY18" fmla="*/ 685007 h 825122"/>
                    <a:gd name="connsiteX19" fmla="*/ 376021 w 551928"/>
                    <a:gd name="connsiteY19" fmla="*/ 754857 h 825122"/>
                    <a:gd name="connsiteX20" fmla="*/ 242671 w 551928"/>
                    <a:gd name="connsiteY20" fmla="*/ 735807 h 825122"/>
                    <a:gd name="connsiteX21" fmla="*/ 185521 w 551928"/>
                    <a:gd name="connsiteY21" fmla="*/ 729457 h 825122"/>
                    <a:gd name="connsiteX22" fmla="*/ 160121 w 551928"/>
                    <a:gd name="connsiteY22" fmla="*/ 812007 h 825122"/>
                    <a:gd name="connsiteX23" fmla="*/ 83921 w 551928"/>
                    <a:gd name="connsiteY23" fmla="*/ 799307 h 825122"/>
                    <a:gd name="connsiteX24" fmla="*/ 7721 w 551928"/>
                    <a:gd name="connsiteY24" fmla="*/ 570707 h 825122"/>
                    <a:gd name="connsiteX25" fmla="*/ 14071 w 551928"/>
                    <a:gd name="connsiteY25" fmla="*/ 411957 h 825122"/>
                    <a:gd name="connsiteX26" fmla="*/ 109321 w 551928"/>
                    <a:gd name="connsiteY26" fmla="*/ 253207 h 825122"/>
                    <a:gd name="connsiteX27" fmla="*/ 141071 w 551928"/>
                    <a:gd name="connsiteY27" fmla="*/ 145257 h 825122"/>
                    <a:gd name="connsiteX28" fmla="*/ 128371 w 551928"/>
                    <a:gd name="connsiteY28" fmla="*/ 30957 h 825122"/>
                    <a:gd name="connsiteX0" fmla="*/ 137896 w 551928"/>
                    <a:gd name="connsiteY0" fmla="*/ 35757 h 825159"/>
                    <a:gd name="connsiteX1" fmla="*/ 187108 w 551928"/>
                    <a:gd name="connsiteY1" fmla="*/ 38 h 825159"/>
                    <a:gd name="connsiteX2" fmla="*/ 260134 w 551928"/>
                    <a:gd name="connsiteY2" fmla="*/ 30201 h 825159"/>
                    <a:gd name="connsiteX3" fmla="*/ 297439 w 551928"/>
                    <a:gd name="connsiteY3" fmla="*/ 92113 h 825159"/>
                    <a:gd name="connsiteX4" fmla="*/ 292678 w 551928"/>
                    <a:gd name="connsiteY4" fmla="*/ 161169 h 825159"/>
                    <a:gd name="connsiteX5" fmla="*/ 249021 w 551928"/>
                    <a:gd name="connsiteY5" fmla="*/ 221494 h 825159"/>
                    <a:gd name="connsiteX6" fmla="*/ 242671 w 551928"/>
                    <a:gd name="connsiteY6" fmla="*/ 284994 h 825159"/>
                    <a:gd name="connsiteX7" fmla="*/ 307758 w 551928"/>
                    <a:gd name="connsiteY7" fmla="*/ 329444 h 825159"/>
                    <a:gd name="connsiteX8" fmla="*/ 420471 w 551928"/>
                    <a:gd name="connsiteY8" fmla="*/ 310394 h 825159"/>
                    <a:gd name="connsiteX9" fmla="*/ 503021 w 551928"/>
                    <a:gd name="connsiteY9" fmla="*/ 310394 h 825159"/>
                    <a:gd name="connsiteX10" fmla="*/ 510165 w 551928"/>
                    <a:gd name="connsiteY10" fmla="*/ 315156 h 825159"/>
                    <a:gd name="connsiteX11" fmla="*/ 551440 w 551928"/>
                    <a:gd name="connsiteY11" fmla="*/ 395325 h 825159"/>
                    <a:gd name="connsiteX12" fmla="*/ 477621 w 551928"/>
                    <a:gd name="connsiteY12" fmla="*/ 462794 h 825159"/>
                    <a:gd name="connsiteX13" fmla="*/ 287121 w 551928"/>
                    <a:gd name="connsiteY13" fmla="*/ 462794 h 825159"/>
                    <a:gd name="connsiteX14" fmla="*/ 191871 w 551928"/>
                    <a:gd name="connsiteY14" fmla="*/ 456444 h 825159"/>
                    <a:gd name="connsiteX15" fmla="*/ 109321 w 551928"/>
                    <a:gd name="connsiteY15" fmla="*/ 570744 h 825159"/>
                    <a:gd name="connsiteX16" fmla="*/ 217271 w 551928"/>
                    <a:gd name="connsiteY16" fmla="*/ 608844 h 825159"/>
                    <a:gd name="connsiteX17" fmla="*/ 382371 w 551928"/>
                    <a:gd name="connsiteY17" fmla="*/ 608844 h 825159"/>
                    <a:gd name="connsiteX18" fmla="*/ 445871 w 551928"/>
                    <a:gd name="connsiteY18" fmla="*/ 685044 h 825159"/>
                    <a:gd name="connsiteX19" fmla="*/ 376021 w 551928"/>
                    <a:gd name="connsiteY19" fmla="*/ 754894 h 825159"/>
                    <a:gd name="connsiteX20" fmla="*/ 242671 w 551928"/>
                    <a:gd name="connsiteY20" fmla="*/ 735844 h 825159"/>
                    <a:gd name="connsiteX21" fmla="*/ 185521 w 551928"/>
                    <a:gd name="connsiteY21" fmla="*/ 729494 h 825159"/>
                    <a:gd name="connsiteX22" fmla="*/ 160121 w 551928"/>
                    <a:gd name="connsiteY22" fmla="*/ 812044 h 825159"/>
                    <a:gd name="connsiteX23" fmla="*/ 83921 w 551928"/>
                    <a:gd name="connsiteY23" fmla="*/ 799344 h 825159"/>
                    <a:gd name="connsiteX24" fmla="*/ 7721 w 551928"/>
                    <a:gd name="connsiteY24" fmla="*/ 570744 h 825159"/>
                    <a:gd name="connsiteX25" fmla="*/ 14071 w 551928"/>
                    <a:gd name="connsiteY25" fmla="*/ 411994 h 825159"/>
                    <a:gd name="connsiteX26" fmla="*/ 109321 w 551928"/>
                    <a:gd name="connsiteY26" fmla="*/ 253244 h 825159"/>
                    <a:gd name="connsiteX27" fmla="*/ 141071 w 551928"/>
                    <a:gd name="connsiteY27" fmla="*/ 145294 h 825159"/>
                    <a:gd name="connsiteX28" fmla="*/ 137896 w 551928"/>
                    <a:gd name="connsiteY28" fmla="*/ 35757 h 825159"/>
                    <a:gd name="connsiteX0" fmla="*/ 137896 w 551928"/>
                    <a:gd name="connsiteY0" fmla="*/ 35757 h 825159"/>
                    <a:gd name="connsiteX1" fmla="*/ 187108 w 551928"/>
                    <a:gd name="connsiteY1" fmla="*/ 38 h 825159"/>
                    <a:gd name="connsiteX2" fmla="*/ 260134 w 551928"/>
                    <a:gd name="connsiteY2" fmla="*/ 30201 h 825159"/>
                    <a:gd name="connsiteX3" fmla="*/ 297439 w 551928"/>
                    <a:gd name="connsiteY3" fmla="*/ 92113 h 825159"/>
                    <a:gd name="connsiteX4" fmla="*/ 292678 w 551928"/>
                    <a:gd name="connsiteY4" fmla="*/ 161169 h 825159"/>
                    <a:gd name="connsiteX5" fmla="*/ 249021 w 551928"/>
                    <a:gd name="connsiteY5" fmla="*/ 221494 h 825159"/>
                    <a:gd name="connsiteX6" fmla="*/ 242671 w 551928"/>
                    <a:gd name="connsiteY6" fmla="*/ 284994 h 825159"/>
                    <a:gd name="connsiteX7" fmla="*/ 307758 w 551928"/>
                    <a:gd name="connsiteY7" fmla="*/ 329444 h 825159"/>
                    <a:gd name="connsiteX8" fmla="*/ 420471 w 551928"/>
                    <a:gd name="connsiteY8" fmla="*/ 310394 h 825159"/>
                    <a:gd name="connsiteX9" fmla="*/ 503021 w 551928"/>
                    <a:gd name="connsiteY9" fmla="*/ 310394 h 825159"/>
                    <a:gd name="connsiteX10" fmla="*/ 510165 w 551928"/>
                    <a:gd name="connsiteY10" fmla="*/ 315156 h 825159"/>
                    <a:gd name="connsiteX11" fmla="*/ 551440 w 551928"/>
                    <a:gd name="connsiteY11" fmla="*/ 395325 h 825159"/>
                    <a:gd name="connsiteX12" fmla="*/ 477621 w 551928"/>
                    <a:gd name="connsiteY12" fmla="*/ 462794 h 825159"/>
                    <a:gd name="connsiteX13" fmla="*/ 287121 w 551928"/>
                    <a:gd name="connsiteY13" fmla="*/ 462794 h 825159"/>
                    <a:gd name="connsiteX14" fmla="*/ 191871 w 551928"/>
                    <a:gd name="connsiteY14" fmla="*/ 456444 h 825159"/>
                    <a:gd name="connsiteX15" fmla="*/ 109321 w 551928"/>
                    <a:gd name="connsiteY15" fmla="*/ 570744 h 825159"/>
                    <a:gd name="connsiteX16" fmla="*/ 217271 w 551928"/>
                    <a:gd name="connsiteY16" fmla="*/ 608844 h 825159"/>
                    <a:gd name="connsiteX17" fmla="*/ 382371 w 551928"/>
                    <a:gd name="connsiteY17" fmla="*/ 608844 h 825159"/>
                    <a:gd name="connsiteX18" fmla="*/ 445871 w 551928"/>
                    <a:gd name="connsiteY18" fmla="*/ 685044 h 825159"/>
                    <a:gd name="connsiteX19" fmla="*/ 376021 w 551928"/>
                    <a:gd name="connsiteY19" fmla="*/ 754894 h 825159"/>
                    <a:gd name="connsiteX20" fmla="*/ 242671 w 551928"/>
                    <a:gd name="connsiteY20" fmla="*/ 735844 h 825159"/>
                    <a:gd name="connsiteX21" fmla="*/ 185521 w 551928"/>
                    <a:gd name="connsiteY21" fmla="*/ 729494 h 825159"/>
                    <a:gd name="connsiteX22" fmla="*/ 160121 w 551928"/>
                    <a:gd name="connsiteY22" fmla="*/ 812044 h 825159"/>
                    <a:gd name="connsiteX23" fmla="*/ 83921 w 551928"/>
                    <a:gd name="connsiteY23" fmla="*/ 799344 h 825159"/>
                    <a:gd name="connsiteX24" fmla="*/ 7721 w 551928"/>
                    <a:gd name="connsiteY24" fmla="*/ 570744 h 825159"/>
                    <a:gd name="connsiteX25" fmla="*/ 14071 w 551928"/>
                    <a:gd name="connsiteY25" fmla="*/ 411994 h 825159"/>
                    <a:gd name="connsiteX26" fmla="*/ 109321 w 551928"/>
                    <a:gd name="connsiteY26" fmla="*/ 253244 h 825159"/>
                    <a:gd name="connsiteX27" fmla="*/ 141071 w 551928"/>
                    <a:gd name="connsiteY27" fmla="*/ 145294 h 825159"/>
                    <a:gd name="connsiteX28" fmla="*/ 137896 w 551928"/>
                    <a:gd name="connsiteY28" fmla="*/ 35757 h 825159"/>
                    <a:gd name="connsiteX0" fmla="*/ 138417 w 552449"/>
                    <a:gd name="connsiteY0" fmla="*/ 35757 h 825159"/>
                    <a:gd name="connsiteX1" fmla="*/ 187629 w 552449"/>
                    <a:gd name="connsiteY1" fmla="*/ 38 h 825159"/>
                    <a:gd name="connsiteX2" fmla="*/ 260655 w 552449"/>
                    <a:gd name="connsiteY2" fmla="*/ 30201 h 825159"/>
                    <a:gd name="connsiteX3" fmla="*/ 297960 w 552449"/>
                    <a:gd name="connsiteY3" fmla="*/ 92113 h 825159"/>
                    <a:gd name="connsiteX4" fmla="*/ 293199 w 552449"/>
                    <a:gd name="connsiteY4" fmla="*/ 161169 h 825159"/>
                    <a:gd name="connsiteX5" fmla="*/ 249542 w 552449"/>
                    <a:gd name="connsiteY5" fmla="*/ 221494 h 825159"/>
                    <a:gd name="connsiteX6" fmla="*/ 243192 w 552449"/>
                    <a:gd name="connsiteY6" fmla="*/ 284994 h 825159"/>
                    <a:gd name="connsiteX7" fmla="*/ 308279 w 552449"/>
                    <a:gd name="connsiteY7" fmla="*/ 329444 h 825159"/>
                    <a:gd name="connsiteX8" fmla="*/ 420992 w 552449"/>
                    <a:gd name="connsiteY8" fmla="*/ 310394 h 825159"/>
                    <a:gd name="connsiteX9" fmla="*/ 503542 w 552449"/>
                    <a:gd name="connsiteY9" fmla="*/ 310394 h 825159"/>
                    <a:gd name="connsiteX10" fmla="*/ 510686 w 552449"/>
                    <a:gd name="connsiteY10" fmla="*/ 315156 h 825159"/>
                    <a:gd name="connsiteX11" fmla="*/ 551961 w 552449"/>
                    <a:gd name="connsiteY11" fmla="*/ 395325 h 825159"/>
                    <a:gd name="connsiteX12" fmla="*/ 478142 w 552449"/>
                    <a:gd name="connsiteY12" fmla="*/ 462794 h 825159"/>
                    <a:gd name="connsiteX13" fmla="*/ 287642 w 552449"/>
                    <a:gd name="connsiteY13" fmla="*/ 462794 h 825159"/>
                    <a:gd name="connsiteX14" fmla="*/ 192392 w 552449"/>
                    <a:gd name="connsiteY14" fmla="*/ 456444 h 825159"/>
                    <a:gd name="connsiteX15" fmla="*/ 109842 w 552449"/>
                    <a:gd name="connsiteY15" fmla="*/ 570744 h 825159"/>
                    <a:gd name="connsiteX16" fmla="*/ 217792 w 552449"/>
                    <a:gd name="connsiteY16" fmla="*/ 608844 h 825159"/>
                    <a:gd name="connsiteX17" fmla="*/ 382892 w 552449"/>
                    <a:gd name="connsiteY17" fmla="*/ 608844 h 825159"/>
                    <a:gd name="connsiteX18" fmla="*/ 446392 w 552449"/>
                    <a:gd name="connsiteY18" fmla="*/ 685044 h 825159"/>
                    <a:gd name="connsiteX19" fmla="*/ 376542 w 552449"/>
                    <a:gd name="connsiteY19" fmla="*/ 754894 h 825159"/>
                    <a:gd name="connsiteX20" fmla="*/ 243192 w 552449"/>
                    <a:gd name="connsiteY20" fmla="*/ 735844 h 825159"/>
                    <a:gd name="connsiteX21" fmla="*/ 186042 w 552449"/>
                    <a:gd name="connsiteY21" fmla="*/ 729494 h 825159"/>
                    <a:gd name="connsiteX22" fmla="*/ 160642 w 552449"/>
                    <a:gd name="connsiteY22" fmla="*/ 812044 h 825159"/>
                    <a:gd name="connsiteX23" fmla="*/ 84442 w 552449"/>
                    <a:gd name="connsiteY23" fmla="*/ 799344 h 825159"/>
                    <a:gd name="connsiteX24" fmla="*/ 8242 w 552449"/>
                    <a:gd name="connsiteY24" fmla="*/ 570744 h 825159"/>
                    <a:gd name="connsiteX25" fmla="*/ 14592 w 552449"/>
                    <a:gd name="connsiteY25" fmla="*/ 411994 h 825159"/>
                    <a:gd name="connsiteX26" fmla="*/ 119367 w 552449"/>
                    <a:gd name="connsiteY26" fmla="*/ 258006 h 825159"/>
                    <a:gd name="connsiteX27" fmla="*/ 141592 w 552449"/>
                    <a:gd name="connsiteY27" fmla="*/ 145294 h 825159"/>
                    <a:gd name="connsiteX28" fmla="*/ 138417 w 552449"/>
                    <a:gd name="connsiteY28" fmla="*/ 35757 h 825159"/>
                    <a:gd name="connsiteX0" fmla="*/ 131638 w 545670"/>
                    <a:gd name="connsiteY0" fmla="*/ 35757 h 825159"/>
                    <a:gd name="connsiteX1" fmla="*/ 180850 w 545670"/>
                    <a:gd name="connsiteY1" fmla="*/ 38 h 825159"/>
                    <a:gd name="connsiteX2" fmla="*/ 253876 w 545670"/>
                    <a:gd name="connsiteY2" fmla="*/ 30201 h 825159"/>
                    <a:gd name="connsiteX3" fmla="*/ 291181 w 545670"/>
                    <a:gd name="connsiteY3" fmla="*/ 92113 h 825159"/>
                    <a:gd name="connsiteX4" fmla="*/ 286420 w 545670"/>
                    <a:gd name="connsiteY4" fmla="*/ 161169 h 825159"/>
                    <a:gd name="connsiteX5" fmla="*/ 242763 w 545670"/>
                    <a:gd name="connsiteY5" fmla="*/ 221494 h 825159"/>
                    <a:gd name="connsiteX6" fmla="*/ 236413 w 545670"/>
                    <a:gd name="connsiteY6" fmla="*/ 284994 h 825159"/>
                    <a:gd name="connsiteX7" fmla="*/ 301500 w 545670"/>
                    <a:gd name="connsiteY7" fmla="*/ 329444 h 825159"/>
                    <a:gd name="connsiteX8" fmla="*/ 414213 w 545670"/>
                    <a:gd name="connsiteY8" fmla="*/ 310394 h 825159"/>
                    <a:gd name="connsiteX9" fmla="*/ 496763 w 545670"/>
                    <a:gd name="connsiteY9" fmla="*/ 310394 h 825159"/>
                    <a:gd name="connsiteX10" fmla="*/ 503907 w 545670"/>
                    <a:gd name="connsiteY10" fmla="*/ 315156 h 825159"/>
                    <a:gd name="connsiteX11" fmla="*/ 545182 w 545670"/>
                    <a:gd name="connsiteY11" fmla="*/ 395325 h 825159"/>
                    <a:gd name="connsiteX12" fmla="*/ 471363 w 545670"/>
                    <a:gd name="connsiteY12" fmla="*/ 462794 h 825159"/>
                    <a:gd name="connsiteX13" fmla="*/ 280863 w 545670"/>
                    <a:gd name="connsiteY13" fmla="*/ 462794 h 825159"/>
                    <a:gd name="connsiteX14" fmla="*/ 185613 w 545670"/>
                    <a:gd name="connsiteY14" fmla="*/ 456444 h 825159"/>
                    <a:gd name="connsiteX15" fmla="*/ 103063 w 545670"/>
                    <a:gd name="connsiteY15" fmla="*/ 570744 h 825159"/>
                    <a:gd name="connsiteX16" fmla="*/ 211013 w 545670"/>
                    <a:gd name="connsiteY16" fmla="*/ 608844 h 825159"/>
                    <a:gd name="connsiteX17" fmla="*/ 376113 w 545670"/>
                    <a:gd name="connsiteY17" fmla="*/ 608844 h 825159"/>
                    <a:gd name="connsiteX18" fmla="*/ 439613 w 545670"/>
                    <a:gd name="connsiteY18" fmla="*/ 685044 h 825159"/>
                    <a:gd name="connsiteX19" fmla="*/ 369763 w 545670"/>
                    <a:gd name="connsiteY19" fmla="*/ 754894 h 825159"/>
                    <a:gd name="connsiteX20" fmla="*/ 236413 w 545670"/>
                    <a:gd name="connsiteY20" fmla="*/ 735844 h 825159"/>
                    <a:gd name="connsiteX21" fmla="*/ 179263 w 545670"/>
                    <a:gd name="connsiteY21" fmla="*/ 729494 h 825159"/>
                    <a:gd name="connsiteX22" fmla="*/ 153863 w 545670"/>
                    <a:gd name="connsiteY22" fmla="*/ 812044 h 825159"/>
                    <a:gd name="connsiteX23" fmla="*/ 77663 w 545670"/>
                    <a:gd name="connsiteY23" fmla="*/ 799344 h 825159"/>
                    <a:gd name="connsiteX24" fmla="*/ 1463 w 545670"/>
                    <a:gd name="connsiteY24" fmla="*/ 570744 h 825159"/>
                    <a:gd name="connsiteX25" fmla="*/ 34007 w 545670"/>
                    <a:gd name="connsiteY25" fmla="*/ 416757 h 825159"/>
                    <a:gd name="connsiteX26" fmla="*/ 112588 w 545670"/>
                    <a:gd name="connsiteY26" fmla="*/ 258006 h 825159"/>
                    <a:gd name="connsiteX27" fmla="*/ 134813 w 545670"/>
                    <a:gd name="connsiteY27" fmla="*/ 145294 h 825159"/>
                    <a:gd name="connsiteX28" fmla="*/ 131638 w 545670"/>
                    <a:gd name="connsiteY28" fmla="*/ 35757 h 825159"/>
                    <a:gd name="connsiteX0" fmla="*/ 124884 w 538916"/>
                    <a:gd name="connsiteY0" fmla="*/ 35757 h 825312"/>
                    <a:gd name="connsiteX1" fmla="*/ 174096 w 538916"/>
                    <a:gd name="connsiteY1" fmla="*/ 38 h 825312"/>
                    <a:gd name="connsiteX2" fmla="*/ 247122 w 538916"/>
                    <a:gd name="connsiteY2" fmla="*/ 30201 h 825312"/>
                    <a:gd name="connsiteX3" fmla="*/ 284427 w 538916"/>
                    <a:gd name="connsiteY3" fmla="*/ 92113 h 825312"/>
                    <a:gd name="connsiteX4" fmla="*/ 279666 w 538916"/>
                    <a:gd name="connsiteY4" fmla="*/ 161169 h 825312"/>
                    <a:gd name="connsiteX5" fmla="*/ 236009 w 538916"/>
                    <a:gd name="connsiteY5" fmla="*/ 221494 h 825312"/>
                    <a:gd name="connsiteX6" fmla="*/ 229659 w 538916"/>
                    <a:gd name="connsiteY6" fmla="*/ 284994 h 825312"/>
                    <a:gd name="connsiteX7" fmla="*/ 294746 w 538916"/>
                    <a:gd name="connsiteY7" fmla="*/ 329444 h 825312"/>
                    <a:gd name="connsiteX8" fmla="*/ 407459 w 538916"/>
                    <a:gd name="connsiteY8" fmla="*/ 310394 h 825312"/>
                    <a:gd name="connsiteX9" fmla="*/ 490009 w 538916"/>
                    <a:gd name="connsiteY9" fmla="*/ 310394 h 825312"/>
                    <a:gd name="connsiteX10" fmla="*/ 497153 w 538916"/>
                    <a:gd name="connsiteY10" fmla="*/ 315156 h 825312"/>
                    <a:gd name="connsiteX11" fmla="*/ 538428 w 538916"/>
                    <a:gd name="connsiteY11" fmla="*/ 395325 h 825312"/>
                    <a:gd name="connsiteX12" fmla="*/ 464609 w 538916"/>
                    <a:gd name="connsiteY12" fmla="*/ 462794 h 825312"/>
                    <a:gd name="connsiteX13" fmla="*/ 274109 w 538916"/>
                    <a:gd name="connsiteY13" fmla="*/ 462794 h 825312"/>
                    <a:gd name="connsiteX14" fmla="*/ 178859 w 538916"/>
                    <a:gd name="connsiteY14" fmla="*/ 456444 h 825312"/>
                    <a:gd name="connsiteX15" fmla="*/ 96309 w 538916"/>
                    <a:gd name="connsiteY15" fmla="*/ 570744 h 825312"/>
                    <a:gd name="connsiteX16" fmla="*/ 204259 w 538916"/>
                    <a:gd name="connsiteY16" fmla="*/ 608844 h 825312"/>
                    <a:gd name="connsiteX17" fmla="*/ 369359 w 538916"/>
                    <a:gd name="connsiteY17" fmla="*/ 608844 h 825312"/>
                    <a:gd name="connsiteX18" fmla="*/ 432859 w 538916"/>
                    <a:gd name="connsiteY18" fmla="*/ 685044 h 825312"/>
                    <a:gd name="connsiteX19" fmla="*/ 363009 w 538916"/>
                    <a:gd name="connsiteY19" fmla="*/ 754894 h 825312"/>
                    <a:gd name="connsiteX20" fmla="*/ 229659 w 538916"/>
                    <a:gd name="connsiteY20" fmla="*/ 735844 h 825312"/>
                    <a:gd name="connsiteX21" fmla="*/ 172509 w 538916"/>
                    <a:gd name="connsiteY21" fmla="*/ 729494 h 825312"/>
                    <a:gd name="connsiteX22" fmla="*/ 147109 w 538916"/>
                    <a:gd name="connsiteY22" fmla="*/ 812044 h 825312"/>
                    <a:gd name="connsiteX23" fmla="*/ 70909 w 538916"/>
                    <a:gd name="connsiteY23" fmla="*/ 799344 h 825312"/>
                    <a:gd name="connsiteX24" fmla="*/ 1853 w 538916"/>
                    <a:gd name="connsiteY24" fmla="*/ 568363 h 825312"/>
                    <a:gd name="connsiteX25" fmla="*/ 27253 w 538916"/>
                    <a:gd name="connsiteY25" fmla="*/ 416757 h 825312"/>
                    <a:gd name="connsiteX26" fmla="*/ 105834 w 538916"/>
                    <a:gd name="connsiteY26" fmla="*/ 258006 h 825312"/>
                    <a:gd name="connsiteX27" fmla="*/ 128059 w 538916"/>
                    <a:gd name="connsiteY27" fmla="*/ 145294 h 825312"/>
                    <a:gd name="connsiteX28" fmla="*/ 124884 w 538916"/>
                    <a:gd name="connsiteY28" fmla="*/ 35757 h 825312"/>
                    <a:gd name="connsiteX0" fmla="*/ 124468 w 538500"/>
                    <a:gd name="connsiteY0" fmla="*/ 35757 h 817403"/>
                    <a:gd name="connsiteX1" fmla="*/ 173680 w 538500"/>
                    <a:gd name="connsiteY1" fmla="*/ 38 h 817403"/>
                    <a:gd name="connsiteX2" fmla="*/ 246706 w 538500"/>
                    <a:gd name="connsiteY2" fmla="*/ 30201 h 817403"/>
                    <a:gd name="connsiteX3" fmla="*/ 284011 w 538500"/>
                    <a:gd name="connsiteY3" fmla="*/ 92113 h 817403"/>
                    <a:gd name="connsiteX4" fmla="*/ 279250 w 538500"/>
                    <a:gd name="connsiteY4" fmla="*/ 161169 h 817403"/>
                    <a:gd name="connsiteX5" fmla="*/ 235593 w 538500"/>
                    <a:gd name="connsiteY5" fmla="*/ 221494 h 817403"/>
                    <a:gd name="connsiteX6" fmla="*/ 229243 w 538500"/>
                    <a:gd name="connsiteY6" fmla="*/ 284994 h 817403"/>
                    <a:gd name="connsiteX7" fmla="*/ 294330 w 538500"/>
                    <a:gd name="connsiteY7" fmla="*/ 329444 h 817403"/>
                    <a:gd name="connsiteX8" fmla="*/ 407043 w 538500"/>
                    <a:gd name="connsiteY8" fmla="*/ 310394 h 817403"/>
                    <a:gd name="connsiteX9" fmla="*/ 489593 w 538500"/>
                    <a:gd name="connsiteY9" fmla="*/ 310394 h 817403"/>
                    <a:gd name="connsiteX10" fmla="*/ 496737 w 538500"/>
                    <a:gd name="connsiteY10" fmla="*/ 315156 h 817403"/>
                    <a:gd name="connsiteX11" fmla="*/ 538012 w 538500"/>
                    <a:gd name="connsiteY11" fmla="*/ 395325 h 817403"/>
                    <a:gd name="connsiteX12" fmla="*/ 464193 w 538500"/>
                    <a:gd name="connsiteY12" fmla="*/ 462794 h 817403"/>
                    <a:gd name="connsiteX13" fmla="*/ 273693 w 538500"/>
                    <a:gd name="connsiteY13" fmla="*/ 462794 h 817403"/>
                    <a:gd name="connsiteX14" fmla="*/ 178443 w 538500"/>
                    <a:gd name="connsiteY14" fmla="*/ 456444 h 817403"/>
                    <a:gd name="connsiteX15" fmla="*/ 95893 w 538500"/>
                    <a:gd name="connsiteY15" fmla="*/ 570744 h 817403"/>
                    <a:gd name="connsiteX16" fmla="*/ 203843 w 538500"/>
                    <a:gd name="connsiteY16" fmla="*/ 608844 h 817403"/>
                    <a:gd name="connsiteX17" fmla="*/ 368943 w 538500"/>
                    <a:gd name="connsiteY17" fmla="*/ 608844 h 817403"/>
                    <a:gd name="connsiteX18" fmla="*/ 432443 w 538500"/>
                    <a:gd name="connsiteY18" fmla="*/ 685044 h 817403"/>
                    <a:gd name="connsiteX19" fmla="*/ 362593 w 538500"/>
                    <a:gd name="connsiteY19" fmla="*/ 754894 h 817403"/>
                    <a:gd name="connsiteX20" fmla="*/ 229243 w 538500"/>
                    <a:gd name="connsiteY20" fmla="*/ 735844 h 817403"/>
                    <a:gd name="connsiteX21" fmla="*/ 172093 w 538500"/>
                    <a:gd name="connsiteY21" fmla="*/ 729494 h 817403"/>
                    <a:gd name="connsiteX22" fmla="*/ 146693 w 538500"/>
                    <a:gd name="connsiteY22" fmla="*/ 812044 h 817403"/>
                    <a:gd name="connsiteX23" fmla="*/ 63350 w 538500"/>
                    <a:gd name="connsiteY23" fmla="*/ 782675 h 817403"/>
                    <a:gd name="connsiteX24" fmla="*/ 1437 w 538500"/>
                    <a:gd name="connsiteY24" fmla="*/ 568363 h 817403"/>
                    <a:gd name="connsiteX25" fmla="*/ 26837 w 538500"/>
                    <a:gd name="connsiteY25" fmla="*/ 416757 h 817403"/>
                    <a:gd name="connsiteX26" fmla="*/ 105418 w 538500"/>
                    <a:gd name="connsiteY26" fmla="*/ 258006 h 817403"/>
                    <a:gd name="connsiteX27" fmla="*/ 127643 w 538500"/>
                    <a:gd name="connsiteY27" fmla="*/ 145294 h 817403"/>
                    <a:gd name="connsiteX28" fmla="*/ 124468 w 538500"/>
                    <a:gd name="connsiteY28" fmla="*/ 35757 h 817403"/>
                    <a:gd name="connsiteX0" fmla="*/ 124468 w 538500"/>
                    <a:gd name="connsiteY0" fmla="*/ 35757 h 817987"/>
                    <a:gd name="connsiteX1" fmla="*/ 173680 w 538500"/>
                    <a:gd name="connsiteY1" fmla="*/ 38 h 817987"/>
                    <a:gd name="connsiteX2" fmla="*/ 246706 w 538500"/>
                    <a:gd name="connsiteY2" fmla="*/ 30201 h 817987"/>
                    <a:gd name="connsiteX3" fmla="*/ 284011 w 538500"/>
                    <a:gd name="connsiteY3" fmla="*/ 92113 h 817987"/>
                    <a:gd name="connsiteX4" fmla="*/ 279250 w 538500"/>
                    <a:gd name="connsiteY4" fmla="*/ 161169 h 817987"/>
                    <a:gd name="connsiteX5" fmla="*/ 235593 w 538500"/>
                    <a:gd name="connsiteY5" fmla="*/ 221494 h 817987"/>
                    <a:gd name="connsiteX6" fmla="*/ 229243 w 538500"/>
                    <a:gd name="connsiteY6" fmla="*/ 284994 h 817987"/>
                    <a:gd name="connsiteX7" fmla="*/ 294330 w 538500"/>
                    <a:gd name="connsiteY7" fmla="*/ 329444 h 817987"/>
                    <a:gd name="connsiteX8" fmla="*/ 407043 w 538500"/>
                    <a:gd name="connsiteY8" fmla="*/ 310394 h 817987"/>
                    <a:gd name="connsiteX9" fmla="*/ 489593 w 538500"/>
                    <a:gd name="connsiteY9" fmla="*/ 310394 h 817987"/>
                    <a:gd name="connsiteX10" fmla="*/ 496737 w 538500"/>
                    <a:gd name="connsiteY10" fmla="*/ 315156 h 817987"/>
                    <a:gd name="connsiteX11" fmla="*/ 538012 w 538500"/>
                    <a:gd name="connsiteY11" fmla="*/ 395325 h 817987"/>
                    <a:gd name="connsiteX12" fmla="*/ 464193 w 538500"/>
                    <a:gd name="connsiteY12" fmla="*/ 462794 h 817987"/>
                    <a:gd name="connsiteX13" fmla="*/ 273693 w 538500"/>
                    <a:gd name="connsiteY13" fmla="*/ 462794 h 817987"/>
                    <a:gd name="connsiteX14" fmla="*/ 178443 w 538500"/>
                    <a:gd name="connsiteY14" fmla="*/ 456444 h 817987"/>
                    <a:gd name="connsiteX15" fmla="*/ 95893 w 538500"/>
                    <a:gd name="connsiteY15" fmla="*/ 570744 h 817987"/>
                    <a:gd name="connsiteX16" fmla="*/ 203843 w 538500"/>
                    <a:gd name="connsiteY16" fmla="*/ 608844 h 817987"/>
                    <a:gd name="connsiteX17" fmla="*/ 368943 w 538500"/>
                    <a:gd name="connsiteY17" fmla="*/ 608844 h 817987"/>
                    <a:gd name="connsiteX18" fmla="*/ 432443 w 538500"/>
                    <a:gd name="connsiteY18" fmla="*/ 685044 h 817987"/>
                    <a:gd name="connsiteX19" fmla="*/ 362593 w 538500"/>
                    <a:gd name="connsiteY19" fmla="*/ 754894 h 817987"/>
                    <a:gd name="connsiteX20" fmla="*/ 229243 w 538500"/>
                    <a:gd name="connsiteY20" fmla="*/ 735844 h 817987"/>
                    <a:gd name="connsiteX21" fmla="*/ 172093 w 538500"/>
                    <a:gd name="connsiteY21" fmla="*/ 729494 h 817987"/>
                    <a:gd name="connsiteX22" fmla="*/ 146693 w 538500"/>
                    <a:gd name="connsiteY22" fmla="*/ 812044 h 817987"/>
                    <a:gd name="connsiteX23" fmla="*/ 63350 w 538500"/>
                    <a:gd name="connsiteY23" fmla="*/ 782675 h 817987"/>
                    <a:gd name="connsiteX24" fmla="*/ 1437 w 538500"/>
                    <a:gd name="connsiteY24" fmla="*/ 568363 h 817987"/>
                    <a:gd name="connsiteX25" fmla="*/ 26837 w 538500"/>
                    <a:gd name="connsiteY25" fmla="*/ 416757 h 817987"/>
                    <a:gd name="connsiteX26" fmla="*/ 105418 w 538500"/>
                    <a:gd name="connsiteY26" fmla="*/ 258006 h 817987"/>
                    <a:gd name="connsiteX27" fmla="*/ 127643 w 538500"/>
                    <a:gd name="connsiteY27" fmla="*/ 145294 h 817987"/>
                    <a:gd name="connsiteX28" fmla="*/ 124468 w 538500"/>
                    <a:gd name="connsiteY28" fmla="*/ 35757 h 817987"/>
                    <a:gd name="connsiteX0" fmla="*/ 124468 w 538500"/>
                    <a:gd name="connsiteY0" fmla="*/ 35757 h 833670"/>
                    <a:gd name="connsiteX1" fmla="*/ 173680 w 538500"/>
                    <a:gd name="connsiteY1" fmla="*/ 38 h 833670"/>
                    <a:gd name="connsiteX2" fmla="*/ 246706 w 538500"/>
                    <a:gd name="connsiteY2" fmla="*/ 30201 h 833670"/>
                    <a:gd name="connsiteX3" fmla="*/ 284011 w 538500"/>
                    <a:gd name="connsiteY3" fmla="*/ 92113 h 833670"/>
                    <a:gd name="connsiteX4" fmla="*/ 279250 w 538500"/>
                    <a:gd name="connsiteY4" fmla="*/ 161169 h 833670"/>
                    <a:gd name="connsiteX5" fmla="*/ 235593 w 538500"/>
                    <a:gd name="connsiteY5" fmla="*/ 221494 h 833670"/>
                    <a:gd name="connsiteX6" fmla="*/ 229243 w 538500"/>
                    <a:gd name="connsiteY6" fmla="*/ 284994 h 833670"/>
                    <a:gd name="connsiteX7" fmla="*/ 294330 w 538500"/>
                    <a:gd name="connsiteY7" fmla="*/ 329444 h 833670"/>
                    <a:gd name="connsiteX8" fmla="*/ 407043 w 538500"/>
                    <a:gd name="connsiteY8" fmla="*/ 310394 h 833670"/>
                    <a:gd name="connsiteX9" fmla="*/ 489593 w 538500"/>
                    <a:gd name="connsiteY9" fmla="*/ 310394 h 833670"/>
                    <a:gd name="connsiteX10" fmla="*/ 496737 w 538500"/>
                    <a:gd name="connsiteY10" fmla="*/ 315156 h 833670"/>
                    <a:gd name="connsiteX11" fmla="*/ 538012 w 538500"/>
                    <a:gd name="connsiteY11" fmla="*/ 395325 h 833670"/>
                    <a:gd name="connsiteX12" fmla="*/ 464193 w 538500"/>
                    <a:gd name="connsiteY12" fmla="*/ 462794 h 833670"/>
                    <a:gd name="connsiteX13" fmla="*/ 273693 w 538500"/>
                    <a:gd name="connsiteY13" fmla="*/ 462794 h 833670"/>
                    <a:gd name="connsiteX14" fmla="*/ 178443 w 538500"/>
                    <a:gd name="connsiteY14" fmla="*/ 456444 h 833670"/>
                    <a:gd name="connsiteX15" fmla="*/ 95893 w 538500"/>
                    <a:gd name="connsiteY15" fmla="*/ 570744 h 833670"/>
                    <a:gd name="connsiteX16" fmla="*/ 203843 w 538500"/>
                    <a:gd name="connsiteY16" fmla="*/ 608844 h 833670"/>
                    <a:gd name="connsiteX17" fmla="*/ 368943 w 538500"/>
                    <a:gd name="connsiteY17" fmla="*/ 608844 h 833670"/>
                    <a:gd name="connsiteX18" fmla="*/ 432443 w 538500"/>
                    <a:gd name="connsiteY18" fmla="*/ 685044 h 833670"/>
                    <a:gd name="connsiteX19" fmla="*/ 362593 w 538500"/>
                    <a:gd name="connsiteY19" fmla="*/ 754894 h 833670"/>
                    <a:gd name="connsiteX20" fmla="*/ 229243 w 538500"/>
                    <a:gd name="connsiteY20" fmla="*/ 735844 h 833670"/>
                    <a:gd name="connsiteX21" fmla="*/ 172093 w 538500"/>
                    <a:gd name="connsiteY21" fmla="*/ 729494 h 833670"/>
                    <a:gd name="connsiteX22" fmla="*/ 187174 w 538500"/>
                    <a:gd name="connsiteY22" fmla="*/ 831094 h 833670"/>
                    <a:gd name="connsiteX23" fmla="*/ 63350 w 538500"/>
                    <a:gd name="connsiteY23" fmla="*/ 782675 h 833670"/>
                    <a:gd name="connsiteX24" fmla="*/ 1437 w 538500"/>
                    <a:gd name="connsiteY24" fmla="*/ 568363 h 833670"/>
                    <a:gd name="connsiteX25" fmla="*/ 26837 w 538500"/>
                    <a:gd name="connsiteY25" fmla="*/ 416757 h 833670"/>
                    <a:gd name="connsiteX26" fmla="*/ 105418 w 538500"/>
                    <a:gd name="connsiteY26" fmla="*/ 258006 h 833670"/>
                    <a:gd name="connsiteX27" fmla="*/ 127643 w 538500"/>
                    <a:gd name="connsiteY27" fmla="*/ 145294 h 833670"/>
                    <a:gd name="connsiteX28" fmla="*/ 124468 w 538500"/>
                    <a:gd name="connsiteY28" fmla="*/ 35757 h 833670"/>
                    <a:gd name="connsiteX0" fmla="*/ 124468 w 538500"/>
                    <a:gd name="connsiteY0" fmla="*/ 35757 h 834275"/>
                    <a:gd name="connsiteX1" fmla="*/ 173680 w 538500"/>
                    <a:gd name="connsiteY1" fmla="*/ 38 h 834275"/>
                    <a:gd name="connsiteX2" fmla="*/ 246706 w 538500"/>
                    <a:gd name="connsiteY2" fmla="*/ 30201 h 834275"/>
                    <a:gd name="connsiteX3" fmla="*/ 284011 w 538500"/>
                    <a:gd name="connsiteY3" fmla="*/ 92113 h 834275"/>
                    <a:gd name="connsiteX4" fmla="*/ 279250 w 538500"/>
                    <a:gd name="connsiteY4" fmla="*/ 161169 h 834275"/>
                    <a:gd name="connsiteX5" fmla="*/ 235593 w 538500"/>
                    <a:gd name="connsiteY5" fmla="*/ 221494 h 834275"/>
                    <a:gd name="connsiteX6" fmla="*/ 229243 w 538500"/>
                    <a:gd name="connsiteY6" fmla="*/ 284994 h 834275"/>
                    <a:gd name="connsiteX7" fmla="*/ 294330 w 538500"/>
                    <a:gd name="connsiteY7" fmla="*/ 329444 h 834275"/>
                    <a:gd name="connsiteX8" fmla="*/ 407043 w 538500"/>
                    <a:gd name="connsiteY8" fmla="*/ 310394 h 834275"/>
                    <a:gd name="connsiteX9" fmla="*/ 489593 w 538500"/>
                    <a:gd name="connsiteY9" fmla="*/ 310394 h 834275"/>
                    <a:gd name="connsiteX10" fmla="*/ 496737 w 538500"/>
                    <a:gd name="connsiteY10" fmla="*/ 315156 h 834275"/>
                    <a:gd name="connsiteX11" fmla="*/ 538012 w 538500"/>
                    <a:gd name="connsiteY11" fmla="*/ 395325 h 834275"/>
                    <a:gd name="connsiteX12" fmla="*/ 464193 w 538500"/>
                    <a:gd name="connsiteY12" fmla="*/ 462794 h 834275"/>
                    <a:gd name="connsiteX13" fmla="*/ 273693 w 538500"/>
                    <a:gd name="connsiteY13" fmla="*/ 462794 h 834275"/>
                    <a:gd name="connsiteX14" fmla="*/ 178443 w 538500"/>
                    <a:gd name="connsiteY14" fmla="*/ 456444 h 834275"/>
                    <a:gd name="connsiteX15" fmla="*/ 95893 w 538500"/>
                    <a:gd name="connsiteY15" fmla="*/ 570744 h 834275"/>
                    <a:gd name="connsiteX16" fmla="*/ 203843 w 538500"/>
                    <a:gd name="connsiteY16" fmla="*/ 608844 h 834275"/>
                    <a:gd name="connsiteX17" fmla="*/ 368943 w 538500"/>
                    <a:gd name="connsiteY17" fmla="*/ 608844 h 834275"/>
                    <a:gd name="connsiteX18" fmla="*/ 432443 w 538500"/>
                    <a:gd name="connsiteY18" fmla="*/ 685044 h 834275"/>
                    <a:gd name="connsiteX19" fmla="*/ 362593 w 538500"/>
                    <a:gd name="connsiteY19" fmla="*/ 754894 h 834275"/>
                    <a:gd name="connsiteX20" fmla="*/ 229243 w 538500"/>
                    <a:gd name="connsiteY20" fmla="*/ 735844 h 834275"/>
                    <a:gd name="connsiteX21" fmla="*/ 186381 w 538500"/>
                    <a:gd name="connsiteY21" fmla="*/ 719969 h 834275"/>
                    <a:gd name="connsiteX22" fmla="*/ 187174 w 538500"/>
                    <a:gd name="connsiteY22" fmla="*/ 831094 h 834275"/>
                    <a:gd name="connsiteX23" fmla="*/ 63350 w 538500"/>
                    <a:gd name="connsiteY23" fmla="*/ 782675 h 834275"/>
                    <a:gd name="connsiteX24" fmla="*/ 1437 w 538500"/>
                    <a:gd name="connsiteY24" fmla="*/ 568363 h 834275"/>
                    <a:gd name="connsiteX25" fmla="*/ 26837 w 538500"/>
                    <a:gd name="connsiteY25" fmla="*/ 416757 h 834275"/>
                    <a:gd name="connsiteX26" fmla="*/ 105418 w 538500"/>
                    <a:gd name="connsiteY26" fmla="*/ 258006 h 834275"/>
                    <a:gd name="connsiteX27" fmla="*/ 127643 w 538500"/>
                    <a:gd name="connsiteY27" fmla="*/ 145294 h 834275"/>
                    <a:gd name="connsiteX28" fmla="*/ 124468 w 538500"/>
                    <a:gd name="connsiteY28" fmla="*/ 35757 h 834275"/>
                    <a:gd name="connsiteX0" fmla="*/ 124468 w 538500"/>
                    <a:gd name="connsiteY0" fmla="*/ 35757 h 834275"/>
                    <a:gd name="connsiteX1" fmla="*/ 173680 w 538500"/>
                    <a:gd name="connsiteY1" fmla="*/ 38 h 834275"/>
                    <a:gd name="connsiteX2" fmla="*/ 246706 w 538500"/>
                    <a:gd name="connsiteY2" fmla="*/ 30201 h 834275"/>
                    <a:gd name="connsiteX3" fmla="*/ 284011 w 538500"/>
                    <a:gd name="connsiteY3" fmla="*/ 92113 h 834275"/>
                    <a:gd name="connsiteX4" fmla="*/ 279250 w 538500"/>
                    <a:gd name="connsiteY4" fmla="*/ 161169 h 834275"/>
                    <a:gd name="connsiteX5" fmla="*/ 235593 w 538500"/>
                    <a:gd name="connsiteY5" fmla="*/ 221494 h 834275"/>
                    <a:gd name="connsiteX6" fmla="*/ 229243 w 538500"/>
                    <a:gd name="connsiteY6" fmla="*/ 284994 h 834275"/>
                    <a:gd name="connsiteX7" fmla="*/ 294330 w 538500"/>
                    <a:gd name="connsiteY7" fmla="*/ 329444 h 834275"/>
                    <a:gd name="connsiteX8" fmla="*/ 407043 w 538500"/>
                    <a:gd name="connsiteY8" fmla="*/ 310394 h 834275"/>
                    <a:gd name="connsiteX9" fmla="*/ 489593 w 538500"/>
                    <a:gd name="connsiteY9" fmla="*/ 310394 h 834275"/>
                    <a:gd name="connsiteX10" fmla="*/ 496737 w 538500"/>
                    <a:gd name="connsiteY10" fmla="*/ 315156 h 834275"/>
                    <a:gd name="connsiteX11" fmla="*/ 538012 w 538500"/>
                    <a:gd name="connsiteY11" fmla="*/ 395325 h 834275"/>
                    <a:gd name="connsiteX12" fmla="*/ 464193 w 538500"/>
                    <a:gd name="connsiteY12" fmla="*/ 462794 h 834275"/>
                    <a:gd name="connsiteX13" fmla="*/ 273693 w 538500"/>
                    <a:gd name="connsiteY13" fmla="*/ 462794 h 834275"/>
                    <a:gd name="connsiteX14" fmla="*/ 178443 w 538500"/>
                    <a:gd name="connsiteY14" fmla="*/ 456444 h 834275"/>
                    <a:gd name="connsiteX15" fmla="*/ 95893 w 538500"/>
                    <a:gd name="connsiteY15" fmla="*/ 570744 h 834275"/>
                    <a:gd name="connsiteX16" fmla="*/ 203843 w 538500"/>
                    <a:gd name="connsiteY16" fmla="*/ 608844 h 834275"/>
                    <a:gd name="connsiteX17" fmla="*/ 368943 w 538500"/>
                    <a:gd name="connsiteY17" fmla="*/ 608844 h 834275"/>
                    <a:gd name="connsiteX18" fmla="*/ 432443 w 538500"/>
                    <a:gd name="connsiteY18" fmla="*/ 685044 h 834275"/>
                    <a:gd name="connsiteX19" fmla="*/ 362593 w 538500"/>
                    <a:gd name="connsiteY19" fmla="*/ 754894 h 834275"/>
                    <a:gd name="connsiteX20" fmla="*/ 229243 w 538500"/>
                    <a:gd name="connsiteY20" fmla="*/ 735844 h 834275"/>
                    <a:gd name="connsiteX21" fmla="*/ 186381 w 538500"/>
                    <a:gd name="connsiteY21" fmla="*/ 719969 h 834275"/>
                    <a:gd name="connsiteX22" fmla="*/ 187174 w 538500"/>
                    <a:gd name="connsiteY22" fmla="*/ 831094 h 834275"/>
                    <a:gd name="connsiteX23" fmla="*/ 63350 w 538500"/>
                    <a:gd name="connsiteY23" fmla="*/ 782675 h 834275"/>
                    <a:gd name="connsiteX24" fmla="*/ 1437 w 538500"/>
                    <a:gd name="connsiteY24" fmla="*/ 568363 h 834275"/>
                    <a:gd name="connsiteX25" fmla="*/ 26837 w 538500"/>
                    <a:gd name="connsiteY25" fmla="*/ 416757 h 834275"/>
                    <a:gd name="connsiteX26" fmla="*/ 105418 w 538500"/>
                    <a:gd name="connsiteY26" fmla="*/ 258006 h 834275"/>
                    <a:gd name="connsiteX27" fmla="*/ 127643 w 538500"/>
                    <a:gd name="connsiteY27" fmla="*/ 145294 h 834275"/>
                    <a:gd name="connsiteX28" fmla="*/ 124468 w 538500"/>
                    <a:gd name="connsiteY28" fmla="*/ 35757 h 834275"/>
                    <a:gd name="connsiteX0" fmla="*/ 124468 w 538500"/>
                    <a:gd name="connsiteY0" fmla="*/ 35757 h 834275"/>
                    <a:gd name="connsiteX1" fmla="*/ 173680 w 538500"/>
                    <a:gd name="connsiteY1" fmla="*/ 38 h 834275"/>
                    <a:gd name="connsiteX2" fmla="*/ 246706 w 538500"/>
                    <a:gd name="connsiteY2" fmla="*/ 30201 h 834275"/>
                    <a:gd name="connsiteX3" fmla="*/ 284011 w 538500"/>
                    <a:gd name="connsiteY3" fmla="*/ 92113 h 834275"/>
                    <a:gd name="connsiteX4" fmla="*/ 279250 w 538500"/>
                    <a:gd name="connsiteY4" fmla="*/ 161169 h 834275"/>
                    <a:gd name="connsiteX5" fmla="*/ 235593 w 538500"/>
                    <a:gd name="connsiteY5" fmla="*/ 221494 h 834275"/>
                    <a:gd name="connsiteX6" fmla="*/ 229243 w 538500"/>
                    <a:gd name="connsiteY6" fmla="*/ 284994 h 834275"/>
                    <a:gd name="connsiteX7" fmla="*/ 294330 w 538500"/>
                    <a:gd name="connsiteY7" fmla="*/ 329444 h 834275"/>
                    <a:gd name="connsiteX8" fmla="*/ 407043 w 538500"/>
                    <a:gd name="connsiteY8" fmla="*/ 310394 h 834275"/>
                    <a:gd name="connsiteX9" fmla="*/ 489593 w 538500"/>
                    <a:gd name="connsiteY9" fmla="*/ 310394 h 834275"/>
                    <a:gd name="connsiteX10" fmla="*/ 496737 w 538500"/>
                    <a:gd name="connsiteY10" fmla="*/ 315156 h 834275"/>
                    <a:gd name="connsiteX11" fmla="*/ 538012 w 538500"/>
                    <a:gd name="connsiteY11" fmla="*/ 395325 h 834275"/>
                    <a:gd name="connsiteX12" fmla="*/ 464193 w 538500"/>
                    <a:gd name="connsiteY12" fmla="*/ 462794 h 834275"/>
                    <a:gd name="connsiteX13" fmla="*/ 273693 w 538500"/>
                    <a:gd name="connsiteY13" fmla="*/ 462794 h 834275"/>
                    <a:gd name="connsiteX14" fmla="*/ 178443 w 538500"/>
                    <a:gd name="connsiteY14" fmla="*/ 456444 h 834275"/>
                    <a:gd name="connsiteX15" fmla="*/ 95893 w 538500"/>
                    <a:gd name="connsiteY15" fmla="*/ 570744 h 834275"/>
                    <a:gd name="connsiteX16" fmla="*/ 203843 w 538500"/>
                    <a:gd name="connsiteY16" fmla="*/ 608844 h 834275"/>
                    <a:gd name="connsiteX17" fmla="*/ 368943 w 538500"/>
                    <a:gd name="connsiteY17" fmla="*/ 608844 h 834275"/>
                    <a:gd name="connsiteX18" fmla="*/ 432443 w 538500"/>
                    <a:gd name="connsiteY18" fmla="*/ 685044 h 834275"/>
                    <a:gd name="connsiteX19" fmla="*/ 362593 w 538500"/>
                    <a:gd name="connsiteY19" fmla="*/ 754894 h 834275"/>
                    <a:gd name="connsiteX20" fmla="*/ 229243 w 538500"/>
                    <a:gd name="connsiteY20" fmla="*/ 735844 h 834275"/>
                    <a:gd name="connsiteX21" fmla="*/ 186381 w 538500"/>
                    <a:gd name="connsiteY21" fmla="*/ 719969 h 834275"/>
                    <a:gd name="connsiteX22" fmla="*/ 187174 w 538500"/>
                    <a:gd name="connsiteY22" fmla="*/ 831094 h 834275"/>
                    <a:gd name="connsiteX23" fmla="*/ 63350 w 538500"/>
                    <a:gd name="connsiteY23" fmla="*/ 782675 h 834275"/>
                    <a:gd name="connsiteX24" fmla="*/ 1437 w 538500"/>
                    <a:gd name="connsiteY24" fmla="*/ 568363 h 834275"/>
                    <a:gd name="connsiteX25" fmla="*/ 26837 w 538500"/>
                    <a:gd name="connsiteY25" fmla="*/ 416757 h 834275"/>
                    <a:gd name="connsiteX26" fmla="*/ 105418 w 538500"/>
                    <a:gd name="connsiteY26" fmla="*/ 258006 h 834275"/>
                    <a:gd name="connsiteX27" fmla="*/ 127643 w 538500"/>
                    <a:gd name="connsiteY27" fmla="*/ 145294 h 834275"/>
                    <a:gd name="connsiteX28" fmla="*/ 124468 w 538500"/>
                    <a:gd name="connsiteY28" fmla="*/ 35757 h 834275"/>
                    <a:gd name="connsiteX0" fmla="*/ 124468 w 538500"/>
                    <a:gd name="connsiteY0" fmla="*/ 35757 h 834275"/>
                    <a:gd name="connsiteX1" fmla="*/ 173680 w 538500"/>
                    <a:gd name="connsiteY1" fmla="*/ 38 h 834275"/>
                    <a:gd name="connsiteX2" fmla="*/ 246706 w 538500"/>
                    <a:gd name="connsiteY2" fmla="*/ 30201 h 834275"/>
                    <a:gd name="connsiteX3" fmla="*/ 284011 w 538500"/>
                    <a:gd name="connsiteY3" fmla="*/ 92113 h 834275"/>
                    <a:gd name="connsiteX4" fmla="*/ 279250 w 538500"/>
                    <a:gd name="connsiteY4" fmla="*/ 161169 h 834275"/>
                    <a:gd name="connsiteX5" fmla="*/ 235593 w 538500"/>
                    <a:gd name="connsiteY5" fmla="*/ 221494 h 834275"/>
                    <a:gd name="connsiteX6" fmla="*/ 229243 w 538500"/>
                    <a:gd name="connsiteY6" fmla="*/ 284994 h 834275"/>
                    <a:gd name="connsiteX7" fmla="*/ 294330 w 538500"/>
                    <a:gd name="connsiteY7" fmla="*/ 329444 h 834275"/>
                    <a:gd name="connsiteX8" fmla="*/ 407043 w 538500"/>
                    <a:gd name="connsiteY8" fmla="*/ 310394 h 834275"/>
                    <a:gd name="connsiteX9" fmla="*/ 489593 w 538500"/>
                    <a:gd name="connsiteY9" fmla="*/ 310394 h 834275"/>
                    <a:gd name="connsiteX10" fmla="*/ 496737 w 538500"/>
                    <a:gd name="connsiteY10" fmla="*/ 315156 h 834275"/>
                    <a:gd name="connsiteX11" fmla="*/ 538012 w 538500"/>
                    <a:gd name="connsiteY11" fmla="*/ 395325 h 834275"/>
                    <a:gd name="connsiteX12" fmla="*/ 464193 w 538500"/>
                    <a:gd name="connsiteY12" fmla="*/ 462794 h 834275"/>
                    <a:gd name="connsiteX13" fmla="*/ 273693 w 538500"/>
                    <a:gd name="connsiteY13" fmla="*/ 462794 h 834275"/>
                    <a:gd name="connsiteX14" fmla="*/ 178443 w 538500"/>
                    <a:gd name="connsiteY14" fmla="*/ 456444 h 834275"/>
                    <a:gd name="connsiteX15" fmla="*/ 95893 w 538500"/>
                    <a:gd name="connsiteY15" fmla="*/ 570744 h 834275"/>
                    <a:gd name="connsiteX16" fmla="*/ 203843 w 538500"/>
                    <a:gd name="connsiteY16" fmla="*/ 608844 h 834275"/>
                    <a:gd name="connsiteX17" fmla="*/ 368943 w 538500"/>
                    <a:gd name="connsiteY17" fmla="*/ 608844 h 834275"/>
                    <a:gd name="connsiteX18" fmla="*/ 432443 w 538500"/>
                    <a:gd name="connsiteY18" fmla="*/ 685044 h 834275"/>
                    <a:gd name="connsiteX19" fmla="*/ 362593 w 538500"/>
                    <a:gd name="connsiteY19" fmla="*/ 754894 h 834275"/>
                    <a:gd name="connsiteX20" fmla="*/ 229243 w 538500"/>
                    <a:gd name="connsiteY20" fmla="*/ 735844 h 834275"/>
                    <a:gd name="connsiteX21" fmla="*/ 186381 w 538500"/>
                    <a:gd name="connsiteY21" fmla="*/ 719969 h 834275"/>
                    <a:gd name="connsiteX22" fmla="*/ 187174 w 538500"/>
                    <a:gd name="connsiteY22" fmla="*/ 831094 h 834275"/>
                    <a:gd name="connsiteX23" fmla="*/ 63350 w 538500"/>
                    <a:gd name="connsiteY23" fmla="*/ 782675 h 834275"/>
                    <a:gd name="connsiteX24" fmla="*/ 1437 w 538500"/>
                    <a:gd name="connsiteY24" fmla="*/ 568363 h 834275"/>
                    <a:gd name="connsiteX25" fmla="*/ 26837 w 538500"/>
                    <a:gd name="connsiteY25" fmla="*/ 416757 h 834275"/>
                    <a:gd name="connsiteX26" fmla="*/ 105418 w 538500"/>
                    <a:gd name="connsiteY26" fmla="*/ 258006 h 834275"/>
                    <a:gd name="connsiteX27" fmla="*/ 127643 w 538500"/>
                    <a:gd name="connsiteY27" fmla="*/ 145294 h 834275"/>
                    <a:gd name="connsiteX28" fmla="*/ 124468 w 538500"/>
                    <a:gd name="connsiteY28" fmla="*/ 35757 h 834275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29243 w 538500"/>
                    <a:gd name="connsiteY20" fmla="*/ 735844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29243 w 538500"/>
                    <a:gd name="connsiteY20" fmla="*/ 735844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29243 w 538500"/>
                    <a:gd name="connsiteY20" fmla="*/ 735844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62593 w 538500"/>
                    <a:gd name="connsiteY19" fmla="*/ 754894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32443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03843 w 538500"/>
                    <a:gd name="connsiteY16" fmla="*/ 608844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95893 w 538500"/>
                    <a:gd name="connsiteY15" fmla="*/ 570744 h 833522"/>
                    <a:gd name="connsiteX16" fmla="*/ 222893 w 538500"/>
                    <a:gd name="connsiteY16" fmla="*/ 618369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3693 w 538500"/>
                    <a:gd name="connsiteY13" fmla="*/ 462794 h 833522"/>
                    <a:gd name="connsiteX14" fmla="*/ 178443 w 538500"/>
                    <a:gd name="connsiteY14" fmla="*/ 456444 h 833522"/>
                    <a:gd name="connsiteX15" fmla="*/ 133993 w 538500"/>
                    <a:gd name="connsiteY15" fmla="*/ 570744 h 833522"/>
                    <a:gd name="connsiteX16" fmla="*/ 222893 w 538500"/>
                    <a:gd name="connsiteY16" fmla="*/ 618369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6075 w 538500"/>
                    <a:gd name="connsiteY13" fmla="*/ 429457 h 833522"/>
                    <a:gd name="connsiteX14" fmla="*/ 178443 w 538500"/>
                    <a:gd name="connsiteY14" fmla="*/ 456444 h 833522"/>
                    <a:gd name="connsiteX15" fmla="*/ 133993 w 538500"/>
                    <a:gd name="connsiteY15" fmla="*/ 570744 h 833522"/>
                    <a:gd name="connsiteX16" fmla="*/ 222893 w 538500"/>
                    <a:gd name="connsiteY16" fmla="*/ 618369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00"/>
                    <a:gd name="connsiteY0" fmla="*/ 35757 h 833522"/>
                    <a:gd name="connsiteX1" fmla="*/ 173680 w 538500"/>
                    <a:gd name="connsiteY1" fmla="*/ 38 h 833522"/>
                    <a:gd name="connsiteX2" fmla="*/ 246706 w 538500"/>
                    <a:gd name="connsiteY2" fmla="*/ 30201 h 833522"/>
                    <a:gd name="connsiteX3" fmla="*/ 284011 w 538500"/>
                    <a:gd name="connsiteY3" fmla="*/ 92113 h 833522"/>
                    <a:gd name="connsiteX4" fmla="*/ 279250 w 538500"/>
                    <a:gd name="connsiteY4" fmla="*/ 161169 h 833522"/>
                    <a:gd name="connsiteX5" fmla="*/ 235593 w 538500"/>
                    <a:gd name="connsiteY5" fmla="*/ 221494 h 833522"/>
                    <a:gd name="connsiteX6" fmla="*/ 229243 w 538500"/>
                    <a:gd name="connsiteY6" fmla="*/ 284994 h 833522"/>
                    <a:gd name="connsiteX7" fmla="*/ 294330 w 538500"/>
                    <a:gd name="connsiteY7" fmla="*/ 329444 h 833522"/>
                    <a:gd name="connsiteX8" fmla="*/ 407043 w 538500"/>
                    <a:gd name="connsiteY8" fmla="*/ 310394 h 833522"/>
                    <a:gd name="connsiteX9" fmla="*/ 489593 w 538500"/>
                    <a:gd name="connsiteY9" fmla="*/ 310394 h 833522"/>
                    <a:gd name="connsiteX10" fmla="*/ 496737 w 538500"/>
                    <a:gd name="connsiteY10" fmla="*/ 315156 h 833522"/>
                    <a:gd name="connsiteX11" fmla="*/ 538012 w 538500"/>
                    <a:gd name="connsiteY11" fmla="*/ 395325 h 833522"/>
                    <a:gd name="connsiteX12" fmla="*/ 464193 w 538500"/>
                    <a:gd name="connsiteY12" fmla="*/ 462794 h 833522"/>
                    <a:gd name="connsiteX13" fmla="*/ 276075 w 538500"/>
                    <a:gd name="connsiteY13" fmla="*/ 429457 h 833522"/>
                    <a:gd name="connsiteX14" fmla="*/ 178443 w 538500"/>
                    <a:gd name="connsiteY14" fmla="*/ 456444 h 833522"/>
                    <a:gd name="connsiteX15" fmla="*/ 133993 w 538500"/>
                    <a:gd name="connsiteY15" fmla="*/ 570744 h 833522"/>
                    <a:gd name="connsiteX16" fmla="*/ 222893 w 538500"/>
                    <a:gd name="connsiteY16" fmla="*/ 618369 h 833522"/>
                    <a:gd name="connsiteX17" fmla="*/ 368943 w 538500"/>
                    <a:gd name="connsiteY17" fmla="*/ 608844 h 833522"/>
                    <a:gd name="connsiteX18" fmla="*/ 441968 w 538500"/>
                    <a:gd name="connsiteY18" fmla="*/ 685044 h 833522"/>
                    <a:gd name="connsiteX19" fmla="*/ 388787 w 538500"/>
                    <a:gd name="connsiteY19" fmla="*/ 771563 h 833522"/>
                    <a:gd name="connsiteX20" fmla="*/ 238768 w 538500"/>
                    <a:gd name="connsiteY20" fmla="*/ 728700 h 833522"/>
                    <a:gd name="connsiteX21" fmla="*/ 174475 w 538500"/>
                    <a:gd name="connsiteY21" fmla="*/ 731875 h 833522"/>
                    <a:gd name="connsiteX22" fmla="*/ 187174 w 538500"/>
                    <a:gd name="connsiteY22" fmla="*/ 831094 h 833522"/>
                    <a:gd name="connsiteX23" fmla="*/ 63350 w 538500"/>
                    <a:gd name="connsiteY23" fmla="*/ 782675 h 833522"/>
                    <a:gd name="connsiteX24" fmla="*/ 1437 w 538500"/>
                    <a:gd name="connsiteY24" fmla="*/ 568363 h 833522"/>
                    <a:gd name="connsiteX25" fmla="*/ 26837 w 538500"/>
                    <a:gd name="connsiteY25" fmla="*/ 416757 h 833522"/>
                    <a:gd name="connsiteX26" fmla="*/ 105418 w 538500"/>
                    <a:gd name="connsiteY26" fmla="*/ 258006 h 833522"/>
                    <a:gd name="connsiteX27" fmla="*/ 127643 w 538500"/>
                    <a:gd name="connsiteY27" fmla="*/ 145294 h 833522"/>
                    <a:gd name="connsiteX28" fmla="*/ 124468 w 538500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33993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27643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33993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37168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33993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37168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33993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37168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43518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388787 w 538566"/>
                    <a:gd name="connsiteY19" fmla="*/ 771563 h 833522"/>
                    <a:gd name="connsiteX20" fmla="*/ 238768 w 538566"/>
                    <a:gd name="connsiteY20" fmla="*/ 728700 h 833522"/>
                    <a:gd name="connsiteX21" fmla="*/ 174475 w 538566"/>
                    <a:gd name="connsiteY21" fmla="*/ 731875 h 833522"/>
                    <a:gd name="connsiteX22" fmla="*/ 187174 w 538566"/>
                    <a:gd name="connsiteY22" fmla="*/ 831094 h 833522"/>
                    <a:gd name="connsiteX23" fmla="*/ 63350 w 538566"/>
                    <a:gd name="connsiteY23" fmla="*/ 782675 h 833522"/>
                    <a:gd name="connsiteX24" fmla="*/ 1437 w 538566"/>
                    <a:gd name="connsiteY24" fmla="*/ 568363 h 833522"/>
                    <a:gd name="connsiteX25" fmla="*/ 26837 w 538566"/>
                    <a:gd name="connsiteY25" fmla="*/ 416757 h 833522"/>
                    <a:gd name="connsiteX26" fmla="*/ 105418 w 538566"/>
                    <a:gd name="connsiteY26" fmla="*/ 258006 h 833522"/>
                    <a:gd name="connsiteX27" fmla="*/ 137168 w 538566"/>
                    <a:gd name="connsiteY27" fmla="*/ 145294 h 833522"/>
                    <a:gd name="connsiteX28" fmla="*/ 124468 w 538566"/>
                    <a:gd name="connsiteY28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43518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440411 w 538566"/>
                    <a:gd name="connsiteY19" fmla="*/ 737114 h 833522"/>
                    <a:gd name="connsiteX20" fmla="*/ 388787 w 538566"/>
                    <a:gd name="connsiteY20" fmla="*/ 771563 h 833522"/>
                    <a:gd name="connsiteX21" fmla="*/ 238768 w 538566"/>
                    <a:gd name="connsiteY21" fmla="*/ 728700 h 833522"/>
                    <a:gd name="connsiteX22" fmla="*/ 174475 w 538566"/>
                    <a:gd name="connsiteY22" fmla="*/ 731875 h 833522"/>
                    <a:gd name="connsiteX23" fmla="*/ 187174 w 538566"/>
                    <a:gd name="connsiteY23" fmla="*/ 831094 h 833522"/>
                    <a:gd name="connsiteX24" fmla="*/ 63350 w 538566"/>
                    <a:gd name="connsiteY24" fmla="*/ 782675 h 833522"/>
                    <a:gd name="connsiteX25" fmla="*/ 1437 w 538566"/>
                    <a:gd name="connsiteY25" fmla="*/ 568363 h 833522"/>
                    <a:gd name="connsiteX26" fmla="*/ 26837 w 538566"/>
                    <a:gd name="connsiteY26" fmla="*/ 416757 h 833522"/>
                    <a:gd name="connsiteX27" fmla="*/ 105418 w 538566"/>
                    <a:gd name="connsiteY27" fmla="*/ 258006 h 833522"/>
                    <a:gd name="connsiteX28" fmla="*/ 137168 w 538566"/>
                    <a:gd name="connsiteY28" fmla="*/ 145294 h 833522"/>
                    <a:gd name="connsiteX29" fmla="*/ 124468 w 538566"/>
                    <a:gd name="connsiteY29" fmla="*/ 35757 h 833522"/>
                    <a:gd name="connsiteX0" fmla="*/ 124468 w 538566"/>
                    <a:gd name="connsiteY0" fmla="*/ 35757 h 833522"/>
                    <a:gd name="connsiteX1" fmla="*/ 173680 w 538566"/>
                    <a:gd name="connsiteY1" fmla="*/ 38 h 833522"/>
                    <a:gd name="connsiteX2" fmla="*/ 246706 w 538566"/>
                    <a:gd name="connsiteY2" fmla="*/ 30201 h 833522"/>
                    <a:gd name="connsiteX3" fmla="*/ 284011 w 538566"/>
                    <a:gd name="connsiteY3" fmla="*/ 92113 h 833522"/>
                    <a:gd name="connsiteX4" fmla="*/ 279250 w 538566"/>
                    <a:gd name="connsiteY4" fmla="*/ 161169 h 833522"/>
                    <a:gd name="connsiteX5" fmla="*/ 235593 w 538566"/>
                    <a:gd name="connsiteY5" fmla="*/ 221494 h 833522"/>
                    <a:gd name="connsiteX6" fmla="*/ 229243 w 538566"/>
                    <a:gd name="connsiteY6" fmla="*/ 284994 h 833522"/>
                    <a:gd name="connsiteX7" fmla="*/ 294330 w 538566"/>
                    <a:gd name="connsiteY7" fmla="*/ 329444 h 833522"/>
                    <a:gd name="connsiteX8" fmla="*/ 407043 w 538566"/>
                    <a:gd name="connsiteY8" fmla="*/ 310394 h 833522"/>
                    <a:gd name="connsiteX9" fmla="*/ 489593 w 538566"/>
                    <a:gd name="connsiteY9" fmla="*/ 310394 h 833522"/>
                    <a:gd name="connsiteX10" fmla="*/ 496737 w 538566"/>
                    <a:gd name="connsiteY10" fmla="*/ 315156 h 833522"/>
                    <a:gd name="connsiteX11" fmla="*/ 538012 w 538566"/>
                    <a:gd name="connsiteY11" fmla="*/ 395325 h 833522"/>
                    <a:gd name="connsiteX12" fmla="*/ 461811 w 538566"/>
                    <a:gd name="connsiteY12" fmla="*/ 479463 h 833522"/>
                    <a:gd name="connsiteX13" fmla="*/ 276075 w 538566"/>
                    <a:gd name="connsiteY13" fmla="*/ 429457 h 833522"/>
                    <a:gd name="connsiteX14" fmla="*/ 178443 w 538566"/>
                    <a:gd name="connsiteY14" fmla="*/ 456444 h 833522"/>
                    <a:gd name="connsiteX15" fmla="*/ 143518 w 538566"/>
                    <a:gd name="connsiteY15" fmla="*/ 570744 h 833522"/>
                    <a:gd name="connsiteX16" fmla="*/ 222893 w 538566"/>
                    <a:gd name="connsiteY16" fmla="*/ 618369 h 833522"/>
                    <a:gd name="connsiteX17" fmla="*/ 368943 w 538566"/>
                    <a:gd name="connsiteY17" fmla="*/ 608844 h 833522"/>
                    <a:gd name="connsiteX18" fmla="*/ 441968 w 538566"/>
                    <a:gd name="connsiteY18" fmla="*/ 685044 h 833522"/>
                    <a:gd name="connsiteX19" fmla="*/ 440411 w 538566"/>
                    <a:gd name="connsiteY19" fmla="*/ 737114 h 833522"/>
                    <a:gd name="connsiteX20" fmla="*/ 388787 w 538566"/>
                    <a:gd name="connsiteY20" fmla="*/ 771563 h 833522"/>
                    <a:gd name="connsiteX21" fmla="*/ 238768 w 538566"/>
                    <a:gd name="connsiteY21" fmla="*/ 728700 h 833522"/>
                    <a:gd name="connsiteX22" fmla="*/ 174475 w 538566"/>
                    <a:gd name="connsiteY22" fmla="*/ 731875 h 833522"/>
                    <a:gd name="connsiteX23" fmla="*/ 187174 w 538566"/>
                    <a:gd name="connsiteY23" fmla="*/ 831094 h 833522"/>
                    <a:gd name="connsiteX24" fmla="*/ 63350 w 538566"/>
                    <a:gd name="connsiteY24" fmla="*/ 782675 h 833522"/>
                    <a:gd name="connsiteX25" fmla="*/ 1437 w 538566"/>
                    <a:gd name="connsiteY25" fmla="*/ 568363 h 833522"/>
                    <a:gd name="connsiteX26" fmla="*/ 26837 w 538566"/>
                    <a:gd name="connsiteY26" fmla="*/ 416757 h 833522"/>
                    <a:gd name="connsiteX27" fmla="*/ 105418 w 538566"/>
                    <a:gd name="connsiteY27" fmla="*/ 258006 h 833522"/>
                    <a:gd name="connsiteX28" fmla="*/ 137168 w 538566"/>
                    <a:gd name="connsiteY28" fmla="*/ 145294 h 833522"/>
                    <a:gd name="connsiteX29" fmla="*/ 124468 w 538566"/>
                    <a:gd name="connsiteY29" fmla="*/ 35757 h 833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538566" h="833522">
                      <a:moveTo>
                        <a:pt x="124468" y="35757"/>
                      </a:moveTo>
                      <a:cubicBezTo>
                        <a:pt x="130553" y="11548"/>
                        <a:pt x="153307" y="964"/>
                        <a:pt x="173680" y="38"/>
                      </a:cubicBezTo>
                      <a:cubicBezTo>
                        <a:pt x="194053" y="-888"/>
                        <a:pt x="228317" y="14855"/>
                        <a:pt x="246706" y="30201"/>
                      </a:cubicBezTo>
                      <a:cubicBezTo>
                        <a:pt x="265095" y="45547"/>
                        <a:pt x="278587" y="70285"/>
                        <a:pt x="284011" y="92113"/>
                      </a:cubicBezTo>
                      <a:cubicBezTo>
                        <a:pt x="289435" y="113941"/>
                        <a:pt x="287320" y="139605"/>
                        <a:pt x="279250" y="161169"/>
                      </a:cubicBezTo>
                      <a:cubicBezTo>
                        <a:pt x="271180" y="182733"/>
                        <a:pt x="243927" y="200857"/>
                        <a:pt x="235593" y="221494"/>
                      </a:cubicBezTo>
                      <a:cubicBezTo>
                        <a:pt x="227259" y="242131"/>
                        <a:pt x="219454" y="267002"/>
                        <a:pt x="229243" y="284994"/>
                      </a:cubicBezTo>
                      <a:cubicBezTo>
                        <a:pt x="239033" y="302986"/>
                        <a:pt x="264697" y="325211"/>
                        <a:pt x="294330" y="329444"/>
                      </a:cubicBezTo>
                      <a:cubicBezTo>
                        <a:pt x="323963" y="333677"/>
                        <a:pt x="407043" y="310394"/>
                        <a:pt x="407043" y="310394"/>
                      </a:cubicBezTo>
                      <a:lnTo>
                        <a:pt x="489593" y="310394"/>
                      </a:lnTo>
                      <a:lnTo>
                        <a:pt x="496737" y="315156"/>
                      </a:lnTo>
                      <a:cubicBezTo>
                        <a:pt x="502029" y="328914"/>
                        <a:pt x="543833" y="367941"/>
                        <a:pt x="538012" y="395325"/>
                      </a:cubicBezTo>
                      <a:cubicBezTo>
                        <a:pt x="532191" y="422710"/>
                        <a:pt x="505467" y="473774"/>
                        <a:pt x="461811" y="479463"/>
                      </a:cubicBezTo>
                      <a:cubicBezTo>
                        <a:pt x="418155" y="485152"/>
                        <a:pt x="323303" y="433293"/>
                        <a:pt x="276075" y="429457"/>
                      </a:cubicBezTo>
                      <a:cubicBezTo>
                        <a:pt x="228847" y="425621"/>
                        <a:pt x="200536" y="432896"/>
                        <a:pt x="178443" y="456444"/>
                      </a:cubicBezTo>
                      <a:cubicBezTo>
                        <a:pt x="156350" y="479992"/>
                        <a:pt x="136110" y="543757"/>
                        <a:pt x="143518" y="570744"/>
                      </a:cubicBezTo>
                      <a:cubicBezTo>
                        <a:pt x="150926" y="597731"/>
                        <a:pt x="185322" y="612019"/>
                        <a:pt x="222893" y="618369"/>
                      </a:cubicBezTo>
                      <a:cubicBezTo>
                        <a:pt x="260464" y="624719"/>
                        <a:pt x="332431" y="597732"/>
                        <a:pt x="368943" y="608844"/>
                      </a:cubicBezTo>
                      <a:cubicBezTo>
                        <a:pt x="405455" y="619956"/>
                        <a:pt x="430057" y="654141"/>
                        <a:pt x="441968" y="685044"/>
                      </a:cubicBezTo>
                      <a:cubicBezTo>
                        <a:pt x="453879" y="715947"/>
                        <a:pt x="449274" y="722694"/>
                        <a:pt x="440411" y="737114"/>
                      </a:cubicBezTo>
                      <a:cubicBezTo>
                        <a:pt x="431548" y="751534"/>
                        <a:pt x="422394" y="772965"/>
                        <a:pt x="388787" y="771563"/>
                      </a:cubicBezTo>
                      <a:cubicBezTo>
                        <a:pt x="355180" y="770161"/>
                        <a:pt x="274487" y="735315"/>
                        <a:pt x="238768" y="728700"/>
                      </a:cubicBezTo>
                      <a:cubicBezTo>
                        <a:pt x="203049" y="722085"/>
                        <a:pt x="197362" y="698140"/>
                        <a:pt x="174475" y="731875"/>
                      </a:cubicBezTo>
                      <a:cubicBezTo>
                        <a:pt x="151588" y="765610"/>
                        <a:pt x="205695" y="822627"/>
                        <a:pt x="187174" y="831094"/>
                      </a:cubicBezTo>
                      <a:cubicBezTo>
                        <a:pt x="168653" y="839561"/>
                        <a:pt x="94306" y="826463"/>
                        <a:pt x="63350" y="782675"/>
                      </a:cubicBezTo>
                      <a:cubicBezTo>
                        <a:pt x="32394" y="738887"/>
                        <a:pt x="7522" y="629349"/>
                        <a:pt x="1437" y="568363"/>
                      </a:cubicBezTo>
                      <a:cubicBezTo>
                        <a:pt x="-4648" y="507377"/>
                        <a:pt x="9507" y="468483"/>
                        <a:pt x="26837" y="416757"/>
                      </a:cubicBezTo>
                      <a:cubicBezTo>
                        <a:pt x="44167" y="365031"/>
                        <a:pt x="84251" y="302456"/>
                        <a:pt x="105418" y="258006"/>
                      </a:cubicBezTo>
                      <a:cubicBezTo>
                        <a:pt x="126585" y="213556"/>
                        <a:pt x="155424" y="187097"/>
                        <a:pt x="137168" y="145294"/>
                      </a:cubicBezTo>
                      <a:cubicBezTo>
                        <a:pt x="118912" y="103491"/>
                        <a:pt x="118383" y="59966"/>
                        <a:pt x="124468" y="35757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A6462BD-C8C4-CF14-52F4-C55BCE89D702}"/>
                </a:ext>
              </a:extLst>
            </p:cNvPr>
            <p:cNvSpPr/>
            <p:nvPr/>
          </p:nvSpPr>
          <p:spPr>
            <a:xfrm>
              <a:off x="4290101" y="3700951"/>
              <a:ext cx="1561127" cy="84673"/>
            </a:xfrm>
            <a:custGeom>
              <a:avLst/>
              <a:gdLst>
                <a:gd name="connsiteX0" fmla="*/ 887055 w 1774110"/>
                <a:gd name="connsiteY0" fmla="*/ 0 h 632889"/>
                <a:gd name="connsiteX1" fmla="*/ 1761965 w 1774110"/>
                <a:gd name="connsiteY1" fmla="*/ 598637 h 632889"/>
                <a:gd name="connsiteX2" fmla="*/ 1774110 w 1774110"/>
                <a:gd name="connsiteY2" fmla="*/ 632889 h 632889"/>
                <a:gd name="connsiteX3" fmla="*/ 0 w 1774110"/>
                <a:gd name="connsiteY3" fmla="*/ 632889 h 632889"/>
                <a:gd name="connsiteX4" fmla="*/ 12145 w 1774110"/>
                <a:gd name="connsiteY4" fmla="*/ 598637 h 632889"/>
                <a:gd name="connsiteX5" fmla="*/ 887055 w 1774110"/>
                <a:gd name="connsiteY5" fmla="*/ 0 h 63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4110" h="632889">
                  <a:moveTo>
                    <a:pt x="887055" y="0"/>
                  </a:moveTo>
                  <a:cubicBezTo>
                    <a:pt x="1280363" y="0"/>
                    <a:pt x="1617819" y="246843"/>
                    <a:pt x="1761965" y="598637"/>
                  </a:cubicBezTo>
                  <a:lnTo>
                    <a:pt x="1774110" y="632889"/>
                  </a:lnTo>
                  <a:lnTo>
                    <a:pt x="0" y="632889"/>
                  </a:lnTo>
                  <a:lnTo>
                    <a:pt x="12145" y="598637"/>
                  </a:lnTo>
                  <a:cubicBezTo>
                    <a:pt x="156291" y="246843"/>
                    <a:pt x="493748" y="0"/>
                    <a:pt x="88705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" name="ttsMP3.com_VoiceText_2024-11-17_22-30-13">
            <a:hlinkClick r:id="" action="ppaction://media"/>
            <a:extLst>
              <a:ext uri="{FF2B5EF4-FFF2-40B4-BE49-F238E27FC236}">
                <a16:creationId xmlns:a16="http://schemas.microsoft.com/office/drawing/2014/main" id="{D5EA8359-3AF2-C78A-88A0-2FC1CAC993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9" name="mouthalex">
            <a:hlinkClick r:id="" action="ppaction://media"/>
            <a:extLst>
              <a:ext uri="{FF2B5EF4-FFF2-40B4-BE49-F238E27FC236}">
                <a16:creationId xmlns:a16="http://schemas.microsoft.com/office/drawing/2014/main" id="{D0074267-D5AB-BDC0-0863-BF67ECB8DE6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2306.3"/>
                </p14:media>
              </p:ext>
            </p:extLst>
          </p:nvPr>
        </p:nvPicPr>
        <p:blipFill>
          <a:blip r:embed="rId7"/>
          <a:srcRect l="48115" t="20000" r="42730" b="69333"/>
          <a:stretch>
            <a:fillRect/>
          </a:stretch>
        </p:blipFill>
        <p:spPr>
          <a:xfrm>
            <a:off x="3027631" y="3994626"/>
            <a:ext cx="310345" cy="190981"/>
          </a:xfrm>
          <a:prstGeom prst="roundRect">
            <a:avLst>
              <a:gd name="adj" fmla="val 50000"/>
            </a:avLst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5CEBB31-776B-B8BB-DFB4-A9B6F4AB7E20}"/>
              </a:ext>
            </a:extLst>
          </p:cNvPr>
          <p:cNvGrpSpPr/>
          <p:nvPr/>
        </p:nvGrpSpPr>
        <p:grpSpPr>
          <a:xfrm>
            <a:off x="8099325" y="3124200"/>
            <a:ext cx="1786500" cy="3117499"/>
            <a:chOff x="6668833" y="3396663"/>
            <a:chExt cx="1612805" cy="2887136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DD24844-8B56-90B4-92F5-D28240383013}"/>
                </a:ext>
              </a:extLst>
            </p:cNvPr>
            <p:cNvGrpSpPr/>
            <p:nvPr/>
          </p:nvGrpSpPr>
          <p:grpSpPr>
            <a:xfrm>
              <a:off x="6668833" y="3408857"/>
              <a:ext cx="1612805" cy="2874942"/>
              <a:chOff x="6668833" y="3408857"/>
              <a:chExt cx="1612805" cy="2874942"/>
            </a:xfrm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9C585689-F038-EA58-0DC6-84F187047ABE}"/>
                  </a:ext>
                </a:extLst>
              </p:cNvPr>
              <p:cNvSpPr/>
              <p:nvPr/>
            </p:nvSpPr>
            <p:spPr>
              <a:xfrm>
                <a:off x="6668833" y="3408857"/>
                <a:ext cx="1612805" cy="1014771"/>
              </a:xfrm>
              <a:custGeom>
                <a:avLst/>
                <a:gdLst>
                  <a:gd name="connsiteX0" fmla="*/ 676546 w 1352630"/>
                  <a:gd name="connsiteY0" fmla="*/ 0 h 786406"/>
                  <a:gd name="connsiteX1" fmla="*/ 1339537 w 1352630"/>
                  <a:gd name="connsiteY1" fmla="*/ 629701 h 786406"/>
                  <a:gd name="connsiteX2" fmla="*/ 1352630 w 1352630"/>
                  <a:gd name="connsiteY2" fmla="*/ 781060 h 786406"/>
                  <a:gd name="connsiteX3" fmla="*/ 1346669 w 1352630"/>
                  <a:gd name="connsiteY3" fmla="*/ 778591 h 786406"/>
                  <a:gd name="connsiteX4" fmla="*/ 18865 w 1352630"/>
                  <a:gd name="connsiteY4" fmla="*/ 778591 h 786406"/>
                  <a:gd name="connsiteX5" fmla="*/ 0 w 1352630"/>
                  <a:gd name="connsiteY5" fmla="*/ 786406 h 786406"/>
                  <a:gd name="connsiteX6" fmla="*/ 13555 w 1352630"/>
                  <a:gd name="connsiteY6" fmla="*/ 629701 h 786406"/>
                  <a:gd name="connsiteX7" fmla="*/ 676546 w 1352630"/>
                  <a:gd name="connsiteY7" fmla="*/ 0 h 78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630" h="786406">
                    <a:moveTo>
                      <a:pt x="676546" y="0"/>
                    </a:moveTo>
                    <a:cubicBezTo>
                      <a:pt x="1003580" y="0"/>
                      <a:pt x="1276434" y="270331"/>
                      <a:pt x="1339537" y="629701"/>
                    </a:cubicBezTo>
                    <a:lnTo>
                      <a:pt x="1352630" y="781060"/>
                    </a:lnTo>
                    <a:lnTo>
                      <a:pt x="1346669" y="778591"/>
                    </a:lnTo>
                    <a:lnTo>
                      <a:pt x="18865" y="778591"/>
                    </a:lnTo>
                    <a:lnTo>
                      <a:pt x="0" y="786406"/>
                    </a:lnTo>
                    <a:lnTo>
                      <a:pt x="13555" y="629701"/>
                    </a:lnTo>
                    <a:cubicBezTo>
                      <a:pt x="76659" y="270331"/>
                      <a:pt x="349512" y="0"/>
                      <a:pt x="67654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DF2CD265-705B-18C2-7310-E0C75B1181A7}"/>
                  </a:ext>
                </a:extLst>
              </p:cNvPr>
              <p:cNvGrpSpPr/>
              <p:nvPr/>
            </p:nvGrpSpPr>
            <p:grpSpPr>
              <a:xfrm>
                <a:off x="6806062" y="3437360"/>
                <a:ext cx="1226120" cy="2846439"/>
                <a:chOff x="5634395" y="966332"/>
                <a:chExt cx="2005104" cy="4654853"/>
              </a:xfrm>
            </p:grpSpPr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2E324FAB-F0DB-897A-BC82-E28F5A3B188B}"/>
                    </a:ext>
                  </a:extLst>
                </p:cNvPr>
                <p:cNvSpPr/>
                <p:nvPr/>
              </p:nvSpPr>
              <p:spPr>
                <a:xfrm>
                  <a:off x="6071110" y="4596240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EA20C28E-0BFD-836E-E0EC-4B68DC764357}"/>
                    </a:ext>
                  </a:extLst>
                </p:cNvPr>
                <p:cNvSpPr/>
                <p:nvPr/>
              </p:nvSpPr>
              <p:spPr>
                <a:xfrm>
                  <a:off x="6921616" y="4627704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1C3107D6-3501-9C79-FAC7-34D1165F586C}"/>
                    </a:ext>
                  </a:extLst>
                </p:cNvPr>
                <p:cNvSpPr/>
                <p:nvPr/>
              </p:nvSpPr>
              <p:spPr>
                <a:xfrm>
                  <a:off x="5777642" y="3057300"/>
                  <a:ext cx="1644819" cy="1589649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2C6A0F98-0874-EFF1-8202-1A42D0E4B9C2}"/>
                    </a:ext>
                  </a:extLst>
                </p:cNvPr>
                <p:cNvSpPr/>
                <p:nvPr/>
              </p:nvSpPr>
              <p:spPr>
                <a:xfrm>
                  <a:off x="6579989" y="2852332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Rectangle: Top Corners Rounded 82">
                  <a:extLst>
                    <a:ext uri="{FF2B5EF4-FFF2-40B4-BE49-F238E27FC236}">
                      <a16:creationId xmlns:a16="http://schemas.microsoft.com/office/drawing/2014/main" id="{680BE512-381B-54BD-3BBE-0C2BD961D9CB}"/>
                    </a:ext>
                  </a:extLst>
                </p:cNvPr>
                <p:cNvSpPr/>
                <p:nvPr/>
              </p:nvSpPr>
              <p:spPr>
                <a:xfrm rot="21028649">
                  <a:off x="5740443" y="5405010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Rectangle: Top Corners Rounded 83">
                  <a:extLst>
                    <a:ext uri="{FF2B5EF4-FFF2-40B4-BE49-F238E27FC236}">
                      <a16:creationId xmlns:a16="http://schemas.microsoft.com/office/drawing/2014/main" id="{B738EBDF-E0F0-6D03-6DB4-CDAF974A1C22}"/>
                    </a:ext>
                  </a:extLst>
                </p:cNvPr>
                <p:cNvSpPr/>
                <p:nvPr/>
              </p:nvSpPr>
              <p:spPr>
                <a:xfrm rot="20991914">
                  <a:off x="6595998" y="5435692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8130E882-DF6E-751B-EE67-F9293B2C3FC3}"/>
                    </a:ext>
                  </a:extLst>
                </p:cNvPr>
                <p:cNvGrpSpPr/>
                <p:nvPr/>
              </p:nvGrpSpPr>
              <p:grpSpPr>
                <a:xfrm>
                  <a:off x="5634395" y="3110233"/>
                  <a:ext cx="446555" cy="1319316"/>
                  <a:chOff x="5634395" y="3110233"/>
                  <a:chExt cx="446555" cy="1319316"/>
                </a:xfrm>
              </p:grpSpPr>
              <p:grpSp>
                <p:nvGrpSpPr>
                  <p:cNvPr id="86" name="Group 85">
                    <a:extLst>
                      <a:ext uri="{FF2B5EF4-FFF2-40B4-BE49-F238E27FC236}">
                        <a16:creationId xmlns:a16="http://schemas.microsoft.com/office/drawing/2014/main" id="{805E0868-B8A6-CD25-2308-A1ACA00C32C4}"/>
                      </a:ext>
                    </a:extLst>
                  </p:cNvPr>
                  <p:cNvGrpSpPr/>
                  <p:nvPr/>
                </p:nvGrpSpPr>
                <p:grpSpPr>
                  <a:xfrm rot="194516" flipH="1">
                    <a:off x="5729465" y="3110233"/>
                    <a:ext cx="351485" cy="1087896"/>
                    <a:chOff x="972317" y="2903685"/>
                    <a:chExt cx="351485" cy="1087896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88" name="Rectangle: Rounded Corners 87">
                      <a:extLst>
                        <a:ext uri="{FF2B5EF4-FFF2-40B4-BE49-F238E27FC236}">
                          <a16:creationId xmlns:a16="http://schemas.microsoft.com/office/drawing/2014/main" id="{B72E314A-1A38-FC7C-5E41-0075174AFB18}"/>
                        </a:ext>
                      </a:extLst>
                    </p:cNvPr>
                    <p:cNvSpPr/>
                    <p:nvPr/>
                  </p:nvSpPr>
                  <p:spPr>
                    <a:xfrm rot="20570225">
                      <a:off x="972317" y="2903685"/>
                      <a:ext cx="307240" cy="547316"/>
                    </a:xfrm>
                    <a:prstGeom prst="round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9" name="Rectangle: Rounded Corners 88">
                      <a:extLst>
                        <a:ext uri="{FF2B5EF4-FFF2-40B4-BE49-F238E27FC236}">
                          <a16:creationId xmlns:a16="http://schemas.microsoft.com/office/drawing/2014/main" id="{94079EAC-84C1-C89E-938D-C7F2CB28ED6B}"/>
                        </a:ext>
                      </a:extLst>
                    </p:cNvPr>
                    <p:cNvSpPr/>
                    <p:nvPr/>
                  </p:nvSpPr>
                  <p:spPr>
                    <a:xfrm rot="39616">
                      <a:off x="1137396" y="3309555"/>
                      <a:ext cx="186406" cy="682026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3F22CEE5-FB5A-F28D-F2CE-27312CF821D5}"/>
                      </a:ext>
                    </a:extLst>
                  </p:cNvPr>
                  <p:cNvSpPr/>
                  <p:nvPr/>
                </p:nvSpPr>
                <p:spPr>
                  <a:xfrm rot="1381924" flipH="1">
                    <a:off x="5634395" y="3990669"/>
                    <a:ext cx="308172" cy="438880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06BFECAD-2F41-5262-0784-915658DB915E}"/>
                    </a:ext>
                  </a:extLst>
                </p:cNvPr>
                <p:cNvGrpSpPr/>
                <p:nvPr/>
              </p:nvGrpSpPr>
              <p:grpSpPr>
                <a:xfrm rot="21045049">
                  <a:off x="6957417" y="3168503"/>
                  <a:ext cx="607003" cy="1324619"/>
                  <a:chOff x="7011369" y="3210686"/>
                  <a:chExt cx="564711" cy="1385554"/>
                </a:xfrm>
              </p:grpSpPr>
              <p:sp>
                <p:nvSpPr>
                  <p:cNvPr id="91" name="Rectangle: Rounded Corners 90">
                    <a:extLst>
                      <a:ext uri="{FF2B5EF4-FFF2-40B4-BE49-F238E27FC236}">
                        <a16:creationId xmlns:a16="http://schemas.microsoft.com/office/drawing/2014/main" id="{76466ACF-FFA4-AC05-4611-F20E37DFA965}"/>
                      </a:ext>
                    </a:extLst>
                  </p:cNvPr>
                  <p:cNvSpPr/>
                  <p:nvPr/>
                </p:nvSpPr>
                <p:spPr>
                  <a:xfrm rot="20699288">
                    <a:off x="7268841" y="3210686"/>
                    <a:ext cx="307239" cy="547316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2" name="Rectangle: Rounded Corners 91">
                    <a:extLst>
                      <a:ext uri="{FF2B5EF4-FFF2-40B4-BE49-F238E27FC236}">
                        <a16:creationId xmlns:a16="http://schemas.microsoft.com/office/drawing/2014/main" id="{05B67713-767E-4F22-1C56-AECE2A01BA3E}"/>
                      </a:ext>
                    </a:extLst>
                  </p:cNvPr>
                  <p:cNvSpPr/>
                  <p:nvPr/>
                </p:nvSpPr>
                <p:spPr>
                  <a:xfrm rot="1555079">
                    <a:off x="7256003" y="3597627"/>
                    <a:ext cx="186406" cy="807210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B8D60BF4-3262-241D-CE7D-774E7783F632}"/>
                      </a:ext>
                    </a:extLst>
                  </p:cNvPr>
                  <p:cNvSpPr/>
                  <p:nvPr/>
                </p:nvSpPr>
                <p:spPr>
                  <a:xfrm rot="554951">
                    <a:off x="7011369" y="4184334"/>
                    <a:ext cx="295978" cy="411906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05DFE16D-2A95-35C7-2EAE-10E19735FB96}"/>
                    </a:ext>
                  </a:extLst>
                </p:cNvPr>
                <p:cNvSpPr/>
                <p:nvPr/>
              </p:nvSpPr>
              <p:spPr>
                <a:xfrm>
                  <a:off x="5740442" y="966332"/>
                  <a:ext cx="1899057" cy="1960317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A34F9C9B-6A19-65ED-D590-A833360B8A67}"/>
                    </a:ext>
                  </a:extLst>
                </p:cNvPr>
                <p:cNvSpPr/>
                <p:nvPr/>
              </p:nvSpPr>
              <p:spPr>
                <a:xfrm>
                  <a:off x="6280292" y="1719333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F4EBA204-F682-FCAB-3E87-CA4E9E14A725}"/>
                    </a:ext>
                  </a:extLst>
                </p:cNvPr>
                <p:cNvSpPr/>
                <p:nvPr/>
              </p:nvSpPr>
              <p:spPr>
                <a:xfrm>
                  <a:off x="6856952" y="1737584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30F2281C-7347-258A-B95E-84C7CFB36F6A}"/>
                    </a:ext>
                  </a:extLst>
                </p:cNvPr>
                <p:cNvSpPr/>
                <p:nvPr/>
              </p:nvSpPr>
              <p:spPr>
                <a:xfrm>
                  <a:off x="6327166" y="1808715"/>
                  <a:ext cx="151789" cy="16613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FF633CFC-5D41-98AE-B958-27600386482C}"/>
                    </a:ext>
                  </a:extLst>
                </p:cNvPr>
                <p:cNvSpPr/>
                <p:nvPr/>
              </p:nvSpPr>
              <p:spPr>
                <a:xfrm>
                  <a:off x="6893498" y="1833599"/>
                  <a:ext cx="151789" cy="16613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FE66610-F649-927F-260D-06073A44E0FE}"/>
                    </a:ext>
                  </a:extLst>
                </p:cNvPr>
                <p:cNvSpPr/>
                <p:nvPr/>
              </p:nvSpPr>
              <p:spPr>
                <a:xfrm>
                  <a:off x="6450223" y="2501740"/>
                  <a:ext cx="406729" cy="66639"/>
                </a:xfrm>
                <a:custGeom>
                  <a:avLst/>
                  <a:gdLst>
                    <a:gd name="connsiteX0" fmla="*/ 0 w 130969"/>
                    <a:gd name="connsiteY0" fmla="*/ 0 h 21458"/>
                    <a:gd name="connsiteX1" fmla="*/ 76200 w 130969"/>
                    <a:gd name="connsiteY1" fmla="*/ 21432 h 21458"/>
                    <a:gd name="connsiteX2" fmla="*/ 130969 w 130969"/>
                    <a:gd name="connsiteY2" fmla="*/ 4763 h 21458"/>
                    <a:gd name="connsiteX3" fmla="*/ 130969 w 130969"/>
                    <a:gd name="connsiteY3" fmla="*/ 4763 h 21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0969" h="21458">
                      <a:moveTo>
                        <a:pt x="0" y="0"/>
                      </a:moveTo>
                      <a:cubicBezTo>
                        <a:pt x="27186" y="10319"/>
                        <a:pt x="54372" y="20638"/>
                        <a:pt x="76200" y="21432"/>
                      </a:cubicBezTo>
                      <a:cubicBezTo>
                        <a:pt x="98028" y="22226"/>
                        <a:pt x="130969" y="4763"/>
                        <a:pt x="130969" y="4763"/>
                      </a:cubicBezTo>
                      <a:lnTo>
                        <a:pt x="130969" y="4763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41064AF-37D8-355F-AAC1-B07C8770DE3A}"/>
                </a:ext>
              </a:extLst>
            </p:cNvPr>
            <p:cNvSpPr/>
            <p:nvPr/>
          </p:nvSpPr>
          <p:spPr>
            <a:xfrm>
              <a:off x="6893656" y="3396663"/>
              <a:ext cx="1138525" cy="484012"/>
            </a:xfrm>
            <a:custGeom>
              <a:avLst/>
              <a:gdLst>
                <a:gd name="connsiteX0" fmla="*/ 493054 w 983232"/>
                <a:gd name="connsiteY0" fmla="*/ 0 h 427405"/>
                <a:gd name="connsiteX1" fmla="*/ 958950 w 983232"/>
                <a:gd name="connsiteY1" fmla="*/ 318778 h 427405"/>
                <a:gd name="connsiteX2" fmla="*/ 983232 w 983232"/>
                <a:gd name="connsiteY2" fmla="*/ 399526 h 427405"/>
                <a:gd name="connsiteX3" fmla="*/ 971952 w 983232"/>
                <a:gd name="connsiteY3" fmla="*/ 405978 h 427405"/>
                <a:gd name="connsiteX4" fmla="*/ 909856 w 983232"/>
                <a:gd name="connsiteY4" fmla="*/ 416614 h 427405"/>
                <a:gd name="connsiteX5" fmla="*/ 750326 w 983232"/>
                <a:gd name="connsiteY5" fmla="*/ 281273 h 427405"/>
                <a:gd name="connsiteX6" fmla="*/ 762083 w 983232"/>
                <a:gd name="connsiteY6" fmla="*/ 231868 h 427405"/>
                <a:gd name="connsiteX7" fmla="*/ 710435 w 983232"/>
                <a:gd name="connsiteY7" fmla="*/ 223198 h 427405"/>
                <a:gd name="connsiteX8" fmla="*/ 650915 w 983232"/>
                <a:gd name="connsiteY8" fmla="*/ 182448 h 427405"/>
                <a:gd name="connsiteX9" fmla="*/ 646188 w 983232"/>
                <a:gd name="connsiteY9" fmla="*/ 169580 h 427405"/>
                <a:gd name="connsiteX10" fmla="*/ 602012 w 983232"/>
                <a:gd name="connsiteY10" fmla="*/ 176996 h 427405"/>
                <a:gd name="connsiteX11" fmla="*/ 506353 w 983232"/>
                <a:gd name="connsiteY11" fmla="*/ 144053 h 427405"/>
                <a:gd name="connsiteX12" fmla="*/ 501015 w 983232"/>
                <a:gd name="connsiteY12" fmla="*/ 137470 h 427405"/>
                <a:gd name="connsiteX13" fmla="*/ 495003 w 983232"/>
                <a:gd name="connsiteY13" fmla="*/ 144885 h 427405"/>
                <a:gd name="connsiteX14" fmla="*/ 399344 w 983232"/>
                <a:gd name="connsiteY14" fmla="*/ 177828 h 427405"/>
                <a:gd name="connsiteX15" fmla="*/ 355361 w 983232"/>
                <a:gd name="connsiteY15" fmla="*/ 170444 h 427405"/>
                <a:gd name="connsiteX16" fmla="*/ 339322 w 983232"/>
                <a:gd name="connsiteY16" fmla="*/ 214100 h 427405"/>
                <a:gd name="connsiteX17" fmla="*/ 279801 w 983232"/>
                <a:gd name="connsiteY17" fmla="*/ 254849 h 427405"/>
                <a:gd name="connsiteX18" fmla="*/ 232448 w 983232"/>
                <a:gd name="connsiteY18" fmla="*/ 262798 h 427405"/>
                <a:gd name="connsiteX19" fmla="*/ 242674 w 983232"/>
                <a:gd name="connsiteY19" fmla="*/ 301828 h 427405"/>
                <a:gd name="connsiteX20" fmla="*/ 79698 w 983232"/>
                <a:gd name="connsiteY20" fmla="*/ 427405 h 427405"/>
                <a:gd name="connsiteX21" fmla="*/ 16260 w 983232"/>
                <a:gd name="connsiteY21" fmla="*/ 417537 h 427405"/>
                <a:gd name="connsiteX22" fmla="*/ 0 w 983232"/>
                <a:gd name="connsiteY22" fmla="*/ 409090 h 427405"/>
                <a:gd name="connsiteX23" fmla="*/ 27158 w 983232"/>
                <a:gd name="connsiteY23" fmla="*/ 318778 h 427405"/>
                <a:gd name="connsiteX24" fmla="*/ 493054 w 983232"/>
                <a:gd name="connsiteY24" fmla="*/ 0 h 42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83232" h="427405">
                  <a:moveTo>
                    <a:pt x="493054" y="0"/>
                  </a:moveTo>
                  <a:cubicBezTo>
                    <a:pt x="702493" y="0"/>
                    <a:pt x="882191" y="131446"/>
                    <a:pt x="958950" y="318778"/>
                  </a:cubicBezTo>
                  <a:lnTo>
                    <a:pt x="983232" y="399526"/>
                  </a:lnTo>
                  <a:lnTo>
                    <a:pt x="971952" y="405978"/>
                  </a:lnTo>
                  <a:cubicBezTo>
                    <a:pt x="952867" y="412827"/>
                    <a:pt x="931883" y="416614"/>
                    <a:pt x="909856" y="416614"/>
                  </a:cubicBezTo>
                  <a:cubicBezTo>
                    <a:pt x="821750" y="416614"/>
                    <a:pt x="750326" y="356019"/>
                    <a:pt x="750326" y="281273"/>
                  </a:cubicBezTo>
                  <a:lnTo>
                    <a:pt x="762083" y="231868"/>
                  </a:lnTo>
                  <a:lnTo>
                    <a:pt x="710435" y="223198"/>
                  </a:lnTo>
                  <a:cubicBezTo>
                    <a:pt x="686157" y="214660"/>
                    <a:pt x="665501" y="200399"/>
                    <a:pt x="650915" y="182448"/>
                  </a:cubicBezTo>
                  <a:lnTo>
                    <a:pt x="646188" y="169580"/>
                  </a:lnTo>
                  <a:lnTo>
                    <a:pt x="602012" y="176996"/>
                  </a:lnTo>
                  <a:cubicBezTo>
                    <a:pt x="564655" y="176996"/>
                    <a:pt x="530834" y="164407"/>
                    <a:pt x="506353" y="144053"/>
                  </a:cubicBezTo>
                  <a:lnTo>
                    <a:pt x="501015" y="137470"/>
                  </a:lnTo>
                  <a:lnTo>
                    <a:pt x="495003" y="144885"/>
                  </a:lnTo>
                  <a:cubicBezTo>
                    <a:pt x="470522" y="165238"/>
                    <a:pt x="436701" y="177828"/>
                    <a:pt x="399344" y="177828"/>
                  </a:cubicBezTo>
                  <a:lnTo>
                    <a:pt x="355361" y="170444"/>
                  </a:lnTo>
                  <a:lnTo>
                    <a:pt x="339322" y="214100"/>
                  </a:lnTo>
                  <a:cubicBezTo>
                    <a:pt x="324735" y="232050"/>
                    <a:pt x="304078" y="246312"/>
                    <a:pt x="279801" y="254849"/>
                  </a:cubicBezTo>
                  <a:lnTo>
                    <a:pt x="232448" y="262798"/>
                  </a:lnTo>
                  <a:lnTo>
                    <a:pt x="242674" y="301828"/>
                  </a:lnTo>
                  <a:cubicBezTo>
                    <a:pt x="242674" y="371183"/>
                    <a:pt x="169707" y="427405"/>
                    <a:pt x="79698" y="427405"/>
                  </a:cubicBezTo>
                  <a:cubicBezTo>
                    <a:pt x="57196" y="427405"/>
                    <a:pt x="35759" y="423891"/>
                    <a:pt x="16260" y="417537"/>
                  </a:cubicBezTo>
                  <a:lnTo>
                    <a:pt x="0" y="409090"/>
                  </a:lnTo>
                  <a:lnTo>
                    <a:pt x="27158" y="318778"/>
                  </a:lnTo>
                  <a:cubicBezTo>
                    <a:pt x="103917" y="131446"/>
                    <a:pt x="283615" y="0"/>
                    <a:pt x="49305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973B5178-B42D-2C76-1448-B54EFDB60FD9}"/>
                </a:ext>
              </a:extLst>
            </p:cNvPr>
            <p:cNvSpPr/>
            <p:nvPr/>
          </p:nvSpPr>
          <p:spPr>
            <a:xfrm>
              <a:off x="6801619" y="388185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ADC7D4E-E9E1-1748-E97A-922EBE7A56F4}"/>
                </a:ext>
              </a:extLst>
            </p:cNvPr>
            <p:cNvSpPr/>
            <p:nvPr/>
          </p:nvSpPr>
          <p:spPr>
            <a:xfrm>
              <a:off x="7889974" y="384398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D149308-EE1A-C79B-3149-9D66666BBBD2}"/>
                </a:ext>
              </a:extLst>
            </p:cNvPr>
            <p:cNvSpPr/>
            <p:nvPr/>
          </p:nvSpPr>
          <p:spPr>
            <a:xfrm rot="346069" flipH="1">
              <a:off x="7400458" y="4173623"/>
              <a:ext cx="96178" cy="82444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981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01C616E-7D53-9BD0-4180-52348464251F}"/>
              </a:ext>
            </a:extLst>
          </p:cNvPr>
          <p:cNvGrpSpPr/>
          <p:nvPr/>
        </p:nvGrpSpPr>
        <p:grpSpPr>
          <a:xfrm>
            <a:off x="2413895" y="2785403"/>
            <a:ext cx="1792742" cy="3566676"/>
            <a:chOff x="4175191" y="3315093"/>
            <a:chExt cx="1676037" cy="3346130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1" y="3315093"/>
              <a:ext cx="1676037" cy="3346130"/>
              <a:chOff x="4175191" y="3315093"/>
              <a:chExt cx="1676037" cy="3346130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1" y="3315093"/>
                <a:ext cx="1535935" cy="3346130"/>
                <a:chOff x="4249028" y="1982325"/>
                <a:chExt cx="2139054" cy="4660065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2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319610" y="2040448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60944" y="2098182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0840762">
                    <a:off x="3173676" y="2356989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944461" y="2056504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87840" y="2111189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19243910">
                  <a:off x="5984895" y="4248984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690266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587013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53241" y="4250290"/>
                  <a:ext cx="1189202" cy="704910"/>
                  <a:chOff x="334358" y="3035895"/>
                  <a:chExt cx="1189202" cy="704910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4489060">
                    <a:off x="835756" y="3053001"/>
                    <a:ext cx="186406" cy="1189202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4718682">
                  <a:off x="5811706" y="4348397"/>
                  <a:ext cx="186406" cy="96634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33F21DDF-C74F-7457-BD26-36898491B847}"/>
                    </a:ext>
                  </a:extLst>
                </p:cNvPr>
                <p:cNvGrpSpPr/>
                <p:nvPr/>
              </p:nvGrpSpPr>
              <p:grpSpPr>
                <a:xfrm>
                  <a:off x="5388447" y="4522642"/>
                  <a:ext cx="424239" cy="555235"/>
                  <a:chOff x="8698856" y="4671605"/>
                  <a:chExt cx="740483" cy="904187"/>
                </a:xfrm>
              </p:grpSpPr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3AF8AAC6-4A6A-4E1C-56D1-BFF5D5BBF351}"/>
                      </a:ext>
                    </a:extLst>
                  </p:cNvPr>
                  <p:cNvSpPr/>
                  <p:nvPr/>
                </p:nvSpPr>
                <p:spPr>
                  <a:xfrm>
                    <a:off x="8847435" y="4671605"/>
                    <a:ext cx="591904" cy="904187"/>
                  </a:xfrm>
                  <a:custGeom>
                    <a:avLst/>
                    <a:gdLst>
                      <a:gd name="connsiteX0" fmla="*/ 324074 w 616622"/>
                      <a:gd name="connsiteY0" fmla="*/ 139945 h 912404"/>
                      <a:gd name="connsiteX1" fmla="*/ 514574 w 616622"/>
                      <a:gd name="connsiteY1" fmla="*/ 245 h 912404"/>
                      <a:gd name="connsiteX2" fmla="*/ 501874 w 616622"/>
                      <a:gd name="connsiteY2" fmla="*/ 178045 h 912404"/>
                      <a:gd name="connsiteX3" fmla="*/ 501874 w 616622"/>
                      <a:gd name="connsiteY3" fmla="*/ 279645 h 912404"/>
                      <a:gd name="connsiteX4" fmla="*/ 616174 w 616622"/>
                      <a:gd name="connsiteY4" fmla="*/ 559045 h 912404"/>
                      <a:gd name="connsiteX5" fmla="*/ 527274 w 616622"/>
                      <a:gd name="connsiteY5" fmla="*/ 863845 h 912404"/>
                      <a:gd name="connsiteX6" fmla="*/ 209774 w 616622"/>
                      <a:gd name="connsiteY6" fmla="*/ 901945 h 912404"/>
                      <a:gd name="connsiteX7" fmla="*/ 70074 w 616622"/>
                      <a:gd name="connsiteY7" fmla="*/ 762245 h 912404"/>
                      <a:gd name="connsiteX8" fmla="*/ 146274 w 616622"/>
                      <a:gd name="connsiteY8" fmla="*/ 698745 h 912404"/>
                      <a:gd name="connsiteX9" fmla="*/ 247874 w 616622"/>
                      <a:gd name="connsiteY9" fmla="*/ 724145 h 912404"/>
                      <a:gd name="connsiteX10" fmla="*/ 260574 w 616622"/>
                      <a:gd name="connsiteY10" fmla="*/ 609845 h 912404"/>
                      <a:gd name="connsiteX11" fmla="*/ 31974 w 616622"/>
                      <a:gd name="connsiteY11" fmla="*/ 609845 h 912404"/>
                      <a:gd name="connsiteX12" fmla="*/ 19274 w 616622"/>
                      <a:gd name="connsiteY12" fmla="*/ 482845 h 912404"/>
                      <a:gd name="connsiteX13" fmla="*/ 197074 w 616622"/>
                      <a:gd name="connsiteY13" fmla="*/ 419345 h 912404"/>
                      <a:gd name="connsiteX14" fmla="*/ 311374 w 616622"/>
                      <a:gd name="connsiteY14" fmla="*/ 457445 h 912404"/>
                      <a:gd name="connsiteX15" fmla="*/ 412974 w 616622"/>
                      <a:gd name="connsiteY15" fmla="*/ 343145 h 912404"/>
                      <a:gd name="connsiteX16" fmla="*/ 235174 w 616622"/>
                      <a:gd name="connsiteY16" fmla="*/ 305045 h 912404"/>
                      <a:gd name="connsiteX17" fmla="*/ 120874 w 616622"/>
                      <a:gd name="connsiteY17" fmla="*/ 279645 h 912404"/>
                      <a:gd name="connsiteX18" fmla="*/ 95474 w 616622"/>
                      <a:gd name="connsiteY18" fmla="*/ 165345 h 912404"/>
                      <a:gd name="connsiteX19" fmla="*/ 324074 w 616622"/>
                      <a:gd name="connsiteY19" fmla="*/ 139945 h 912404"/>
                      <a:gd name="connsiteX0" fmla="*/ 324074 w 616622"/>
                      <a:gd name="connsiteY0" fmla="*/ 177995 h 950454"/>
                      <a:gd name="connsiteX1" fmla="*/ 457424 w 616622"/>
                      <a:gd name="connsiteY1" fmla="*/ 195 h 950454"/>
                      <a:gd name="connsiteX2" fmla="*/ 501874 w 616622"/>
                      <a:gd name="connsiteY2" fmla="*/ 216095 h 950454"/>
                      <a:gd name="connsiteX3" fmla="*/ 501874 w 616622"/>
                      <a:gd name="connsiteY3" fmla="*/ 317695 h 950454"/>
                      <a:gd name="connsiteX4" fmla="*/ 616174 w 616622"/>
                      <a:gd name="connsiteY4" fmla="*/ 597095 h 950454"/>
                      <a:gd name="connsiteX5" fmla="*/ 527274 w 616622"/>
                      <a:gd name="connsiteY5" fmla="*/ 901895 h 950454"/>
                      <a:gd name="connsiteX6" fmla="*/ 209774 w 616622"/>
                      <a:gd name="connsiteY6" fmla="*/ 939995 h 950454"/>
                      <a:gd name="connsiteX7" fmla="*/ 70074 w 616622"/>
                      <a:gd name="connsiteY7" fmla="*/ 800295 h 950454"/>
                      <a:gd name="connsiteX8" fmla="*/ 146274 w 616622"/>
                      <a:gd name="connsiteY8" fmla="*/ 736795 h 950454"/>
                      <a:gd name="connsiteX9" fmla="*/ 247874 w 616622"/>
                      <a:gd name="connsiteY9" fmla="*/ 762195 h 950454"/>
                      <a:gd name="connsiteX10" fmla="*/ 260574 w 616622"/>
                      <a:gd name="connsiteY10" fmla="*/ 647895 h 950454"/>
                      <a:gd name="connsiteX11" fmla="*/ 31974 w 616622"/>
                      <a:gd name="connsiteY11" fmla="*/ 647895 h 950454"/>
                      <a:gd name="connsiteX12" fmla="*/ 19274 w 616622"/>
                      <a:gd name="connsiteY12" fmla="*/ 520895 h 950454"/>
                      <a:gd name="connsiteX13" fmla="*/ 197074 w 616622"/>
                      <a:gd name="connsiteY13" fmla="*/ 457395 h 950454"/>
                      <a:gd name="connsiteX14" fmla="*/ 311374 w 616622"/>
                      <a:gd name="connsiteY14" fmla="*/ 495495 h 950454"/>
                      <a:gd name="connsiteX15" fmla="*/ 412974 w 616622"/>
                      <a:gd name="connsiteY15" fmla="*/ 381195 h 950454"/>
                      <a:gd name="connsiteX16" fmla="*/ 235174 w 616622"/>
                      <a:gd name="connsiteY16" fmla="*/ 343095 h 950454"/>
                      <a:gd name="connsiteX17" fmla="*/ 120874 w 616622"/>
                      <a:gd name="connsiteY17" fmla="*/ 317695 h 950454"/>
                      <a:gd name="connsiteX18" fmla="*/ 95474 w 616622"/>
                      <a:gd name="connsiteY18" fmla="*/ 203395 h 950454"/>
                      <a:gd name="connsiteX19" fmla="*/ 324074 w 616622"/>
                      <a:gd name="connsiteY19" fmla="*/ 177995 h 950454"/>
                      <a:gd name="connsiteX0" fmla="*/ 324074 w 616622"/>
                      <a:gd name="connsiteY0" fmla="*/ 177926 h 950385"/>
                      <a:gd name="connsiteX1" fmla="*/ 457424 w 616622"/>
                      <a:gd name="connsiteY1" fmla="*/ 126 h 950385"/>
                      <a:gd name="connsiteX2" fmla="*/ 533624 w 616622"/>
                      <a:gd name="connsiteY2" fmla="*/ 152526 h 950385"/>
                      <a:gd name="connsiteX3" fmla="*/ 501874 w 616622"/>
                      <a:gd name="connsiteY3" fmla="*/ 317626 h 950385"/>
                      <a:gd name="connsiteX4" fmla="*/ 616174 w 616622"/>
                      <a:gd name="connsiteY4" fmla="*/ 597026 h 950385"/>
                      <a:gd name="connsiteX5" fmla="*/ 527274 w 616622"/>
                      <a:gd name="connsiteY5" fmla="*/ 901826 h 950385"/>
                      <a:gd name="connsiteX6" fmla="*/ 209774 w 616622"/>
                      <a:gd name="connsiteY6" fmla="*/ 939926 h 950385"/>
                      <a:gd name="connsiteX7" fmla="*/ 70074 w 616622"/>
                      <a:gd name="connsiteY7" fmla="*/ 800226 h 950385"/>
                      <a:gd name="connsiteX8" fmla="*/ 146274 w 616622"/>
                      <a:gd name="connsiteY8" fmla="*/ 736726 h 950385"/>
                      <a:gd name="connsiteX9" fmla="*/ 247874 w 616622"/>
                      <a:gd name="connsiteY9" fmla="*/ 762126 h 950385"/>
                      <a:gd name="connsiteX10" fmla="*/ 260574 w 616622"/>
                      <a:gd name="connsiteY10" fmla="*/ 647826 h 950385"/>
                      <a:gd name="connsiteX11" fmla="*/ 31974 w 616622"/>
                      <a:gd name="connsiteY11" fmla="*/ 647826 h 950385"/>
                      <a:gd name="connsiteX12" fmla="*/ 19274 w 616622"/>
                      <a:gd name="connsiteY12" fmla="*/ 520826 h 950385"/>
                      <a:gd name="connsiteX13" fmla="*/ 197074 w 616622"/>
                      <a:gd name="connsiteY13" fmla="*/ 457326 h 950385"/>
                      <a:gd name="connsiteX14" fmla="*/ 311374 w 616622"/>
                      <a:gd name="connsiteY14" fmla="*/ 495426 h 950385"/>
                      <a:gd name="connsiteX15" fmla="*/ 412974 w 616622"/>
                      <a:gd name="connsiteY15" fmla="*/ 381126 h 950385"/>
                      <a:gd name="connsiteX16" fmla="*/ 235174 w 616622"/>
                      <a:gd name="connsiteY16" fmla="*/ 343026 h 950385"/>
                      <a:gd name="connsiteX17" fmla="*/ 120874 w 616622"/>
                      <a:gd name="connsiteY17" fmla="*/ 317626 h 950385"/>
                      <a:gd name="connsiteX18" fmla="*/ 95474 w 616622"/>
                      <a:gd name="connsiteY18" fmla="*/ 203326 h 950385"/>
                      <a:gd name="connsiteX19" fmla="*/ 324074 w 616622"/>
                      <a:gd name="connsiteY19" fmla="*/ 177926 h 950385"/>
                      <a:gd name="connsiteX0" fmla="*/ 324074 w 616622"/>
                      <a:gd name="connsiteY0" fmla="*/ 178009 h 950468"/>
                      <a:gd name="connsiteX1" fmla="*/ 355824 w 616622"/>
                      <a:gd name="connsiteY1" fmla="*/ 120859 h 950468"/>
                      <a:gd name="connsiteX2" fmla="*/ 457424 w 616622"/>
                      <a:gd name="connsiteY2" fmla="*/ 209 h 950468"/>
                      <a:gd name="connsiteX3" fmla="*/ 533624 w 616622"/>
                      <a:gd name="connsiteY3" fmla="*/ 152609 h 950468"/>
                      <a:gd name="connsiteX4" fmla="*/ 501874 w 616622"/>
                      <a:gd name="connsiteY4" fmla="*/ 317709 h 950468"/>
                      <a:gd name="connsiteX5" fmla="*/ 616174 w 616622"/>
                      <a:gd name="connsiteY5" fmla="*/ 597109 h 950468"/>
                      <a:gd name="connsiteX6" fmla="*/ 527274 w 616622"/>
                      <a:gd name="connsiteY6" fmla="*/ 901909 h 950468"/>
                      <a:gd name="connsiteX7" fmla="*/ 209774 w 616622"/>
                      <a:gd name="connsiteY7" fmla="*/ 940009 h 950468"/>
                      <a:gd name="connsiteX8" fmla="*/ 70074 w 616622"/>
                      <a:gd name="connsiteY8" fmla="*/ 800309 h 950468"/>
                      <a:gd name="connsiteX9" fmla="*/ 146274 w 616622"/>
                      <a:gd name="connsiteY9" fmla="*/ 736809 h 950468"/>
                      <a:gd name="connsiteX10" fmla="*/ 247874 w 616622"/>
                      <a:gd name="connsiteY10" fmla="*/ 762209 h 950468"/>
                      <a:gd name="connsiteX11" fmla="*/ 260574 w 616622"/>
                      <a:gd name="connsiteY11" fmla="*/ 647909 h 950468"/>
                      <a:gd name="connsiteX12" fmla="*/ 31974 w 616622"/>
                      <a:gd name="connsiteY12" fmla="*/ 647909 h 950468"/>
                      <a:gd name="connsiteX13" fmla="*/ 19274 w 616622"/>
                      <a:gd name="connsiteY13" fmla="*/ 520909 h 950468"/>
                      <a:gd name="connsiteX14" fmla="*/ 197074 w 616622"/>
                      <a:gd name="connsiteY14" fmla="*/ 457409 h 950468"/>
                      <a:gd name="connsiteX15" fmla="*/ 311374 w 616622"/>
                      <a:gd name="connsiteY15" fmla="*/ 495509 h 950468"/>
                      <a:gd name="connsiteX16" fmla="*/ 412974 w 616622"/>
                      <a:gd name="connsiteY16" fmla="*/ 381209 h 950468"/>
                      <a:gd name="connsiteX17" fmla="*/ 235174 w 616622"/>
                      <a:gd name="connsiteY17" fmla="*/ 343109 h 950468"/>
                      <a:gd name="connsiteX18" fmla="*/ 120874 w 616622"/>
                      <a:gd name="connsiteY18" fmla="*/ 317709 h 950468"/>
                      <a:gd name="connsiteX19" fmla="*/ 95474 w 616622"/>
                      <a:gd name="connsiteY19" fmla="*/ 203409 h 950468"/>
                      <a:gd name="connsiteX20" fmla="*/ 324074 w 616622"/>
                      <a:gd name="connsiteY20" fmla="*/ 178009 h 950468"/>
                      <a:gd name="connsiteX0" fmla="*/ 324074 w 616174"/>
                      <a:gd name="connsiteY0" fmla="*/ 178009 h 943769"/>
                      <a:gd name="connsiteX1" fmla="*/ 355824 w 616174"/>
                      <a:gd name="connsiteY1" fmla="*/ 120859 h 943769"/>
                      <a:gd name="connsiteX2" fmla="*/ 457424 w 616174"/>
                      <a:gd name="connsiteY2" fmla="*/ 209 h 943769"/>
                      <a:gd name="connsiteX3" fmla="*/ 533624 w 616174"/>
                      <a:gd name="connsiteY3" fmla="*/ 152609 h 943769"/>
                      <a:gd name="connsiteX4" fmla="*/ 501874 w 616174"/>
                      <a:gd name="connsiteY4" fmla="*/ 317709 h 943769"/>
                      <a:gd name="connsiteX5" fmla="*/ 616174 w 616174"/>
                      <a:gd name="connsiteY5" fmla="*/ 597109 h 943769"/>
                      <a:gd name="connsiteX6" fmla="*/ 501874 w 616174"/>
                      <a:gd name="connsiteY6" fmla="*/ 876509 h 943769"/>
                      <a:gd name="connsiteX7" fmla="*/ 209774 w 616174"/>
                      <a:gd name="connsiteY7" fmla="*/ 940009 h 943769"/>
                      <a:gd name="connsiteX8" fmla="*/ 70074 w 616174"/>
                      <a:gd name="connsiteY8" fmla="*/ 800309 h 943769"/>
                      <a:gd name="connsiteX9" fmla="*/ 146274 w 616174"/>
                      <a:gd name="connsiteY9" fmla="*/ 736809 h 943769"/>
                      <a:gd name="connsiteX10" fmla="*/ 247874 w 616174"/>
                      <a:gd name="connsiteY10" fmla="*/ 762209 h 943769"/>
                      <a:gd name="connsiteX11" fmla="*/ 260574 w 616174"/>
                      <a:gd name="connsiteY11" fmla="*/ 647909 h 943769"/>
                      <a:gd name="connsiteX12" fmla="*/ 31974 w 616174"/>
                      <a:gd name="connsiteY12" fmla="*/ 647909 h 943769"/>
                      <a:gd name="connsiteX13" fmla="*/ 19274 w 616174"/>
                      <a:gd name="connsiteY13" fmla="*/ 520909 h 943769"/>
                      <a:gd name="connsiteX14" fmla="*/ 197074 w 616174"/>
                      <a:gd name="connsiteY14" fmla="*/ 457409 h 943769"/>
                      <a:gd name="connsiteX15" fmla="*/ 311374 w 616174"/>
                      <a:gd name="connsiteY15" fmla="*/ 495509 h 943769"/>
                      <a:gd name="connsiteX16" fmla="*/ 412974 w 616174"/>
                      <a:gd name="connsiteY16" fmla="*/ 381209 h 943769"/>
                      <a:gd name="connsiteX17" fmla="*/ 235174 w 616174"/>
                      <a:gd name="connsiteY17" fmla="*/ 343109 h 943769"/>
                      <a:gd name="connsiteX18" fmla="*/ 120874 w 616174"/>
                      <a:gd name="connsiteY18" fmla="*/ 317709 h 943769"/>
                      <a:gd name="connsiteX19" fmla="*/ 95474 w 616174"/>
                      <a:gd name="connsiteY19" fmla="*/ 203409 h 943769"/>
                      <a:gd name="connsiteX20" fmla="*/ 324074 w 616174"/>
                      <a:gd name="connsiteY20" fmla="*/ 178009 h 943769"/>
                      <a:gd name="connsiteX0" fmla="*/ 324074 w 616174"/>
                      <a:gd name="connsiteY0" fmla="*/ 177937 h 943697"/>
                      <a:gd name="connsiteX1" fmla="*/ 355824 w 616174"/>
                      <a:gd name="connsiteY1" fmla="*/ 120787 h 943697"/>
                      <a:gd name="connsiteX2" fmla="*/ 457424 w 616174"/>
                      <a:gd name="connsiteY2" fmla="*/ 137 h 943697"/>
                      <a:gd name="connsiteX3" fmla="*/ 508224 w 616174"/>
                      <a:gd name="connsiteY3" fmla="*/ 146187 h 943697"/>
                      <a:gd name="connsiteX4" fmla="*/ 501874 w 616174"/>
                      <a:gd name="connsiteY4" fmla="*/ 317637 h 943697"/>
                      <a:gd name="connsiteX5" fmla="*/ 616174 w 616174"/>
                      <a:gd name="connsiteY5" fmla="*/ 597037 h 943697"/>
                      <a:gd name="connsiteX6" fmla="*/ 501874 w 616174"/>
                      <a:gd name="connsiteY6" fmla="*/ 876437 h 943697"/>
                      <a:gd name="connsiteX7" fmla="*/ 209774 w 616174"/>
                      <a:gd name="connsiteY7" fmla="*/ 939937 h 943697"/>
                      <a:gd name="connsiteX8" fmla="*/ 70074 w 616174"/>
                      <a:gd name="connsiteY8" fmla="*/ 800237 h 943697"/>
                      <a:gd name="connsiteX9" fmla="*/ 146274 w 616174"/>
                      <a:gd name="connsiteY9" fmla="*/ 736737 h 943697"/>
                      <a:gd name="connsiteX10" fmla="*/ 247874 w 616174"/>
                      <a:gd name="connsiteY10" fmla="*/ 762137 h 943697"/>
                      <a:gd name="connsiteX11" fmla="*/ 260574 w 616174"/>
                      <a:gd name="connsiteY11" fmla="*/ 647837 h 943697"/>
                      <a:gd name="connsiteX12" fmla="*/ 31974 w 616174"/>
                      <a:gd name="connsiteY12" fmla="*/ 647837 h 943697"/>
                      <a:gd name="connsiteX13" fmla="*/ 19274 w 616174"/>
                      <a:gd name="connsiteY13" fmla="*/ 520837 h 943697"/>
                      <a:gd name="connsiteX14" fmla="*/ 197074 w 616174"/>
                      <a:gd name="connsiteY14" fmla="*/ 457337 h 943697"/>
                      <a:gd name="connsiteX15" fmla="*/ 311374 w 616174"/>
                      <a:gd name="connsiteY15" fmla="*/ 495437 h 943697"/>
                      <a:gd name="connsiteX16" fmla="*/ 412974 w 616174"/>
                      <a:gd name="connsiteY16" fmla="*/ 381137 h 943697"/>
                      <a:gd name="connsiteX17" fmla="*/ 235174 w 616174"/>
                      <a:gd name="connsiteY17" fmla="*/ 343037 h 943697"/>
                      <a:gd name="connsiteX18" fmla="*/ 120874 w 616174"/>
                      <a:gd name="connsiteY18" fmla="*/ 317637 h 943697"/>
                      <a:gd name="connsiteX19" fmla="*/ 95474 w 616174"/>
                      <a:gd name="connsiteY19" fmla="*/ 203337 h 943697"/>
                      <a:gd name="connsiteX20" fmla="*/ 324074 w 616174"/>
                      <a:gd name="connsiteY20" fmla="*/ 177937 h 943697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95474 w 616174"/>
                      <a:gd name="connsiteY19" fmla="*/ 1843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113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36774 w 616174"/>
                      <a:gd name="connsiteY15" fmla="*/ 4891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3646 w 615746"/>
                      <a:gd name="connsiteY0" fmla="*/ 158920 h 924680"/>
                      <a:gd name="connsiteX1" fmla="*/ 355396 w 615746"/>
                      <a:gd name="connsiteY1" fmla="*/ 101770 h 924680"/>
                      <a:gd name="connsiteX2" fmla="*/ 456996 w 615746"/>
                      <a:gd name="connsiteY2" fmla="*/ 170 h 924680"/>
                      <a:gd name="connsiteX3" fmla="*/ 507796 w 615746"/>
                      <a:gd name="connsiteY3" fmla="*/ 127170 h 924680"/>
                      <a:gd name="connsiteX4" fmla="*/ 501446 w 615746"/>
                      <a:gd name="connsiteY4" fmla="*/ 298620 h 924680"/>
                      <a:gd name="connsiteX5" fmla="*/ 615746 w 615746"/>
                      <a:gd name="connsiteY5" fmla="*/ 578020 h 924680"/>
                      <a:gd name="connsiteX6" fmla="*/ 501446 w 615746"/>
                      <a:gd name="connsiteY6" fmla="*/ 857420 h 924680"/>
                      <a:gd name="connsiteX7" fmla="*/ 209346 w 615746"/>
                      <a:gd name="connsiteY7" fmla="*/ 920920 h 924680"/>
                      <a:gd name="connsiteX8" fmla="*/ 69646 w 615746"/>
                      <a:gd name="connsiteY8" fmla="*/ 781220 h 924680"/>
                      <a:gd name="connsiteX9" fmla="*/ 145846 w 615746"/>
                      <a:gd name="connsiteY9" fmla="*/ 717720 h 924680"/>
                      <a:gd name="connsiteX10" fmla="*/ 247446 w 615746"/>
                      <a:gd name="connsiteY10" fmla="*/ 743120 h 924680"/>
                      <a:gd name="connsiteX11" fmla="*/ 260146 w 615746"/>
                      <a:gd name="connsiteY11" fmla="*/ 628820 h 924680"/>
                      <a:gd name="connsiteX12" fmla="*/ 31546 w 615746"/>
                      <a:gd name="connsiteY12" fmla="*/ 628820 h 924680"/>
                      <a:gd name="connsiteX13" fmla="*/ 18846 w 615746"/>
                      <a:gd name="connsiteY13" fmla="*/ 501820 h 924680"/>
                      <a:gd name="connsiteX14" fmla="*/ 190296 w 615746"/>
                      <a:gd name="connsiteY14" fmla="*/ 457370 h 924680"/>
                      <a:gd name="connsiteX15" fmla="*/ 336346 w 615746"/>
                      <a:gd name="connsiteY15" fmla="*/ 489120 h 924680"/>
                      <a:gd name="connsiteX16" fmla="*/ 412546 w 615746"/>
                      <a:gd name="connsiteY16" fmla="*/ 362120 h 924680"/>
                      <a:gd name="connsiteX17" fmla="*/ 234746 w 615746"/>
                      <a:gd name="connsiteY17" fmla="*/ 324020 h 924680"/>
                      <a:gd name="connsiteX18" fmla="*/ 95046 w 615746"/>
                      <a:gd name="connsiteY18" fmla="*/ 330370 h 924680"/>
                      <a:gd name="connsiteX19" fmla="*/ 107746 w 615746"/>
                      <a:gd name="connsiteY19" fmla="*/ 197020 h 924680"/>
                      <a:gd name="connsiteX20" fmla="*/ 323646 w 615746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390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6852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1794 h 917959"/>
                      <a:gd name="connsiteX1" fmla="*/ 354968 w 615318"/>
                      <a:gd name="connsiteY1" fmla="*/ 94644 h 917959"/>
                      <a:gd name="connsiteX2" fmla="*/ 489906 w 615318"/>
                      <a:gd name="connsiteY2" fmla="*/ 187 h 917959"/>
                      <a:gd name="connsiteX3" fmla="*/ 507368 w 615318"/>
                      <a:gd name="connsiteY3" fmla="*/ 120044 h 917959"/>
                      <a:gd name="connsiteX4" fmla="*/ 501018 w 615318"/>
                      <a:gd name="connsiteY4" fmla="*/ 291494 h 917959"/>
                      <a:gd name="connsiteX5" fmla="*/ 615318 w 615318"/>
                      <a:gd name="connsiteY5" fmla="*/ 570894 h 917959"/>
                      <a:gd name="connsiteX6" fmla="*/ 501018 w 615318"/>
                      <a:gd name="connsiteY6" fmla="*/ 850294 h 917959"/>
                      <a:gd name="connsiteX7" fmla="*/ 208918 w 615318"/>
                      <a:gd name="connsiteY7" fmla="*/ 913794 h 917959"/>
                      <a:gd name="connsiteX8" fmla="*/ 43818 w 615318"/>
                      <a:gd name="connsiteY8" fmla="*/ 767744 h 917959"/>
                      <a:gd name="connsiteX9" fmla="*/ 126368 w 615318"/>
                      <a:gd name="connsiteY9" fmla="*/ 742344 h 917959"/>
                      <a:gd name="connsiteX10" fmla="*/ 291468 w 615318"/>
                      <a:gd name="connsiteY10" fmla="*/ 755044 h 917959"/>
                      <a:gd name="connsiteX11" fmla="*/ 259718 w 615318"/>
                      <a:gd name="connsiteY11" fmla="*/ 621694 h 917959"/>
                      <a:gd name="connsiteX12" fmla="*/ 31118 w 615318"/>
                      <a:gd name="connsiteY12" fmla="*/ 621694 h 917959"/>
                      <a:gd name="connsiteX13" fmla="*/ 18418 w 615318"/>
                      <a:gd name="connsiteY13" fmla="*/ 494694 h 917959"/>
                      <a:gd name="connsiteX14" fmla="*/ 183518 w 615318"/>
                      <a:gd name="connsiteY14" fmla="*/ 450244 h 917959"/>
                      <a:gd name="connsiteX15" fmla="*/ 335918 w 615318"/>
                      <a:gd name="connsiteY15" fmla="*/ 481994 h 917959"/>
                      <a:gd name="connsiteX16" fmla="*/ 412118 w 615318"/>
                      <a:gd name="connsiteY16" fmla="*/ 354994 h 917959"/>
                      <a:gd name="connsiteX17" fmla="*/ 234318 w 615318"/>
                      <a:gd name="connsiteY17" fmla="*/ 316894 h 917959"/>
                      <a:gd name="connsiteX18" fmla="*/ 94618 w 615318"/>
                      <a:gd name="connsiteY18" fmla="*/ 323244 h 917959"/>
                      <a:gd name="connsiteX19" fmla="*/ 107318 w 615318"/>
                      <a:gd name="connsiteY19" fmla="*/ 189894 h 917959"/>
                      <a:gd name="connsiteX20" fmla="*/ 323218 w 615318"/>
                      <a:gd name="connsiteY20" fmla="*/ 151794 h 917959"/>
                      <a:gd name="connsiteX0" fmla="*/ 323218 w 615318"/>
                      <a:gd name="connsiteY0" fmla="*/ 152037 h 918202"/>
                      <a:gd name="connsiteX1" fmla="*/ 354968 w 615318"/>
                      <a:gd name="connsiteY1" fmla="*/ 94887 h 918202"/>
                      <a:gd name="connsiteX2" fmla="*/ 489906 w 615318"/>
                      <a:gd name="connsiteY2" fmla="*/ 430 h 918202"/>
                      <a:gd name="connsiteX3" fmla="*/ 507368 w 615318"/>
                      <a:gd name="connsiteY3" fmla="*/ 120287 h 918202"/>
                      <a:gd name="connsiteX4" fmla="*/ 501018 w 615318"/>
                      <a:gd name="connsiteY4" fmla="*/ 291737 h 918202"/>
                      <a:gd name="connsiteX5" fmla="*/ 615318 w 615318"/>
                      <a:gd name="connsiteY5" fmla="*/ 571137 h 918202"/>
                      <a:gd name="connsiteX6" fmla="*/ 501018 w 615318"/>
                      <a:gd name="connsiteY6" fmla="*/ 850537 h 918202"/>
                      <a:gd name="connsiteX7" fmla="*/ 208918 w 615318"/>
                      <a:gd name="connsiteY7" fmla="*/ 914037 h 918202"/>
                      <a:gd name="connsiteX8" fmla="*/ 43818 w 615318"/>
                      <a:gd name="connsiteY8" fmla="*/ 767987 h 918202"/>
                      <a:gd name="connsiteX9" fmla="*/ 126368 w 615318"/>
                      <a:gd name="connsiteY9" fmla="*/ 742587 h 918202"/>
                      <a:gd name="connsiteX10" fmla="*/ 291468 w 615318"/>
                      <a:gd name="connsiteY10" fmla="*/ 755287 h 918202"/>
                      <a:gd name="connsiteX11" fmla="*/ 259718 w 615318"/>
                      <a:gd name="connsiteY11" fmla="*/ 621937 h 918202"/>
                      <a:gd name="connsiteX12" fmla="*/ 31118 w 615318"/>
                      <a:gd name="connsiteY12" fmla="*/ 621937 h 918202"/>
                      <a:gd name="connsiteX13" fmla="*/ 18418 w 615318"/>
                      <a:gd name="connsiteY13" fmla="*/ 494937 h 918202"/>
                      <a:gd name="connsiteX14" fmla="*/ 183518 w 615318"/>
                      <a:gd name="connsiteY14" fmla="*/ 450487 h 918202"/>
                      <a:gd name="connsiteX15" fmla="*/ 335918 w 615318"/>
                      <a:gd name="connsiteY15" fmla="*/ 482237 h 918202"/>
                      <a:gd name="connsiteX16" fmla="*/ 412118 w 615318"/>
                      <a:gd name="connsiteY16" fmla="*/ 355237 h 918202"/>
                      <a:gd name="connsiteX17" fmla="*/ 234318 w 615318"/>
                      <a:gd name="connsiteY17" fmla="*/ 317137 h 918202"/>
                      <a:gd name="connsiteX18" fmla="*/ 94618 w 615318"/>
                      <a:gd name="connsiteY18" fmla="*/ 323487 h 918202"/>
                      <a:gd name="connsiteX19" fmla="*/ 107318 w 615318"/>
                      <a:gd name="connsiteY19" fmla="*/ 190137 h 918202"/>
                      <a:gd name="connsiteX20" fmla="*/ 323218 w 615318"/>
                      <a:gd name="connsiteY20" fmla="*/ 152037 h 918202"/>
                      <a:gd name="connsiteX0" fmla="*/ 323218 w 615318"/>
                      <a:gd name="connsiteY0" fmla="*/ 152755 h 918920"/>
                      <a:gd name="connsiteX1" fmla="*/ 354968 w 615318"/>
                      <a:gd name="connsiteY1" fmla="*/ 95605 h 918920"/>
                      <a:gd name="connsiteX2" fmla="*/ 489906 w 615318"/>
                      <a:gd name="connsiteY2" fmla="*/ 1148 h 918920"/>
                      <a:gd name="connsiteX3" fmla="*/ 507368 w 615318"/>
                      <a:gd name="connsiteY3" fmla="*/ 121005 h 918920"/>
                      <a:gd name="connsiteX4" fmla="*/ 501018 w 615318"/>
                      <a:gd name="connsiteY4" fmla="*/ 292455 h 918920"/>
                      <a:gd name="connsiteX5" fmla="*/ 615318 w 615318"/>
                      <a:gd name="connsiteY5" fmla="*/ 571855 h 918920"/>
                      <a:gd name="connsiteX6" fmla="*/ 501018 w 615318"/>
                      <a:gd name="connsiteY6" fmla="*/ 851255 h 918920"/>
                      <a:gd name="connsiteX7" fmla="*/ 208918 w 615318"/>
                      <a:gd name="connsiteY7" fmla="*/ 914755 h 918920"/>
                      <a:gd name="connsiteX8" fmla="*/ 43818 w 615318"/>
                      <a:gd name="connsiteY8" fmla="*/ 768705 h 918920"/>
                      <a:gd name="connsiteX9" fmla="*/ 126368 w 615318"/>
                      <a:gd name="connsiteY9" fmla="*/ 743305 h 918920"/>
                      <a:gd name="connsiteX10" fmla="*/ 291468 w 615318"/>
                      <a:gd name="connsiteY10" fmla="*/ 756005 h 918920"/>
                      <a:gd name="connsiteX11" fmla="*/ 259718 w 615318"/>
                      <a:gd name="connsiteY11" fmla="*/ 622655 h 918920"/>
                      <a:gd name="connsiteX12" fmla="*/ 31118 w 615318"/>
                      <a:gd name="connsiteY12" fmla="*/ 622655 h 918920"/>
                      <a:gd name="connsiteX13" fmla="*/ 18418 w 615318"/>
                      <a:gd name="connsiteY13" fmla="*/ 495655 h 918920"/>
                      <a:gd name="connsiteX14" fmla="*/ 183518 w 615318"/>
                      <a:gd name="connsiteY14" fmla="*/ 451205 h 918920"/>
                      <a:gd name="connsiteX15" fmla="*/ 335918 w 615318"/>
                      <a:gd name="connsiteY15" fmla="*/ 482955 h 918920"/>
                      <a:gd name="connsiteX16" fmla="*/ 412118 w 615318"/>
                      <a:gd name="connsiteY16" fmla="*/ 355955 h 918920"/>
                      <a:gd name="connsiteX17" fmla="*/ 234318 w 615318"/>
                      <a:gd name="connsiteY17" fmla="*/ 317855 h 918920"/>
                      <a:gd name="connsiteX18" fmla="*/ 94618 w 615318"/>
                      <a:gd name="connsiteY18" fmla="*/ 324205 h 918920"/>
                      <a:gd name="connsiteX19" fmla="*/ 107318 w 615318"/>
                      <a:gd name="connsiteY19" fmla="*/ 190855 h 918920"/>
                      <a:gd name="connsiteX20" fmla="*/ 323218 w 615318"/>
                      <a:gd name="connsiteY20" fmla="*/ 152755 h 918920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51"/>
                      <a:gd name="connsiteY0" fmla="*/ 157456 h 923621"/>
                      <a:gd name="connsiteX1" fmla="*/ 354968 w 615351"/>
                      <a:gd name="connsiteY1" fmla="*/ 100306 h 923621"/>
                      <a:gd name="connsiteX2" fmla="*/ 475618 w 615351"/>
                      <a:gd name="connsiteY2" fmla="*/ 1087 h 923621"/>
                      <a:gd name="connsiteX3" fmla="*/ 507368 w 615351"/>
                      <a:gd name="connsiteY3" fmla="*/ 125706 h 923621"/>
                      <a:gd name="connsiteX4" fmla="*/ 512924 w 615351"/>
                      <a:gd name="connsiteY4" fmla="*/ 297156 h 923621"/>
                      <a:gd name="connsiteX5" fmla="*/ 615318 w 615351"/>
                      <a:gd name="connsiteY5" fmla="*/ 576556 h 923621"/>
                      <a:gd name="connsiteX6" fmla="*/ 501018 w 615351"/>
                      <a:gd name="connsiteY6" fmla="*/ 855956 h 923621"/>
                      <a:gd name="connsiteX7" fmla="*/ 208918 w 615351"/>
                      <a:gd name="connsiteY7" fmla="*/ 919456 h 923621"/>
                      <a:gd name="connsiteX8" fmla="*/ 43818 w 615351"/>
                      <a:gd name="connsiteY8" fmla="*/ 773406 h 923621"/>
                      <a:gd name="connsiteX9" fmla="*/ 126368 w 615351"/>
                      <a:gd name="connsiteY9" fmla="*/ 748006 h 923621"/>
                      <a:gd name="connsiteX10" fmla="*/ 291468 w 615351"/>
                      <a:gd name="connsiteY10" fmla="*/ 760706 h 923621"/>
                      <a:gd name="connsiteX11" fmla="*/ 259718 w 615351"/>
                      <a:gd name="connsiteY11" fmla="*/ 627356 h 923621"/>
                      <a:gd name="connsiteX12" fmla="*/ 31118 w 615351"/>
                      <a:gd name="connsiteY12" fmla="*/ 627356 h 923621"/>
                      <a:gd name="connsiteX13" fmla="*/ 18418 w 615351"/>
                      <a:gd name="connsiteY13" fmla="*/ 500356 h 923621"/>
                      <a:gd name="connsiteX14" fmla="*/ 183518 w 615351"/>
                      <a:gd name="connsiteY14" fmla="*/ 455906 h 923621"/>
                      <a:gd name="connsiteX15" fmla="*/ 335918 w 615351"/>
                      <a:gd name="connsiteY15" fmla="*/ 487656 h 923621"/>
                      <a:gd name="connsiteX16" fmla="*/ 412118 w 615351"/>
                      <a:gd name="connsiteY16" fmla="*/ 360656 h 923621"/>
                      <a:gd name="connsiteX17" fmla="*/ 234318 w 615351"/>
                      <a:gd name="connsiteY17" fmla="*/ 322556 h 923621"/>
                      <a:gd name="connsiteX18" fmla="*/ 94618 w 615351"/>
                      <a:gd name="connsiteY18" fmla="*/ 328906 h 923621"/>
                      <a:gd name="connsiteX19" fmla="*/ 107318 w 615351"/>
                      <a:gd name="connsiteY19" fmla="*/ 195556 h 923621"/>
                      <a:gd name="connsiteX20" fmla="*/ 323218 w 615351"/>
                      <a:gd name="connsiteY20" fmla="*/ 157456 h 923621"/>
                      <a:gd name="connsiteX0" fmla="*/ 323218 w 615358"/>
                      <a:gd name="connsiteY0" fmla="*/ 157456 h 923621"/>
                      <a:gd name="connsiteX1" fmla="*/ 354968 w 615358"/>
                      <a:gd name="connsiteY1" fmla="*/ 100306 h 923621"/>
                      <a:gd name="connsiteX2" fmla="*/ 475618 w 615358"/>
                      <a:gd name="connsiteY2" fmla="*/ 1087 h 923621"/>
                      <a:gd name="connsiteX3" fmla="*/ 507368 w 615358"/>
                      <a:gd name="connsiteY3" fmla="*/ 125706 h 923621"/>
                      <a:gd name="connsiteX4" fmla="*/ 512924 w 615358"/>
                      <a:gd name="connsiteY4" fmla="*/ 297156 h 923621"/>
                      <a:gd name="connsiteX5" fmla="*/ 615318 w 615358"/>
                      <a:gd name="connsiteY5" fmla="*/ 576556 h 923621"/>
                      <a:gd name="connsiteX6" fmla="*/ 501018 w 615358"/>
                      <a:gd name="connsiteY6" fmla="*/ 855956 h 923621"/>
                      <a:gd name="connsiteX7" fmla="*/ 208918 w 615358"/>
                      <a:gd name="connsiteY7" fmla="*/ 919456 h 923621"/>
                      <a:gd name="connsiteX8" fmla="*/ 43818 w 615358"/>
                      <a:gd name="connsiteY8" fmla="*/ 773406 h 923621"/>
                      <a:gd name="connsiteX9" fmla="*/ 126368 w 615358"/>
                      <a:gd name="connsiteY9" fmla="*/ 748006 h 923621"/>
                      <a:gd name="connsiteX10" fmla="*/ 291468 w 615358"/>
                      <a:gd name="connsiteY10" fmla="*/ 760706 h 923621"/>
                      <a:gd name="connsiteX11" fmla="*/ 259718 w 615358"/>
                      <a:gd name="connsiteY11" fmla="*/ 627356 h 923621"/>
                      <a:gd name="connsiteX12" fmla="*/ 31118 w 615358"/>
                      <a:gd name="connsiteY12" fmla="*/ 627356 h 923621"/>
                      <a:gd name="connsiteX13" fmla="*/ 18418 w 615358"/>
                      <a:gd name="connsiteY13" fmla="*/ 500356 h 923621"/>
                      <a:gd name="connsiteX14" fmla="*/ 183518 w 615358"/>
                      <a:gd name="connsiteY14" fmla="*/ 455906 h 923621"/>
                      <a:gd name="connsiteX15" fmla="*/ 335918 w 615358"/>
                      <a:gd name="connsiteY15" fmla="*/ 487656 h 923621"/>
                      <a:gd name="connsiteX16" fmla="*/ 412118 w 615358"/>
                      <a:gd name="connsiteY16" fmla="*/ 360656 h 923621"/>
                      <a:gd name="connsiteX17" fmla="*/ 234318 w 615358"/>
                      <a:gd name="connsiteY17" fmla="*/ 322556 h 923621"/>
                      <a:gd name="connsiteX18" fmla="*/ 94618 w 615358"/>
                      <a:gd name="connsiteY18" fmla="*/ 328906 h 923621"/>
                      <a:gd name="connsiteX19" fmla="*/ 107318 w 615358"/>
                      <a:gd name="connsiteY19" fmla="*/ 195556 h 923621"/>
                      <a:gd name="connsiteX20" fmla="*/ 323218 w 615358"/>
                      <a:gd name="connsiteY20" fmla="*/ 157456 h 923621"/>
                      <a:gd name="connsiteX0" fmla="*/ 323218 w 615364"/>
                      <a:gd name="connsiteY0" fmla="*/ 157456 h 923621"/>
                      <a:gd name="connsiteX1" fmla="*/ 354968 w 615364"/>
                      <a:gd name="connsiteY1" fmla="*/ 100306 h 923621"/>
                      <a:gd name="connsiteX2" fmla="*/ 475618 w 615364"/>
                      <a:gd name="connsiteY2" fmla="*/ 1087 h 923621"/>
                      <a:gd name="connsiteX3" fmla="*/ 507368 w 615364"/>
                      <a:gd name="connsiteY3" fmla="*/ 125706 h 923621"/>
                      <a:gd name="connsiteX4" fmla="*/ 512924 w 615364"/>
                      <a:gd name="connsiteY4" fmla="*/ 297156 h 923621"/>
                      <a:gd name="connsiteX5" fmla="*/ 615318 w 615364"/>
                      <a:gd name="connsiteY5" fmla="*/ 576556 h 923621"/>
                      <a:gd name="connsiteX6" fmla="*/ 501018 w 615364"/>
                      <a:gd name="connsiteY6" fmla="*/ 855956 h 923621"/>
                      <a:gd name="connsiteX7" fmla="*/ 208918 w 615364"/>
                      <a:gd name="connsiteY7" fmla="*/ 919456 h 923621"/>
                      <a:gd name="connsiteX8" fmla="*/ 43818 w 615364"/>
                      <a:gd name="connsiteY8" fmla="*/ 773406 h 923621"/>
                      <a:gd name="connsiteX9" fmla="*/ 126368 w 615364"/>
                      <a:gd name="connsiteY9" fmla="*/ 748006 h 923621"/>
                      <a:gd name="connsiteX10" fmla="*/ 291468 w 615364"/>
                      <a:gd name="connsiteY10" fmla="*/ 760706 h 923621"/>
                      <a:gd name="connsiteX11" fmla="*/ 259718 w 615364"/>
                      <a:gd name="connsiteY11" fmla="*/ 627356 h 923621"/>
                      <a:gd name="connsiteX12" fmla="*/ 31118 w 615364"/>
                      <a:gd name="connsiteY12" fmla="*/ 627356 h 923621"/>
                      <a:gd name="connsiteX13" fmla="*/ 18418 w 615364"/>
                      <a:gd name="connsiteY13" fmla="*/ 500356 h 923621"/>
                      <a:gd name="connsiteX14" fmla="*/ 183518 w 615364"/>
                      <a:gd name="connsiteY14" fmla="*/ 455906 h 923621"/>
                      <a:gd name="connsiteX15" fmla="*/ 335918 w 615364"/>
                      <a:gd name="connsiteY15" fmla="*/ 487656 h 923621"/>
                      <a:gd name="connsiteX16" fmla="*/ 412118 w 615364"/>
                      <a:gd name="connsiteY16" fmla="*/ 360656 h 923621"/>
                      <a:gd name="connsiteX17" fmla="*/ 234318 w 615364"/>
                      <a:gd name="connsiteY17" fmla="*/ 322556 h 923621"/>
                      <a:gd name="connsiteX18" fmla="*/ 94618 w 615364"/>
                      <a:gd name="connsiteY18" fmla="*/ 328906 h 923621"/>
                      <a:gd name="connsiteX19" fmla="*/ 107318 w 615364"/>
                      <a:gd name="connsiteY19" fmla="*/ 195556 h 923621"/>
                      <a:gd name="connsiteX20" fmla="*/ 323218 w 615364"/>
                      <a:gd name="connsiteY20" fmla="*/ 157456 h 923621"/>
                      <a:gd name="connsiteX0" fmla="*/ 323218 w 615379"/>
                      <a:gd name="connsiteY0" fmla="*/ 157456 h 923621"/>
                      <a:gd name="connsiteX1" fmla="*/ 354968 w 615379"/>
                      <a:gd name="connsiteY1" fmla="*/ 100306 h 923621"/>
                      <a:gd name="connsiteX2" fmla="*/ 475618 w 615379"/>
                      <a:gd name="connsiteY2" fmla="*/ 1087 h 923621"/>
                      <a:gd name="connsiteX3" fmla="*/ 507368 w 615379"/>
                      <a:gd name="connsiteY3" fmla="*/ 125706 h 923621"/>
                      <a:gd name="connsiteX4" fmla="*/ 512924 w 615379"/>
                      <a:gd name="connsiteY4" fmla="*/ 297156 h 923621"/>
                      <a:gd name="connsiteX5" fmla="*/ 615318 w 615379"/>
                      <a:gd name="connsiteY5" fmla="*/ 576556 h 923621"/>
                      <a:gd name="connsiteX6" fmla="*/ 501018 w 615379"/>
                      <a:gd name="connsiteY6" fmla="*/ 855956 h 923621"/>
                      <a:gd name="connsiteX7" fmla="*/ 208918 w 615379"/>
                      <a:gd name="connsiteY7" fmla="*/ 919456 h 923621"/>
                      <a:gd name="connsiteX8" fmla="*/ 43818 w 615379"/>
                      <a:gd name="connsiteY8" fmla="*/ 773406 h 923621"/>
                      <a:gd name="connsiteX9" fmla="*/ 126368 w 615379"/>
                      <a:gd name="connsiteY9" fmla="*/ 748006 h 923621"/>
                      <a:gd name="connsiteX10" fmla="*/ 291468 w 615379"/>
                      <a:gd name="connsiteY10" fmla="*/ 760706 h 923621"/>
                      <a:gd name="connsiteX11" fmla="*/ 259718 w 615379"/>
                      <a:gd name="connsiteY11" fmla="*/ 627356 h 923621"/>
                      <a:gd name="connsiteX12" fmla="*/ 31118 w 615379"/>
                      <a:gd name="connsiteY12" fmla="*/ 627356 h 923621"/>
                      <a:gd name="connsiteX13" fmla="*/ 18418 w 615379"/>
                      <a:gd name="connsiteY13" fmla="*/ 500356 h 923621"/>
                      <a:gd name="connsiteX14" fmla="*/ 183518 w 615379"/>
                      <a:gd name="connsiteY14" fmla="*/ 455906 h 923621"/>
                      <a:gd name="connsiteX15" fmla="*/ 335918 w 615379"/>
                      <a:gd name="connsiteY15" fmla="*/ 487656 h 923621"/>
                      <a:gd name="connsiteX16" fmla="*/ 412118 w 615379"/>
                      <a:gd name="connsiteY16" fmla="*/ 360656 h 923621"/>
                      <a:gd name="connsiteX17" fmla="*/ 234318 w 615379"/>
                      <a:gd name="connsiteY17" fmla="*/ 322556 h 923621"/>
                      <a:gd name="connsiteX18" fmla="*/ 94618 w 615379"/>
                      <a:gd name="connsiteY18" fmla="*/ 328906 h 923621"/>
                      <a:gd name="connsiteX19" fmla="*/ 107318 w 615379"/>
                      <a:gd name="connsiteY19" fmla="*/ 195556 h 923621"/>
                      <a:gd name="connsiteX20" fmla="*/ 323218 w 615379"/>
                      <a:gd name="connsiteY20" fmla="*/ 157456 h 923621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36100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27356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15450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55906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43999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01805 w 593966"/>
                      <a:gd name="connsiteY0" fmla="*/ 157456 h 901463"/>
                      <a:gd name="connsiteX1" fmla="*/ 333555 w 593966"/>
                      <a:gd name="connsiteY1" fmla="*/ 100306 h 901463"/>
                      <a:gd name="connsiteX2" fmla="*/ 454205 w 593966"/>
                      <a:gd name="connsiteY2" fmla="*/ 1087 h 901463"/>
                      <a:gd name="connsiteX3" fmla="*/ 485955 w 593966"/>
                      <a:gd name="connsiteY3" fmla="*/ 125706 h 901463"/>
                      <a:gd name="connsiteX4" fmla="*/ 491511 w 593966"/>
                      <a:gd name="connsiteY4" fmla="*/ 297156 h 901463"/>
                      <a:gd name="connsiteX5" fmla="*/ 593905 w 593966"/>
                      <a:gd name="connsiteY5" fmla="*/ 576556 h 901463"/>
                      <a:gd name="connsiteX6" fmla="*/ 479605 w 593966"/>
                      <a:gd name="connsiteY6" fmla="*/ 855956 h 901463"/>
                      <a:gd name="connsiteX7" fmla="*/ 194649 w 593966"/>
                      <a:gd name="connsiteY7" fmla="*/ 893262 h 901463"/>
                      <a:gd name="connsiteX8" fmla="*/ 22405 w 593966"/>
                      <a:gd name="connsiteY8" fmla="*/ 773406 h 901463"/>
                      <a:gd name="connsiteX9" fmla="*/ 107336 w 593966"/>
                      <a:gd name="connsiteY9" fmla="*/ 728956 h 901463"/>
                      <a:gd name="connsiteX10" fmla="*/ 270055 w 593966"/>
                      <a:gd name="connsiteY10" fmla="*/ 760706 h 901463"/>
                      <a:gd name="connsiteX11" fmla="*/ 298628 w 593966"/>
                      <a:gd name="connsiteY11" fmla="*/ 692981 h 901463"/>
                      <a:gd name="connsiteX12" fmla="*/ 238305 w 593966"/>
                      <a:gd name="connsiteY12" fmla="*/ 615450 h 901463"/>
                      <a:gd name="connsiteX13" fmla="*/ 28755 w 593966"/>
                      <a:gd name="connsiteY13" fmla="*/ 610687 h 901463"/>
                      <a:gd name="connsiteX14" fmla="*/ 16055 w 593966"/>
                      <a:gd name="connsiteY14" fmla="*/ 488450 h 901463"/>
                      <a:gd name="connsiteX15" fmla="*/ 162105 w 593966"/>
                      <a:gd name="connsiteY15" fmla="*/ 443999 h 901463"/>
                      <a:gd name="connsiteX16" fmla="*/ 314505 w 593966"/>
                      <a:gd name="connsiteY16" fmla="*/ 487656 h 901463"/>
                      <a:gd name="connsiteX17" fmla="*/ 390705 w 593966"/>
                      <a:gd name="connsiteY17" fmla="*/ 360656 h 901463"/>
                      <a:gd name="connsiteX18" fmla="*/ 212905 w 593966"/>
                      <a:gd name="connsiteY18" fmla="*/ 322556 h 901463"/>
                      <a:gd name="connsiteX19" fmla="*/ 73205 w 593966"/>
                      <a:gd name="connsiteY19" fmla="*/ 328906 h 901463"/>
                      <a:gd name="connsiteX20" fmla="*/ 85905 w 593966"/>
                      <a:gd name="connsiteY20" fmla="*/ 195556 h 901463"/>
                      <a:gd name="connsiteX21" fmla="*/ 301805 w 593966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8643 w 591904"/>
                      <a:gd name="connsiteY17" fmla="*/ 360656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3880 w 591904"/>
                      <a:gd name="connsiteY17" fmla="*/ 329700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83880 w 591904"/>
                      <a:gd name="connsiteY18" fmla="*/ 329700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21943 w 591904"/>
                      <a:gd name="connsiteY21" fmla="*/ 171743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33849 w 591904"/>
                      <a:gd name="connsiteY21" fmla="*/ 181268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99743 w 591904"/>
                      <a:gd name="connsiteY23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299743 w 591904"/>
                      <a:gd name="connsiteY24" fmla="*/ 157456 h 901463"/>
                      <a:gd name="connsiteX0" fmla="*/ 425950 w 591904"/>
                      <a:gd name="connsiteY0" fmla="*/ 224131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425950 w 591904"/>
                      <a:gd name="connsiteY24" fmla="*/ 224131 h 901463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425950 w 591904"/>
                      <a:gd name="connsiteY25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32284 w 591904"/>
                      <a:gd name="connsiteY26" fmla="*/ 171459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15615 w 591904"/>
                      <a:gd name="connsiteY26" fmla="*/ 164316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3252 h 900584"/>
                      <a:gd name="connsiteX1" fmla="*/ 391815 w 591904"/>
                      <a:gd name="connsiteY1" fmla="*/ 199182 h 900584"/>
                      <a:gd name="connsiteX2" fmla="*/ 327522 w 591904"/>
                      <a:gd name="connsiteY2" fmla="*/ 163464 h 900584"/>
                      <a:gd name="connsiteX3" fmla="*/ 321968 w 591904"/>
                      <a:gd name="connsiteY3" fmla="*/ 97046 h 900584"/>
                      <a:gd name="connsiteX4" fmla="*/ 452143 w 591904"/>
                      <a:gd name="connsiteY4" fmla="*/ 208 h 900584"/>
                      <a:gd name="connsiteX5" fmla="*/ 483893 w 591904"/>
                      <a:gd name="connsiteY5" fmla="*/ 124827 h 900584"/>
                      <a:gd name="connsiteX6" fmla="*/ 489449 w 591904"/>
                      <a:gd name="connsiteY6" fmla="*/ 296277 h 900584"/>
                      <a:gd name="connsiteX7" fmla="*/ 591843 w 591904"/>
                      <a:gd name="connsiteY7" fmla="*/ 575677 h 900584"/>
                      <a:gd name="connsiteX8" fmla="*/ 477543 w 591904"/>
                      <a:gd name="connsiteY8" fmla="*/ 855077 h 900584"/>
                      <a:gd name="connsiteX9" fmla="*/ 192587 w 591904"/>
                      <a:gd name="connsiteY9" fmla="*/ 892383 h 900584"/>
                      <a:gd name="connsiteX10" fmla="*/ 20343 w 591904"/>
                      <a:gd name="connsiteY10" fmla="*/ 772527 h 900584"/>
                      <a:gd name="connsiteX11" fmla="*/ 105274 w 591904"/>
                      <a:gd name="connsiteY11" fmla="*/ 728077 h 900584"/>
                      <a:gd name="connsiteX12" fmla="*/ 267993 w 591904"/>
                      <a:gd name="connsiteY12" fmla="*/ 759827 h 900584"/>
                      <a:gd name="connsiteX13" fmla="*/ 296566 w 591904"/>
                      <a:gd name="connsiteY13" fmla="*/ 692102 h 900584"/>
                      <a:gd name="connsiteX14" fmla="*/ 236243 w 591904"/>
                      <a:gd name="connsiteY14" fmla="*/ 614571 h 900584"/>
                      <a:gd name="connsiteX15" fmla="*/ 26693 w 591904"/>
                      <a:gd name="connsiteY15" fmla="*/ 609808 h 900584"/>
                      <a:gd name="connsiteX16" fmla="*/ 13993 w 591904"/>
                      <a:gd name="connsiteY16" fmla="*/ 487571 h 900584"/>
                      <a:gd name="connsiteX17" fmla="*/ 129087 w 591904"/>
                      <a:gd name="connsiteY17" fmla="*/ 428833 h 900584"/>
                      <a:gd name="connsiteX18" fmla="*/ 312443 w 591904"/>
                      <a:gd name="connsiteY18" fmla="*/ 486777 h 900584"/>
                      <a:gd name="connsiteX19" fmla="*/ 387053 w 591904"/>
                      <a:gd name="connsiteY19" fmla="*/ 413495 h 900584"/>
                      <a:gd name="connsiteX20" fmla="*/ 352923 w 591904"/>
                      <a:gd name="connsiteY20" fmla="*/ 314533 h 900584"/>
                      <a:gd name="connsiteX21" fmla="*/ 210843 w 591904"/>
                      <a:gd name="connsiteY21" fmla="*/ 321677 h 900584"/>
                      <a:gd name="connsiteX22" fmla="*/ 102100 w 591904"/>
                      <a:gd name="connsiteY22" fmla="*/ 311358 h 900584"/>
                      <a:gd name="connsiteX23" fmla="*/ 84634 w 591904"/>
                      <a:gd name="connsiteY23" fmla="*/ 249189 h 900584"/>
                      <a:gd name="connsiteX24" fmla="*/ 133849 w 591904"/>
                      <a:gd name="connsiteY24" fmla="*/ 180389 h 900584"/>
                      <a:gd name="connsiteX25" fmla="*/ 203697 w 591904"/>
                      <a:gd name="connsiteY25" fmla="*/ 158702 h 900584"/>
                      <a:gd name="connsiteX26" fmla="*/ 315615 w 591904"/>
                      <a:gd name="connsiteY26" fmla="*/ 163464 h 900584"/>
                      <a:gd name="connsiteX27" fmla="*/ 425950 w 591904"/>
                      <a:gd name="connsiteY27" fmla="*/ 223252 h 900584"/>
                      <a:gd name="connsiteX0" fmla="*/ 425950 w 591904"/>
                      <a:gd name="connsiteY0" fmla="*/ 225134 h 902466"/>
                      <a:gd name="connsiteX1" fmla="*/ 391815 w 591904"/>
                      <a:gd name="connsiteY1" fmla="*/ 201064 h 902466"/>
                      <a:gd name="connsiteX2" fmla="*/ 327522 w 591904"/>
                      <a:gd name="connsiteY2" fmla="*/ 165346 h 902466"/>
                      <a:gd name="connsiteX3" fmla="*/ 321968 w 591904"/>
                      <a:gd name="connsiteY3" fmla="*/ 98928 h 902466"/>
                      <a:gd name="connsiteX4" fmla="*/ 452143 w 591904"/>
                      <a:gd name="connsiteY4" fmla="*/ 2090 h 902466"/>
                      <a:gd name="connsiteX5" fmla="*/ 483893 w 591904"/>
                      <a:gd name="connsiteY5" fmla="*/ 126709 h 902466"/>
                      <a:gd name="connsiteX6" fmla="*/ 489449 w 591904"/>
                      <a:gd name="connsiteY6" fmla="*/ 298159 h 902466"/>
                      <a:gd name="connsiteX7" fmla="*/ 591843 w 591904"/>
                      <a:gd name="connsiteY7" fmla="*/ 577559 h 902466"/>
                      <a:gd name="connsiteX8" fmla="*/ 477543 w 591904"/>
                      <a:gd name="connsiteY8" fmla="*/ 856959 h 902466"/>
                      <a:gd name="connsiteX9" fmla="*/ 192587 w 591904"/>
                      <a:gd name="connsiteY9" fmla="*/ 894265 h 902466"/>
                      <a:gd name="connsiteX10" fmla="*/ 20343 w 591904"/>
                      <a:gd name="connsiteY10" fmla="*/ 774409 h 902466"/>
                      <a:gd name="connsiteX11" fmla="*/ 105274 w 591904"/>
                      <a:gd name="connsiteY11" fmla="*/ 729959 h 902466"/>
                      <a:gd name="connsiteX12" fmla="*/ 267993 w 591904"/>
                      <a:gd name="connsiteY12" fmla="*/ 761709 h 902466"/>
                      <a:gd name="connsiteX13" fmla="*/ 296566 w 591904"/>
                      <a:gd name="connsiteY13" fmla="*/ 693984 h 902466"/>
                      <a:gd name="connsiteX14" fmla="*/ 236243 w 591904"/>
                      <a:gd name="connsiteY14" fmla="*/ 616453 h 902466"/>
                      <a:gd name="connsiteX15" fmla="*/ 26693 w 591904"/>
                      <a:gd name="connsiteY15" fmla="*/ 611690 h 902466"/>
                      <a:gd name="connsiteX16" fmla="*/ 13993 w 591904"/>
                      <a:gd name="connsiteY16" fmla="*/ 489453 h 902466"/>
                      <a:gd name="connsiteX17" fmla="*/ 129087 w 591904"/>
                      <a:gd name="connsiteY17" fmla="*/ 430715 h 902466"/>
                      <a:gd name="connsiteX18" fmla="*/ 312443 w 591904"/>
                      <a:gd name="connsiteY18" fmla="*/ 488659 h 902466"/>
                      <a:gd name="connsiteX19" fmla="*/ 387053 w 591904"/>
                      <a:gd name="connsiteY19" fmla="*/ 415377 h 902466"/>
                      <a:gd name="connsiteX20" fmla="*/ 352923 w 591904"/>
                      <a:gd name="connsiteY20" fmla="*/ 316415 h 902466"/>
                      <a:gd name="connsiteX21" fmla="*/ 210843 w 591904"/>
                      <a:gd name="connsiteY21" fmla="*/ 323559 h 902466"/>
                      <a:gd name="connsiteX22" fmla="*/ 102100 w 591904"/>
                      <a:gd name="connsiteY22" fmla="*/ 313240 h 902466"/>
                      <a:gd name="connsiteX23" fmla="*/ 84634 w 591904"/>
                      <a:gd name="connsiteY23" fmla="*/ 251071 h 902466"/>
                      <a:gd name="connsiteX24" fmla="*/ 133849 w 591904"/>
                      <a:gd name="connsiteY24" fmla="*/ 182271 h 902466"/>
                      <a:gd name="connsiteX25" fmla="*/ 203697 w 591904"/>
                      <a:gd name="connsiteY25" fmla="*/ 160584 h 902466"/>
                      <a:gd name="connsiteX26" fmla="*/ 315615 w 591904"/>
                      <a:gd name="connsiteY26" fmla="*/ 165346 h 902466"/>
                      <a:gd name="connsiteX27" fmla="*/ 425950 w 591904"/>
                      <a:gd name="connsiteY27" fmla="*/ 225134 h 902466"/>
                      <a:gd name="connsiteX0" fmla="*/ 425950 w 591904"/>
                      <a:gd name="connsiteY0" fmla="*/ 226855 h 904187"/>
                      <a:gd name="connsiteX1" fmla="*/ 391815 w 591904"/>
                      <a:gd name="connsiteY1" fmla="*/ 202785 h 904187"/>
                      <a:gd name="connsiteX2" fmla="*/ 327522 w 591904"/>
                      <a:gd name="connsiteY2" fmla="*/ 167067 h 904187"/>
                      <a:gd name="connsiteX3" fmla="*/ 321968 w 591904"/>
                      <a:gd name="connsiteY3" fmla="*/ 100649 h 904187"/>
                      <a:gd name="connsiteX4" fmla="*/ 452143 w 591904"/>
                      <a:gd name="connsiteY4" fmla="*/ 3811 h 904187"/>
                      <a:gd name="connsiteX5" fmla="*/ 483893 w 591904"/>
                      <a:gd name="connsiteY5" fmla="*/ 128430 h 904187"/>
                      <a:gd name="connsiteX6" fmla="*/ 489449 w 591904"/>
                      <a:gd name="connsiteY6" fmla="*/ 299880 h 904187"/>
                      <a:gd name="connsiteX7" fmla="*/ 591843 w 591904"/>
                      <a:gd name="connsiteY7" fmla="*/ 579280 h 904187"/>
                      <a:gd name="connsiteX8" fmla="*/ 477543 w 591904"/>
                      <a:gd name="connsiteY8" fmla="*/ 858680 h 904187"/>
                      <a:gd name="connsiteX9" fmla="*/ 192587 w 591904"/>
                      <a:gd name="connsiteY9" fmla="*/ 895986 h 904187"/>
                      <a:gd name="connsiteX10" fmla="*/ 20343 w 591904"/>
                      <a:gd name="connsiteY10" fmla="*/ 776130 h 904187"/>
                      <a:gd name="connsiteX11" fmla="*/ 105274 w 591904"/>
                      <a:gd name="connsiteY11" fmla="*/ 731680 h 904187"/>
                      <a:gd name="connsiteX12" fmla="*/ 267993 w 591904"/>
                      <a:gd name="connsiteY12" fmla="*/ 763430 h 904187"/>
                      <a:gd name="connsiteX13" fmla="*/ 296566 w 591904"/>
                      <a:gd name="connsiteY13" fmla="*/ 695705 h 904187"/>
                      <a:gd name="connsiteX14" fmla="*/ 236243 w 591904"/>
                      <a:gd name="connsiteY14" fmla="*/ 618174 h 904187"/>
                      <a:gd name="connsiteX15" fmla="*/ 26693 w 591904"/>
                      <a:gd name="connsiteY15" fmla="*/ 613411 h 904187"/>
                      <a:gd name="connsiteX16" fmla="*/ 13993 w 591904"/>
                      <a:gd name="connsiteY16" fmla="*/ 491174 h 904187"/>
                      <a:gd name="connsiteX17" fmla="*/ 129087 w 591904"/>
                      <a:gd name="connsiteY17" fmla="*/ 432436 h 904187"/>
                      <a:gd name="connsiteX18" fmla="*/ 312443 w 591904"/>
                      <a:gd name="connsiteY18" fmla="*/ 490380 h 904187"/>
                      <a:gd name="connsiteX19" fmla="*/ 387053 w 591904"/>
                      <a:gd name="connsiteY19" fmla="*/ 417098 h 904187"/>
                      <a:gd name="connsiteX20" fmla="*/ 352923 w 591904"/>
                      <a:gd name="connsiteY20" fmla="*/ 318136 h 904187"/>
                      <a:gd name="connsiteX21" fmla="*/ 210843 w 591904"/>
                      <a:gd name="connsiteY21" fmla="*/ 325280 h 904187"/>
                      <a:gd name="connsiteX22" fmla="*/ 102100 w 591904"/>
                      <a:gd name="connsiteY22" fmla="*/ 314961 h 904187"/>
                      <a:gd name="connsiteX23" fmla="*/ 84634 w 591904"/>
                      <a:gd name="connsiteY23" fmla="*/ 252792 h 904187"/>
                      <a:gd name="connsiteX24" fmla="*/ 133849 w 591904"/>
                      <a:gd name="connsiteY24" fmla="*/ 183992 h 904187"/>
                      <a:gd name="connsiteX25" fmla="*/ 203697 w 591904"/>
                      <a:gd name="connsiteY25" fmla="*/ 162305 h 904187"/>
                      <a:gd name="connsiteX26" fmla="*/ 315615 w 591904"/>
                      <a:gd name="connsiteY26" fmla="*/ 167067 h 904187"/>
                      <a:gd name="connsiteX27" fmla="*/ 425950 w 591904"/>
                      <a:gd name="connsiteY27" fmla="*/ 226855 h 904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591904" h="904187">
                        <a:moveTo>
                          <a:pt x="425950" y="226855"/>
                        </a:moveTo>
                        <a:cubicBezTo>
                          <a:pt x="438650" y="232808"/>
                          <a:pt x="408220" y="212750"/>
                          <a:pt x="391815" y="202785"/>
                        </a:cubicBezTo>
                        <a:cubicBezTo>
                          <a:pt x="375410" y="192820"/>
                          <a:pt x="336782" y="184884"/>
                          <a:pt x="327522" y="167067"/>
                        </a:cubicBezTo>
                        <a:cubicBezTo>
                          <a:pt x="318262" y="149250"/>
                          <a:pt x="300404" y="127858"/>
                          <a:pt x="321968" y="100649"/>
                        </a:cubicBezTo>
                        <a:cubicBezTo>
                          <a:pt x="334007" y="73440"/>
                          <a:pt x="398963" y="-19870"/>
                          <a:pt x="452143" y="3811"/>
                        </a:cubicBezTo>
                        <a:cubicBezTo>
                          <a:pt x="505323" y="27492"/>
                          <a:pt x="489581" y="79085"/>
                          <a:pt x="483893" y="128430"/>
                        </a:cubicBezTo>
                        <a:cubicBezTo>
                          <a:pt x="478205" y="177775"/>
                          <a:pt x="430975" y="215213"/>
                          <a:pt x="489449" y="299880"/>
                        </a:cubicBezTo>
                        <a:cubicBezTo>
                          <a:pt x="547923" y="384547"/>
                          <a:pt x="593827" y="486147"/>
                          <a:pt x="591843" y="579280"/>
                        </a:cubicBezTo>
                        <a:cubicBezTo>
                          <a:pt x="589859" y="672413"/>
                          <a:pt x="544086" y="805896"/>
                          <a:pt x="477543" y="858680"/>
                        </a:cubicBezTo>
                        <a:cubicBezTo>
                          <a:pt x="411000" y="911464"/>
                          <a:pt x="268787" y="909744"/>
                          <a:pt x="192587" y="895986"/>
                        </a:cubicBezTo>
                        <a:cubicBezTo>
                          <a:pt x="116387" y="882228"/>
                          <a:pt x="34895" y="803514"/>
                          <a:pt x="20343" y="776130"/>
                        </a:cubicBezTo>
                        <a:cubicBezTo>
                          <a:pt x="5791" y="748746"/>
                          <a:pt x="39392" y="693316"/>
                          <a:pt x="105274" y="731680"/>
                        </a:cubicBezTo>
                        <a:cubicBezTo>
                          <a:pt x="171156" y="770044"/>
                          <a:pt x="236111" y="769426"/>
                          <a:pt x="267993" y="763430"/>
                        </a:cubicBezTo>
                        <a:cubicBezTo>
                          <a:pt x="299875" y="757434"/>
                          <a:pt x="301858" y="717930"/>
                          <a:pt x="296566" y="695705"/>
                        </a:cubicBezTo>
                        <a:cubicBezTo>
                          <a:pt x="291274" y="673480"/>
                          <a:pt x="281222" y="631890"/>
                          <a:pt x="236243" y="618174"/>
                        </a:cubicBezTo>
                        <a:cubicBezTo>
                          <a:pt x="191264" y="604458"/>
                          <a:pt x="63735" y="634578"/>
                          <a:pt x="26693" y="613411"/>
                        </a:cubicBezTo>
                        <a:cubicBezTo>
                          <a:pt x="-10349" y="592244"/>
                          <a:pt x="-3073" y="521336"/>
                          <a:pt x="13993" y="491174"/>
                        </a:cubicBezTo>
                        <a:cubicBezTo>
                          <a:pt x="31059" y="461012"/>
                          <a:pt x="79345" y="432568"/>
                          <a:pt x="129087" y="432436"/>
                        </a:cubicBezTo>
                        <a:cubicBezTo>
                          <a:pt x="178829" y="432304"/>
                          <a:pt x="269449" y="492936"/>
                          <a:pt x="312443" y="490380"/>
                        </a:cubicBezTo>
                        <a:cubicBezTo>
                          <a:pt x="355437" y="487824"/>
                          <a:pt x="375147" y="443424"/>
                          <a:pt x="387053" y="417098"/>
                        </a:cubicBezTo>
                        <a:cubicBezTo>
                          <a:pt x="398959" y="390772"/>
                          <a:pt x="382291" y="333439"/>
                          <a:pt x="352923" y="318136"/>
                        </a:cubicBezTo>
                        <a:cubicBezTo>
                          <a:pt x="323555" y="302833"/>
                          <a:pt x="252647" y="325809"/>
                          <a:pt x="210843" y="325280"/>
                        </a:cubicBezTo>
                        <a:cubicBezTo>
                          <a:pt x="169039" y="324751"/>
                          <a:pt x="121150" y="327042"/>
                          <a:pt x="102100" y="314961"/>
                        </a:cubicBezTo>
                        <a:cubicBezTo>
                          <a:pt x="83050" y="302880"/>
                          <a:pt x="79343" y="274620"/>
                          <a:pt x="84634" y="252792"/>
                        </a:cubicBezTo>
                        <a:cubicBezTo>
                          <a:pt x="89925" y="230964"/>
                          <a:pt x="114005" y="199073"/>
                          <a:pt x="133849" y="183992"/>
                        </a:cubicBezTo>
                        <a:cubicBezTo>
                          <a:pt x="153693" y="168911"/>
                          <a:pt x="173006" y="161951"/>
                          <a:pt x="203697" y="162305"/>
                        </a:cubicBezTo>
                        <a:cubicBezTo>
                          <a:pt x="234388" y="162659"/>
                          <a:pt x="278573" y="156309"/>
                          <a:pt x="315615" y="167067"/>
                        </a:cubicBezTo>
                        <a:cubicBezTo>
                          <a:pt x="359801" y="170682"/>
                          <a:pt x="413250" y="220902"/>
                          <a:pt x="425950" y="22685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7733E2D9-D5A5-462D-F0D9-DBFC177D0275}"/>
                      </a:ext>
                    </a:extLst>
                  </p:cNvPr>
                  <p:cNvSpPr/>
                  <p:nvPr/>
                </p:nvSpPr>
                <p:spPr>
                  <a:xfrm>
                    <a:off x="8698858" y="4674357"/>
                    <a:ext cx="538566" cy="833522"/>
                  </a:xfrm>
                  <a:custGeom>
                    <a:avLst/>
                    <a:gdLst>
                      <a:gd name="connsiteX0" fmla="*/ 128371 w 535170"/>
                      <a:gd name="connsiteY0" fmla="*/ 38156 h 832321"/>
                      <a:gd name="connsiteX1" fmla="*/ 172821 w 535170"/>
                      <a:gd name="connsiteY1" fmla="*/ 56 h 832321"/>
                      <a:gd name="connsiteX2" fmla="*/ 255371 w 535170"/>
                      <a:gd name="connsiteY2" fmla="*/ 44506 h 832321"/>
                      <a:gd name="connsiteX3" fmla="*/ 280771 w 535170"/>
                      <a:gd name="connsiteY3" fmla="*/ 101656 h 832321"/>
                      <a:gd name="connsiteX4" fmla="*/ 280771 w 535170"/>
                      <a:gd name="connsiteY4" fmla="*/ 158806 h 832321"/>
                      <a:gd name="connsiteX5" fmla="*/ 249021 w 535170"/>
                      <a:gd name="connsiteY5" fmla="*/ 228656 h 832321"/>
                      <a:gd name="connsiteX6" fmla="*/ 242671 w 535170"/>
                      <a:gd name="connsiteY6" fmla="*/ 292156 h 832321"/>
                      <a:gd name="connsiteX7" fmla="*/ 312521 w 535170"/>
                      <a:gd name="connsiteY7" fmla="*/ 317556 h 832321"/>
                      <a:gd name="connsiteX8" fmla="*/ 420471 w 535170"/>
                      <a:gd name="connsiteY8" fmla="*/ 317556 h 832321"/>
                      <a:gd name="connsiteX9" fmla="*/ 503021 w 535170"/>
                      <a:gd name="connsiteY9" fmla="*/ 317556 h 832321"/>
                      <a:gd name="connsiteX10" fmla="*/ 503021 w 535170"/>
                      <a:gd name="connsiteY10" fmla="*/ 317556 h 832321"/>
                      <a:gd name="connsiteX11" fmla="*/ 534771 w 535170"/>
                      <a:gd name="connsiteY11" fmla="*/ 400106 h 832321"/>
                      <a:gd name="connsiteX12" fmla="*/ 477621 w 535170"/>
                      <a:gd name="connsiteY12" fmla="*/ 469956 h 832321"/>
                      <a:gd name="connsiteX13" fmla="*/ 287121 w 535170"/>
                      <a:gd name="connsiteY13" fmla="*/ 469956 h 832321"/>
                      <a:gd name="connsiteX14" fmla="*/ 191871 w 535170"/>
                      <a:gd name="connsiteY14" fmla="*/ 463606 h 832321"/>
                      <a:gd name="connsiteX15" fmla="*/ 109321 w 535170"/>
                      <a:gd name="connsiteY15" fmla="*/ 577906 h 832321"/>
                      <a:gd name="connsiteX16" fmla="*/ 217271 w 535170"/>
                      <a:gd name="connsiteY16" fmla="*/ 616006 h 832321"/>
                      <a:gd name="connsiteX17" fmla="*/ 382371 w 535170"/>
                      <a:gd name="connsiteY17" fmla="*/ 616006 h 832321"/>
                      <a:gd name="connsiteX18" fmla="*/ 445871 w 535170"/>
                      <a:gd name="connsiteY18" fmla="*/ 692206 h 832321"/>
                      <a:gd name="connsiteX19" fmla="*/ 376021 w 535170"/>
                      <a:gd name="connsiteY19" fmla="*/ 762056 h 832321"/>
                      <a:gd name="connsiteX20" fmla="*/ 242671 w 535170"/>
                      <a:gd name="connsiteY20" fmla="*/ 743006 h 832321"/>
                      <a:gd name="connsiteX21" fmla="*/ 185521 w 535170"/>
                      <a:gd name="connsiteY21" fmla="*/ 736656 h 832321"/>
                      <a:gd name="connsiteX22" fmla="*/ 160121 w 535170"/>
                      <a:gd name="connsiteY22" fmla="*/ 819206 h 832321"/>
                      <a:gd name="connsiteX23" fmla="*/ 83921 w 535170"/>
                      <a:gd name="connsiteY23" fmla="*/ 806506 h 832321"/>
                      <a:gd name="connsiteX24" fmla="*/ 7721 w 535170"/>
                      <a:gd name="connsiteY24" fmla="*/ 577906 h 832321"/>
                      <a:gd name="connsiteX25" fmla="*/ 14071 w 535170"/>
                      <a:gd name="connsiteY25" fmla="*/ 419156 h 832321"/>
                      <a:gd name="connsiteX26" fmla="*/ 109321 w 535170"/>
                      <a:gd name="connsiteY26" fmla="*/ 260406 h 832321"/>
                      <a:gd name="connsiteX27" fmla="*/ 141071 w 535170"/>
                      <a:gd name="connsiteY27" fmla="*/ 152456 h 832321"/>
                      <a:gd name="connsiteX28" fmla="*/ 128371 w 535170"/>
                      <a:gd name="connsiteY28" fmla="*/ 38156 h 832321"/>
                      <a:gd name="connsiteX0" fmla="*/ 128371 w 551707"/>
                      <a:gd name="connsiteY0" fmla="*/ 38156 h 832321"/>
                      <a:gd name="connsiteX1" fmla="*/ 172821 w 551707"/>
                      <a:gd name="connsiteY1" fmla="*/ 56 h 832321"/>
                      <a:gd name="connsiteX2" fmla="*/ 255371 w 551707"/>
                      <a:gd name="connsiteY2" fmla="*/ 44506 h 832321"/>
                      <a:gd name="connsiteX3" fmla="*/ 280771 w 551707"/>
                      <a:gd name="connsiteY3" fmla="*/ 101656 h 832321"/>
                      <a:gd name="connsiteX4" fmla="*/ 280771 w 551707"/>
                      <a:gd name="connsiteY4" fmla="*/ 158806 h 832321"/>
                      <a:gd name="connsiteX5" fmla="*/ 249021 w 551707"/>
                      <a:gd name="connsiteY5" fmla="*/ 228656 h 832321"/>
                      <a:gd name="connsiteX6" fmla="*/ 242671 w 551707"/>
                      <a:gd name="connsiteY6" fmla="*/ 292156 h 832321"/>
                      <a:gd name="connsiteX7" fmla="*/ 312521 w 551707"/>
                      <a:gd name="connsiteY7" fmla="*/ 317556 h 832321"/>
                      <a:gd name="connsiteX8" fmla="*/ 420471 w 551707"/>
                      <a:gd name="connsiteY8" fmla="*/ 317556 h 832321"/>
                      <a:gd name="connsiteX9" fmla="*/ 503021 w 551707"/>
                      <a:gd name="connsiteY9" fmla="*/ 317556 h 832321"/>
                      <a:gd name="connsiteX10" fmla="*/ 503021 w 551707"/>
                      <a:gd name="connsiteY10" fmla="*/ 317556 h 832321"/>
                      <a:gd name="connsiteX11" fmla="*/ 551440 w 551707"/>
                      <a:gd name="connsiteY11" fmla="*/ 402487 h 832321"/>
                      <a:gd name="connsiteX12" fmla="*/ 477621 w 551707"/>
                      <a:gd name="connsiteY12" fmla="*/ 469956 h 832321"/>
                      <a:gd name="connsiteX13" fmla="*/ 287121 w 551707"/>
                      <a:gd name="connsiteY13" fmla="*/ 469956 h 832321"/>
                      <a:gd name="connsiteX14" fmla="*/ 191871 w 551707"/>
                      <a:gd name="connsiteY14" fmla="*/ 463606 h 832321"/>
                      <a:gd name="connsiteX15" fmla="*/ 109321 w 551707"/>
                      <a:gd name="connsiteY15" fmla="*/ 577906 h 832321"/>
                      <a:gd name="connsiteX16" fmla="*/ 217271 w 551707"/>
                      <a:gd name="connsiteY16" fmla="*/ 616006 h 832321"/>
                      <a:gd name="connsiteX17" fmla="*/ 382371 w 551707"/>
                      <a:gd name="connsiteY17" fmla="*/ 616006 h 832321"/>
                      <a:gd name="connsiteX18" fmla="*/ 445871 w 551707"/>
                      <a:gd name="connsiteY18" fmla="*/ 692206 h 832321"/>
                      <a:gd name="connsiteX19" fmla="*/ 376021 w 551707"/>
                      <a:gd name="connsiteY19" fmla="*/ 762056 h 832321"/>
                      <a:gd name="connsiteX20" fmla="*/ 242671 w 551707"/>
                      <a:gd name="connsiteY20" fmla="*/ 743006 h 832321"/>
                      <a:gd name="connsiteX21" fmla="*/ 185521 w 551707"/>
                      <a:gd name="connsiteY21" fmla="*/ 736656 h 832321"/>
                      <a:gd name="connsiteX22" fmla="*/ 160121 w 551707"/>
                      <a:gd name="connsiteY22" fmla="*/ 819206 h 832321"/>
                      <a:gd name="connsiteX23" fmla="*/ 83921 w 551707"/>
                      <a:gd name="connsiteY23" fmla="*/ 806506 h 832321"/>
                      <a:gd name="connsiteX24" fmla="*/ 7721 w 551707"/>
                      <a:gd name="connsiteY24" fmla="*/ 577906 h 832321"/>
                      <a:gd name="connsiteX25" fmla="*/ 14071 w 551707"/>
                      <a:gd name="connsiteY25" fmla="*/ 419156 h 832321"/>
                      <a:gd name="connsiteX26" fmla="*/ 109321 w 551707"/>
                      <a:gd name="connsiteY26" fmla="*/ 260406 h 832321"/>
                      <a:gd name="connsiteX27" fmla="*/ 141071 w 551707"/>
                      <a:gd name="connsiteY27" fmla="*/ 152456 h 832321"/>
                      <a:gd name="connsiteX28" fmla="*/ 128371 w 551707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12521 w 551928"/>
                      <a:gd name="connsiteY7" fmla="*/ 31755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97439 w 551928"/>
                      <a:gd name="connsiteY3" fmla="*/ 99275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01 h 832266"/>
                      <a:gd name="connsiteX1" fmla="*/ 172821 w 551928"/>
                      <a:gd name="connsiteY1" fmla="*/ 1 h 832266"/>
                      <a:gd name="connsiteX2" fmla="*/ 260134 w 551928"/>
                      <a:gd name="connsiteY2" fmla="*/ 37308 h 832266"/>
                      <a:gd name="connsiteX3" fmla="*/ 297439 w 551928"/>
                      <a:gd name="connsiteY3" fmla="*/ 99220 h 832266"/>
                      <a:gd name="connsiteX4" fmla="*/ 292678 w 551928"/>
                      <a:gd name="connsiteY4" fmla="*/ 168276 h 832266"/>
                      <a:gd name="connsiteX5" fmla="*/ 249021 w 551928"/>
                      <a:gd name="connsiteY5" fmla="*/ 228601 h 832266"/>
                      <a:gd name="connsiteX6" fmla="*/ 242671 w 551928"/>
                      <a:gd name="connsiteY6" fmla="*/ 292101 h 832266"/>
                      <a:gd name="connsiteX7" fmla="*/ 307758 w 551928"/>
                      <a:gd name="connsiteY7" fmla="*/ 336551 h 832266"/>
                      <a:gd name="connsiteX8" fmla="*/ 420471 w 551928"/>
                      <a:gd name="connsiteY8" fmla="*/ 317501 h 832266"/>
                      <a:gd name="connsiteX9" fmla="*/ 503021 w 551928"/>
                      <a:gd name="connsiteY9" fmla="*/ 317501 h 832266"/>
                      <a:gd name="connsiteX10" fmla="*/ 510165 w 551928"/>
                      <a:gd name="connsiteY10" fmla="*/ 322263 h 832266"/>
                      <a:gd name="connsiteX11" fmla="*/ 551440 w 551928"/>
                      <a:gd name="connsiteY11" fmla="*/ 402432 h 832266"/>
                      <a:gd name="connsiteX12" fmla="*/ 477621 w 551928"/>
                      <a:gd name="connsiteY12" fmla="*/ 469901 h 832266"/>
                      <a:gd name="connsiteX13" fmla="*/ 287121 w 551928"/>
                      <a:gd name="connsiteY13" fmla="*/ 469901 h 832266"/>
                      <a:gd name="connsiteX14" fmla="*/ 191871 w 551928"/>
                      <a:gd name="connsiteY14" fmla="*/ 463551 h 832266"/>
                      <a:gd name="connsiteX15" fmla="*/ 109321 w 551928"/>
                      <a:gd name="connsiteY15" fmla="*/ 577851 h 832266"/>
                      <a:gd name="connsiteX16" fmla="*/ 217271 w 551928"/>
                      <a:gd name="connsiteY16" fmla="*/ 615951 h 832266"/>
                      <a:gd name="connsiteX17" fmla="*/ 382371 w 551928"/>
                      <a:gd name="connsiteY17" fmla="*/ 615951 h 832266"/>
                      <a:gd name="connsiteX18" fmla="*/ 445871 w 551928"/>
                      <a:gd name="connsiteY18" fmla="*/ 692151 h 832266"/>
                      <a:gd name="connsiteX19" fmla="*/ 376021 w 551928"/>
                      <a:gd name="connsiteY19" fmla="*/ 762001 h 832266"/>
                      <a:gd name="connsiteX20" fmla="*/ 242671 w 551928"/>
                      <a:gd name="connsiteY20" fmla="*/ 742951 h 832266"/>
                      <a:gd name="connsiteX21" fmla="*/ 185521 w 551928"/>
                      <a:gd name="connsiteY21" fmla="*/ 736601 h 832266"/>
                      <a:gd name="connsiteX22" fmla="*/ 160121 w 551928"/>
                      <a:gd name="connsiteY22" fmla="*/ 819151 h 832266"/>
                      <a:gd name="connsiteX23" fmla="*/ 83921 w 551928"/>
                      <a:gd name="connsiteY23" fmla="*/ 806451 h 832266"/>
                      <a:gd name="connsiteX24" fmla="*/ 7721 w 551928"/>
                      <a:gd name="connsiteY24" fmla="*/ 577851 h 832266"/>
                      <a:gd name="connsiteX25" fmla="*/ 14071 w 551928"/>
                      <a:gd name="connsiteY25" fmla="*/ 419101 h 832266"/>
                      <a:gd name="connsiteX26" fmla="*/ 109321 w 551928"/>
                      <a:gd name="connsiteY26" fmla="*/ 260351 h 832266"/>
                      <a:gd name="connsiteX27" fmla="*/ 141071 w 551928"/>
                      <a:gd name="connsiteY27" fmla="*/ 152401 h 832266"/>
                      <a:gd name="connsiteX28" fmla="*/ 128371 w 551928"/>
                      <a:gd name="connsiteY28" fmla="*/ 38101 h 832266"/>
                      <a:gd name="connsiteX0" fmla="*/ 128371 w 551928"/>
                      <a:gd name="connsiteY0" fmla="*/ 30957 h 825122"/>
                      <a:gd name="connsiteX1" fmla="*/ 187108 w 551928"/>
                      <a:gd name="connsiteY1" fmla="*/ 1 h 825122"/>
                      <a:gd name="connsiteX2" fmla="*/ 260134 w 551928"/>
                      <a:gd name="connsiteY2" fmla="*/ 30164 h 825122"/>
                      <a:gd name="connsiteX3" fmla="*/ 297439 w 551928"/>
                      <a:gd name="connsiteY3" fmla="*/ 92076 h 825122"/>
                      <a:gd name="connsiteX4" fmla="*/ 292678 w 551928"/>
                      <a:gd name="connsiteY4" fmla="*/ 161132 h 825122"/>
                      <a:gd name="connsiteX5" fmla="*/ 249021 w 551928"/>
                      <a:gd name="connsiteY5" fmla="*/ 221457 h 825122"/>
                      <a:gd name="connsiteX6" fmla="*/ 242671 w 551928"/>
                      <a:gd name="connsiteY6" fmla="*/ 284957 h 825122"/>
                      <a:gd name="connsiteX7" fmla="*/ 307758 w 551928"/>
                      <a:gd name="connsiteY7" fmla="*/ 329407 h 825122"/>
                      <a:gd name="connsiteX8" fmla="*/ 420471 w 551928"/>
                      <a:gd name="connsiteY8" fmla="*/ 310357 h 825122"/>
                      <a:gd name="connsiteX9" fmla="*/ 503021 w 551928"/>
                      <a:gd name="connsiteY9" fmla="*/ 310357 h 825122"/>
                      <a:gd name="connsiteX10" fmla="*/ 510165 w 551928"/>
                      <a:gd name="connsiteY10" fmla="*/ 315119 h 825122"/>
                      <a:gd name="connsiteX11" fmla="*/ 551440 w 551928"/>
                      <a:gd name="connsiteY11" fmla="*/ 395288 h 825122"/>
                      <a:gd name="connsiteX12" fmla="*/ 477621 w 551928"/>
                      <a:gd name="connsiteY12" fmla="*/ 462757 h 825122"/>
                      <a:gd name="connsiteX13" fmla="*/ 287121 w 551928"/>
                      <a:gd name="connsiteY13" fmla="*/ 462757 h 825122"/>
                      <a:gd name="connsiteX14" fmla="*/ 191871 w 551928"/>
                      <a:gd name="connsiteY14" fmla="*/ 456407 h 825122"/>
                      <a:gd name="connsiteX15" fmla="*/ 109321 w 551928"/>
                      <a:gd name="connsiteY15" fmla="*/ 570707 h 825122"/>
                      <a:gd name="connsiteX16" fmla="*/ 217271 w 551928"/>
                      <a:gd name="connsiteY16" fmla="*/ 608807 h 825122"/>
                      <a:gd name="connsiteX17" fmla="*/ 382371 w 551928"/>
                      <a:gd name="connsiteY17" fmla="*/ 608807 h 825122"/>
                      <a:gd name="connsiteX18" fmla="*/ 445871 w 551928"/>
                      <a:gd name="connsiteY18" fmla="*/ 685007 h 825122"/>
                      <a:gd name="connsiteX19" fmla="*/ 376021 w 551928"/>
                      <a:gd name="connsiteY19" fmla="*/ 754857 h 825122"/>
                      <a:gd name="connsiteX20" fmla="*/ 242671 w 551928"/>
                      <a:gd name="connsiteY20" fmla="*/ 735807 h 825122"/>
                      <a:gd name="connsiteX21" fmla="*/ 185521 w 551928"/>
                      <a:gd name="connsiteY21" fmla="*/ 729457 h 825122"/>
                      <a:gd name="connsiteX22" fmla="*/ 160121 w 551928"/>
                      <a:gd name="connsiteY22" fmla="*/ 812007 h 825122"/>
                      <a:gd name="connsiteX23" fmla="*/ 83921 w 551928"/>
                      <a:gd name="connsiteY23" fmla="*/ 799307 h 825122"/>
                      <a:gd name="connsiteX24" fmla="*/ 7721 w 551928"/>
                      <a:gd name="connsiteY24" fmla="*/ 570707 h 825122"/>
                      <a:gd name="connsiteX25" fmla="*/ 14071 w 551928"/>
                      <a:gd name="connsiteY25" fmla="*/ 411957 h 825122"/>
                      <a:gd name="connsiteX26" fmla="*/ 109321 w 551928"/>
                      <a:gd name="connsiteY26" fmla="*/ 253207 h 825122"/>
                      <a:gd name="connsiteX27" fmla="*/ 141071 w 551928"/>
                      <a:gd name="connsiteY27" fmla="*/ 145257 h 825122"/>
                      <a:gd name="connsiteX28" fmla="*/ 128371 w 551928"/>
                      <a:gd name="connsiteY28" fmla="*/ 30957 h 825122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8417 w 552449"/>
                      <a:gd name="connsiteY0" fmla="*/ 35757 h 825159"/>
                      <a:gd name="connsiteX1" fmla="*/ 187629 w 552449"/>
                      <a:gd name="connsiteY1" fmla="*/ 38 h 825159"/>
                      <a:gd name="connsiteX2" fmla="*/ 260655 w 552449"/>
                      <a:gd name="connsiteY2" fmla="*/ 30201 h 825159"/>
                      <a:gd name="connsiteX3" fmla="*/ 297960 w 552449"/>
                      <a:gd name="connsiteY3" fmla="*/ 92113 h 825159"/>
                      <a:gd name="connsiteX4" fmla="*/ 293199 w 552449"/>
                      <a:gd name="connsiteY4" fmla="*/ 161169 h 825159"/>
                      <a:gd name="connsiteX5" fmla="*/ 249542 w 552449"/>
                      <a:gd name="connsiteY5" fmla="*/ 221494 h 825159"/>
                      <a:gd name="connsiteX6" fmla="*/ 243192 w 552449"/>
                      <a:gd name="connsiteY6" fmla="*/ 284994 h 825159"/>
                      <a:gd name="connsiteX7" fmla="*/ 308279 w 552449"/>
                      <a:gd name="connsiteY7" fmla="*/ 329444 h 825159"/>
                      <a:gd name="connsiteX8" fmla="*/ 420992 w 552449"/>
                      <a:gd name="connsiteY8" fmla="*/ 310394 h 825159"/>
                      <a:gd name="connsiteX9" fmla="*/ 503542 w 552449"/>
                      <a:gd name="connsiteY9" fmla="*/ 310394 h 825159"/>
                      <a:gd name="connsiteX10" fmla="*/ 510686 w 552449"/>
                      <a:gd name="connsiteY10" fmla="*/ 315156 h 825159"/>
                      <a:gd name="connsiteX11" fmla="*/ 551961 w 552449"/>
                      <a:gd name="connsiteY11" fmla="*/ 395325 h 825159"/>
                      <a:gd name="connsiteX12" fmla="*/ 478142 w 552449"/>
                      <a:gd name="connsiteY12" fmla="*/ 462794 h 825159"/>
                      <a:gd name="connsiteX13" fmla="*/ 287642 w 552449"/>
                      <a:gd name="connsiteY13" fmla="*/ 462794 h 825159"/>
                      <a:gd name="connsiteX14" fmla="*/ 192392 w 552449"/>
                      <a:gd name="connsiteY14" fmla="*/ 456444 h 825159"/>
                      <a:gd name="connsiteX15" fmla="*/ 109842 w 552449"/>
                      <a:gd name="connsiteY15" fmla="*/ 570744 h 825159"/>
                      <a:gd name="connsiteX16" fmla="*/ 217792 w 552449"/>
                      <a:gd name="connsiteY16" fmla="*/ 608844 h 825159"/>
                      <a:gd name="connsiteX17" fmla="*/ 382892 w 552449"/>
                      <a:gd name="connsiteY17" fmla="*/ 608844 h 825159"/>
                      <a:gd name="connsiteX18" fmla="*/ 446392 w 552449"/>
                      <a:gd name="connsiteY18" fmla="*/ 685044 h 825159"/>
                      <a:gd name="connsiteX19" fmla="*/ 376542 w 552449"/>
                      <a:gd name="connsiteY19" fmla="*/ 754894 h 825159"/>
                      <a:gd name="connsiteX20" fmla="*/ 243192 w 552449"/>
                      <a:gd name="connsiteY20" fmla="*/ 735844 h 825159"/>
                      <a:gd name="connsiteX21" fmla="*/ 186042 w 552449"/>
                      <a:gd name="connsiteY21" fmla="*/ 729494 h 825159"/>
                      <a:gd name="connsiteX22" fmla="*/ 160642 w 552449"/>
                      <a:gd name="connsiteY22" fmla="*/ 812044 h 825159"/>
                      <a:gd name="connsiteX23" fmla="*/ 84442 w 552449"/>
                      <a:gd name="connsiteY23" fmla="*/ 799344 h 825159"/>
                      <a:gd name="connsiteX24" fmla="*/ 8242 w 552449"/>
                      <a:gd name="connsiteY24" fmla="*/ 570744 h 825159"/>
                      <a:gd name="connsiteX25" fmla="*/ 14592 w 552449"/>
                      <a:gd name="connsiteY25" fmla="*/ 411994 h 825159"/>
                      <a:gd name="connsiteX26" fmla="*/ 119367 w 552449"/>
                      <a:gd name="connsiteY26" fmla="*/ 258006 h 825159"/>
                      <a:gd name="connsiteX27" fmla="*/ 141592 w 552449"/>
                      <a:gd name="connsiteY27" fmla="*/ 145294 h 825159"/>
                      <a:gd name="connsiteX28" fmla="*/ 138417 w 552449"/>
                      <a:gd name="connsiteY28" fmla="*/ 35757 h 825159"/>
                      <a:gd name="connsiteX0" fmla="*/ 131638 w 545670"/>
                      <a:gd name="connsiteY0" fmla="*/ 35757 h 825159"/>
                      <a:gd name="connsiteX1" fmla="*/ 180850 w 545670"/>
                      <a:gd name="connsiteY1" fmla="*/ 38 h 825159"/>
                      <a:gd name="connsiteX2" fmla="*/ 253876 w 545670"/>
                      <a:gd name="connsiteY2" fmla="*/ 30201 h 825159"/>
                      <a:gd name="connsiteX3" fmla="*/ 291181 w 545670"/>
                      <a:gd name="connsiteY3" fmla="*/ 92113 h 825159"/>
                      <a:gd name="connsiteX4" fmla="*/ 286420 w 545670"/>
                      <a:gd name="connsiteY4" fmla="*/ 161169 h 825159"/>
                      <a:gd name="connsiteX5" fmla="*/ 242763 w 545670"/>
                      <a:gd name="connsiteY5" fmla="*/ 221494 h 825159"/>
                      <a:gd name="connsiteX6" fmla="*/ 236413 w 545670"/>
                      <a:gd name="connsiteY6" fmla="*/ 284994 h 825159"/>
                      <a:gd name="connsiteX7" fmla="*/ 301500 w 545670"/>
                      <a:gd name="connsiteY7" fmla="*/ 329444 h 825159"/>
                      <a:gd name="connsiteX8" fmla="*/ 414213 w 545670"/>
                      <a:gd name="connsiteY8" fmla="*/ 310394 h 825159"/>
                      <a:gd name="connsiteX9" fmla="*/ 496763 w 545670"/>
                      <a:gd name="connsiteY9" fmla="*/ 310394 h 825159"/>
                      <a:gd name="connsiteX10" fmla="*/ 503907 w 545670"/>
                      <a:gd name="connsiteY10" fmla="*/ 315156 h 825159"/>
                      <a:gd name="connsiteX11" fmla="*/ 545182 w 545670"/>
                      <a:gd name="connsiteY11" fmla="*/ 395325 h 825159"/>
                      <a:gd name="connsiteX12" fmla="*/ 471363 w 545670"/>
                      <a:gd name="connsiteY12" fmla="*/ 462794 h 825159"/>
                      <a:gd name="connsiteX13" fmla="*/ 280863 w 545670"/>
                      <a:gd name="connsiteY13" fmla="*/ 462794 h 825159"/>
                      <a:gd name="connsiteX14" fmla="*/ 185613 w 545670"/>
                      <a:gd name="connsiteY14" fmla="*/ 456444 h 825159"/>
                      <a:gd name="connsiteX15" fmla="*/ 103063 w 545670"/>
                      <a:gd name="connsiteY15" fmla="*/ 570744 h 825159"/>
                      <a:gd name="connsiteX16" fmla="*/ 211013 w 545670"/>
                      <a:gd name="connsiteY16" fmla="*/ 608844 h 825159"/>
                      <a:gd name="connsiteX17" fmla="*/ 376113 w 545670"/>
                      <a:gd name="connsiteY17" fmla="*/ 608844 h 825159"/>
                      <a:gd name="connsiteX18" fmla="*/ 439613 w 545670"/>
                      <a:gd name="connsiteY18" fmla="*/ 685044 h 825159"/>
                      <a:gd name="connsiteX19" fmla="*/ 369763 w 545670"/>
                      <a:gd name="connsiteY19" fmla="*/ 754894 h 825159"/>
                      <a:gd name="connsiteX20" fmla="*/ 236413 w 545670"/>
                      <a:gd name="connsiteY20" fmla="*/ 735844 h 825159"/>
                      <a:gd name="connsiteX21" fmla="*/ 179263 w 545670"/>
                      <a:gd name="connsiteY21" fmla="*/ 729494 h 825159"/>
                      <a:gd name="connsiteX22" fmla="*/ 153863 w 545670"/>
                      <a:gd name="connsiteY22" fmla="*/ 812044 h 825159"/>
                      <a:gd name="connsiteX23" fmla="*/ 77663 w 545670"/>
                      <a:gd name="connsiteY23" fmla="*/ 799344 h 825159"/>
                      <a:gd name="connsiteX24" fmla="*/ 1463 w 545670"/>
                      <a:gd name="connsiteY24" fmla="*/ 570744 h 825159"/>
                      <a:gd name="connsiteX25" fmla="*/ 34007 w 545670"/>
                      <a:gd name="connsiteY25" fmla="*/ 416757 h 825159"/>
                      <a:gd name="connsiteX26" fmla="*/ 112588 w 545670"/>
                      <a:gd name="connsiteY26" fmla="*/ 258006 h 825159"/>
                      <a:gd name="connsiteX27" fmla="*/ 134813 w 545670"/>
                      <a:gd name="connsiteY27" fmla="*/ 145294 h 825159"/>
                      <a:gd name="connsiteX28" fmla="*/ 131638 w 545670"/>
                      <a:gd name="connsiteY28" fmla="*/ 35757 h 825159"/>
                      <a:gd name="connsiteX0" fmla="*/ 124884 w 538916"/>
                      <a:gd name="connsiteY0" fmla="*/ 35757 h 825312"/>
                      <a:gd name="connsiteX1" fmla="*/ 174096 w 538916"/>
                      <a:gd name="connsiteY1" fmla="*/ 38 h 825312"/>
                      <a:gd name="connsiteX2" fmla="*/ 247122 w 538916"/>
                      <a:gd name="connsiteY2" fmla="*/ 30201 h 825312"/>
                      <a:gd name="connsiteX3" fmla="*/ 284427 w 538916"/>
                      <a:gd name="connsiteY3" fmla="*/ 92113 h 825312"/>
                      <a:gd name="connsiteX4" fmla="*/ 279666 w 538916"/>
                      <a:gd name="connsiteY4" fmla="*/ 161169 h 825312"/>
                      <a:gd name="connsiteX5" fmla="*/ 236009 w 538916"/>
                      <a:gd name="connsiteY5" fmla="*/ 221494 h 825312"/>
                      <a:gd name="connsiteX6" fmla="*/ 229659 w 538916"/>
                      <a:gd name="connsiteY6" fmla="*/ 284994 h 825312"/>
                      <a:gd name="connsiteX7" fmla="*/ 294746 w 538916"/>
                      <a:gd name="connsiteY7" fmla="*/ 329444 h 825312"/>
                      <a:gd name="connsiteX8" fmla="*/ 407459 w 538916"/>
                      <a:gd name="connsiteY8" fmla="*/ 310394 h 825312"/>
                      <a:gd name="connsiteX9" fmla="*/ 490009 w 538916"/>
                      <a:gd name="connsiteY9" fmla="*/ 310394 h 825312"/>
                      <a:gd name="connsiteX10" fmla="*/ 497153 w 538916"/>
                      <a:gd name="connsiteY10" fmla="*/ 315156 h 825312"/>
                      <a:gd name="connsiteX11" fmla="*/ 538428 w 538916"/>
                      <a:gd name="connsiteY11" fmla="*/ 395325 h 825312"/>
                      <a:gd name="connsiteX12" fmla="*/ 464609 w 538916"/>
                      <a:gd name="connsiteY12" fmla="*/ 462794 h 825312"/>
                      <a:gd name="connsiteX13" fmla="*/ 274109 w 538916"/>
                      <a:gd name="connsiteY13" fmla="*/ 462794 h 825312"/>
                      <a:gd name="connsiteX14" fmla="*/ 178859 w 538916"/>
                      <a:gd name="connsiteY14" fmla="*/ 456444 h 825312"/>
                      <a:gd name="connsiteX15" fmla="*/ 96309 w 538916"/>
                      <a:gd name="connsiteY15" fmla="*/ 570744 h 825312"/>
                      <a:gd name="connsiteX16" fmla="*/ 204259 w 538916"/>
                      <a:gd name="connsiteY16" fmla="*/ 608844 h 825312"/>
                      <a:gd name="connsiteX17" fmla="*/ 369359 w 538916"/>
                      <a:gd name="connsiteY17" fmla="*/ 608844 h 825312"/>
                      <a:gd name="connsiteX18" fmla="*/ 432859 w 538916"/>
                      <a:gd name="connsiteY18" fmla="*/ 685044 h 825312"/>
                      <a:gd name="connsiteX19" fmla="*/ 363009 w 538916"/>
                      <a:gd name="connsiteY19" fmla="*/ 754894 h 825312"/>
                      <a:gd name="connsiteX20" fmla="*/ 229659 w 538916"/>
                      <a:gd name="connsiteY20" fmla="*/ 735844 h 825312"/>
                      <a:gd name="connsiteX21" fmla="*/ 172509 w 538916"/>
                      <a:gd name="connsiteY21" fmla="*/ 729494 h 825312"/>
                      <a:gd name="connsiteX22" fmla="*/ 147109 w 538916"/>
                      <a:gd name="connsiteY22" fmla="*/ 812044 h 825312"/>
                      <a:gd name="connsiteX23" fmla="*/ 70909 w 538916"/>
                      <a:gd name="connsiteY23" fmla="*/ 799344 h 825312"/>
                      <a:gd name="connsiteX24" fmla="*/ 1853 w 538916"/>
                      <a:gd name="connsiteY24" fmla="*/ 568363 h 825312"/>
                      <a:gd name="connsiteX25" fmla="*/ 27253 w 538916"/>
                      <a:gd name="connsiteY25" fmla="*/ 416757 h 825312"/>
                      <a:gd name="connsiteX26" fmla="*/ 105834 w 538916"/>
                      <a:gd name="connsiteY26" fmla="*/ 258006 h 825312"/>
                      <a:gd name="connsiteX27" fmla="*/ 128059 w 538916"/>
                      <a:gd name="connsiteY27" fmla="*/ 145294 h 825312"/>
                      <a:gd name="connsiteX28" fmla="*/ 124884 w 538916"/>
                      <a:gd name="connsiteY28" fmla="*/ 35757 h 825312"/>
                      <a:gd name="connsiteX0" fmla="*/ 124468 w 538500"/>
                      <a:gd name="connsiteY0" fmla="*/ 35757 h 817403"/>
                      <a:gd name="connsiteX1" fmla="*/ 173680 w 538500"/>
                      <a:gd name="connsiteY1" fmla="*/ 38 h 817403"/>
                      <a:gd name="connsiteX2" fmla="*/ 246706 w 538500"/>
                      <a:gd name="connsiteY2" fmla="*/ 30201 h 817403"/>
                      <a:gd name="connsiteX3" fmla="*/ 284011 w 538500"/>
                      <a:gd name="connsiteY3" fmla="*/ 92113 h 817403"/>
                      <a:gd name="connsiteX4" fmla="*/ 279250 w 538500"/>
                      <a:gd name="connsiteY4" fmla="*/ 161169 h 817403"/>
                      <a:gd name="connsiteX5" fmla="*/ 235593 w 538500"/>
                      <a:gd name="connsiteY5" fmla="*/ 221494 h 817403"/>
                      <a:gd name="connsiteX6" fmla="*/ 229243 w 538500"/>
                      <a:gd name="connsiteY6" fmla="*/ 284994 h 817403"/>
                      <a:gd name="connsiteX7" fmla="*/ 294330 w 538500"/>
                      <a:gd name="connsiteY7" fmla="*/ 329444 h 817403"/>
                      <a:gd name="connsiteX8" fmla="*/ 407043 w 538500"/>
                      <a:gd name="connsiteY8" fmla="*/ 310394 h 817403"/>
                      <a:gd name="connsiteX9" fmla="*/ 489593 w 538500"/>
                      <a:gd name="connsiteY9" fmla="*/ 310394 h 817403"/>
                      <a:gd name="connsiteX10" fmla="*/ 496737 w 538500"/>
                      <a:gd name="connsiteY10" fmla="*/ 315156 h 817403"/>
                      <a:gd name="connsiteX11" fmla="*/ 538012 w 538500"/>
                      <a:gd name="connsiteY11" fmla="*/ 395325 h 817403"/>
                      <a:gd name="connsiteX12" fmla="*/ 464193 w 538500"/>
                      <a:gd name="connsiteY12" fmla="*/ 462794 h 817403"/>
                      <a:gd name="connsiteX13" fmla="*/ 273693 w 538500"/>
                      <a:gd name="connsiteY13" fmla="*/ 462794 h 817403"/>
                      <a:gd name="connsiteX14" fmla="*/ 178443 w 538500"/>
                      <a:gd name="connsiteY14" fmla="*/ 456444 h 817403"/>
                      <a:gd name="connsiteX15" fmla="*/ 95893 w 538500"/>
                      <a:gd name="connsiteY15" fmla="*/ 570744 h 817403"/>
                      <a:gd name="connsiteX16" fmla="*/ 203843 w 538500"/>
                      <a:gd name="connsiteY16" fmla="*/ 608844 h 817403"/>
                      <a:gd name="connsiteX17" fmla="*/ 368943 w 538500"/>
                      <a:gd name="connsiteY17" fmla="*/ 608844 h 817403"/>
                      <a:gd name="connsiteX18" fmla="*/ 432443 w 538500"/>
                      <a:gd name="connsiteY18" fmla="*/ 685044 h 817403"/>
                      <a:gd name="connsiteX19" fmla="*/ 362593 w 538500"/>
                      <a:gd name="connsiteY19" fmla="*/ 754894 h 817403"/>
                      <a:gd name="connsiteX20" fmla="*/ 229243 w 538500"/>
                      <a:gd name="connsiteY20" fmla="*/ 735844 h 817403"/>
                      <a:gd name="connsiteX21" fmla="*/ 172093 w 538500"/>
                      <a:gd name="connsiteY21" fmla="*/ 729494 h 817403"/>
                      <a:gd name="connsiteX22" fmla="*/ 146693 w 538500"/>
                      <a:gd name="connsiteY22" fmla="*/ 812044 h 817403"/>
                      <a:gd name="connsiteX23" fmla="*/ 63350 w 538500"/>
                      <a:gd name="connsiteY23" fmla="*/ 782675 h 817403"/>
                      <a:gd name="connsiteX24" fmla="*/ 1437 w 538500"/>
                      <a:gd name="connsiteY24" fmla="*/ 568363 h 817403"/>
                      <a:gd name="connsiteX25" fmla="*/ 26837 w 538500"/>
                      <a:gd name="connsiteY25" fmla="*/ 416757 h 817403"/>
                      <a:gd name="connsiteX26" fmla="*/ 105418 w 538500"/>
                      <a:gd name="connsiteY26" fmla="*/ 258006 h 817403"/>
                      <a:gd name="connsiteX27" fmla="*/ 127643 w 538500"/>
                      <a:gd name="connsiteY27" fmla="*/ 145294 h 817403"/>
                      <a:gd name="connsiteX28" fmla="*/ 124468 w 538500"/>
                      <a:gd name="connsiteY28" fmla="*/ 35757 h 817403"/>
                      <a:gd name="connsiteX0" fmla="*/ 124468 w 538500"/>
                      <a:gd name="connsiteY0" fmla="*/ 35757 h 817987"/>
                      <a:gd name="connsiteX1" fmla="*/ 173680 w 538500"/>
                      <a:gd name="connsiteY1" fmla="*/ 38 h 817987"/>
                      <a:gd name="connsiteX2" fmla="*/ 246706 w 538500"/>
                      <a:gd name="connsiteY2" fmla="*/ 30201 h 817987"/>
                      <a:gd name="connsiteX3" fmla="*/ 284011 w 538500"/>
                      <a:gd name="connsiteY3" fmla="*/ 92113 h 817987"/>
                      <a:gd name="connsiteX4" fmla="*/ 279250 w 538500"/>
                      <a:gd name="connsiteY4" fmla="*/ 161169 h 817987"/>
                      <a:gd name="connsiteX5" fmla="*/ 235593 w 538500"/>
                      <a:gd name="connsiteY5" fmla="*/ 221494 h 817987"/>
                      <a:gd name="connsiteX6" fmla="*/ 229243 w 538500"/>
                      <a:gd name="connsiteY6" fmla="*/ 284994 h 817987"/>
                      <a:gd name="connsiteX7" fmla="*/ 294330 w 538500"/>
                      <a:gd name="connsiteY7" fmla="*/ 329444 h 817987"/>
                      <a:gd name="connsiteX8" fmla="*/ 407043 w 538500"/>
                      <a:gd name="connsiteY8" fmla="*/ 310394 h 817987"/>
                      <a:gd name="connsiteX9" fmla="*/ 489593 w 538500"/>
                      <a:gd name="connsiteY9" fmla="*/ 310394 h 817987"/>
                      <a:gd name="connsiteX10" fmla="*/ 496737 w 538500"/>
                      <a:gd name="connsiteY10" fmla="*/ 315156 h 817987"/>
                      <a:gd name="connsiteX11" fmla="*/ 538012 w 538500"/>
                      <a:gd name="connsiteY11" fmla="*/ 395325 h 817987"/>
                      <a:gd name="connsiteX12" fmla="*/ 464193 w 538500"/>
                      <a:gd name="connsiteY12" fmla="*/ 462794 h 817987"/>
                      <a:gd name="connsiteX13" fmla="*/ 273693 w 538500"/>
                      <a:gd name="connsiteY13" fmla="*/ 462794 h 817987"/>
                      <a:gd name="connsiteX14" fmla="*/ 178443 w 538500"/>
                      <a:gd name="connsiteY14" fmla="*/ 456444 h 817987"/>
                      <a:gd name="connsiteX15" fmla="*/ 95893 w 538500"/>
                      <a:gd name="connsiteY15" fmla="*/ 570744 h 817987"/>
                      <a:gd name="connsiteX16" fmla="*/ 203843 w 538500"/>
                      <a:gd name="connsiteY16" fmla="*/ 608844 h 817987"/>
                      <a:gd name="connsiteX17" fmla="*/ 368943 w 538500"/>
                      <a:gd name="connsiteY17" fmla="*/ 608844 h 817987"/>
                      <a:gd name="connsiteX18" fmla="*/ 432443 w 538500"/>
                      <a:gd name="connsiteY18" fmla="*/ 685044 h 817987"/>
                      <a:gd name="connsiteX19" fmla="*/ 362593 w 538500"/>
                      <a:gd name="connsiteY19" fmla="*/ 754894 h 817987"/>
                      <a:gd name="connsiteX20" fmla="*/ 229243 w 538500"/>
                      <a:gd name="connsiteY20" fmla="*/ 735844 h 817987"/>
                      <a:gd name="connsiteX21" fmla="*/ 172093 w 538500"/>
                      <a:gd name="connsiteY21" fmla="*/ 729494 h 817987"/>
                      <a:gd name="connsiteX22" fmla="*/ 146693 w 538500"/>
                      <a:gd name="connsiteY22" fmla="*/ 812044 h 817987"/>
                      <a:gd name="connsiteX23" fmla="*/ 63350 w 538500"/>
                      <a:gd name="connsiteY23" fmla="*/ 782675 h 817987"/>
                      <a:gd name="connsiteX24" fmla="*/ 1437 w 538500"/>
                      <a:gd name="connsiteY24" fmla="*/ 568363 h 817987"/>
                      <a:gd name="connsiteX25" fmla="*/ 26837 w 538500"/>
                      <a:gd name="connsiteY25" fmla="*/ 416757 h 817987"/>
                      <a:gd name="connsiteX26" fmla="*/ 105418 w 538500"/>
                      <a:gd name="connsiteY26" fmla="*/ 258006 h 817987"/>
                      <a:gd name="connsiteX27" fmla="*/ 127643 w 538500"/>
                      <a:gd name="connsiteY27" fmla="*/ 145294 h 817987"/>
                      <a:gd name="connsiteX28" fmla="*/ 124468 w 538500"/>
                      <a:gd name="connsiteY28" fmla="*/ 35757 h 817987"/>
                      <a:gd name="connsiteX0" fmla="*/ 124468 w 538500"/>
                      <a:gd name="connsiteY0" fmla="*/ 35757 h 833670"/>
                      <a:gd name="connsiteX1" fmla="*/ 173680 w 538500"/>
                      <a:gd name="connsiteY1" fmla="*/ 38 h 833670"/>
                      <a:gd name="connsiteX2" fmla="*/ 246706 w 538500"/>
                      <a:gd name="connsiteY2" fmla="*/ 30201 h 833670"/>
                      <a:gd name="connsiteX3" fmla="*/ 284011 w 538500"/>
                      <a:gd name="connsiteY3" fmla="*/ 92113 h 833670"/>
                      <a:gd name="connsiteX4" fmla="*/ 279250 w 538500"/>
                      <a:gd name="connsiteY4" fmla="*/ 161169 h 833670"/>
                      <a:gd name="connsiteX5" fmla="*/ 235593 w 538500"/>
                      <a:gd name="connsiteY5" fmla="*/ 221494 h 833670"/>
                      <a:gd name="connsiteX6" fmla="*/ 229243 w 538500"/>
                      <a:gd name="connsiteY6" fmla="*/ 284994 h 833670"/>
                      <a:gd name="connsiteX7" fmla="*/ 294330 w 538500"/>
                      <a:gd name="connsiteY7" fmla="*/ 329444 h 833670"/>
                      <a:gd name="connsiteX8" fmla="*/ 407043 w 538500"/>
                      <a:gd name="connsiteY8" fmla="*/ 310394 h 833670"/>
                      <a:gd name="connsiteX9" fmla="*/ 489593 w 538500"/>
                      <a:gd name="connsiteY9" fmla="*/ 310394 h 833670"/>
                      <a:gd name="connsiteX10" fmla="*/ 496737 w 538500"/>
                      <a:gd name="connsiteY10" fmla="*/ 315156 h 833670"/>
                      <a:gd name="connsiteX11" fmla="*/ 538012 w 538500"/>
                      <a:gd name="connsiteY11" fmla="*/ 395325 h 833670"/>
                      <a:gd name="connsiteX12" fmla="*/ 464193 w 538500"/>
                      <a:gd name="connsiteY12" fmla="*/ 462794 h 833670"/>
                      <a:gd name="connsiteX13" fmla="*/ 273693 w 538500"/>
                      <a:gd name="connsiteY13" fmla="*/ 462794 h 833670"/>
                      <a:gd name="connsiteX14" fmla="*/ 178443 w 538500"/>
                      <a:gd name="connsiteY14" fmla="*/ 456444 h 833670"/>
                      <a:gd name="connsiteX15" fmla="*/ 95893 w 538500"/>
                      <a:gd name="connsiteY15" fmla="*/ 570744 h 833670"/>
                      <a:gd name="connsiteX16" fmla="*/ 203843 w 538500"/>
                      <a:gd name="connsiteY16" fmla="*/ 608844 h 833670"/>
                      <a:gd name="connsiteX17" fmla="*/ 368943 w 538500"/>
                      <a:gd name="connsiteY17" fmla="*/ 608844 h 833670"/>
                      <a:gd name="connsiteX18" fmla="*/ 432443 w 538500"/>
                      <a:gd name="connsiteY18" fmla="*/ 685044 h 833670"/>
                      <a:gd name="connsiteX19" fmla="*/ 362593 w 538500"/>
                      <a:gd name="connsiteY19" fmla="*/ 754894 h 833670"/>
                      <a:gd name="connsiteX20" fmla="*/ 229243 w 538500"/>
                      <a:gd name="connsiteY20" fmla="*/ 735844 h 833670"/>
                      <a:gd name="connsiteX21" fmla="*/ 172093 w 538500"/>
                      <a:gd name="connsiteY21" fmla="*/ 729494 h 833670"/>
                      <a:gd name="connsiteX22" fmla="*/ 187174 w 538500"/>
                      <a:gd name="connsiteY22" fmla="*/ 831094 h 833670"/>
                      <a:gd name="connsiteX23" fmla="*/ 63350 w 538500"/>
                      <a:gd name="connsiteY23" fmla="*/ 782675 h 833670"/>
                      <a:gd name="connsiteX24" fmla="*/ 1437 w 538500"/>
                      <a:gd name="connsiteY24" fmla="*/ 568363 h 833670"/>
                      <a:gd name="connsiteX25" fmla="*/ 26837 w 538500"/>
                      <a:gd name="connsiteY25" fmla="*/ 416757 h 833670"/>
                      <a:gd name="connsiteX26" fmla="*/ 105418 w 538500"/>
                      <a:gd name="connsiteY26" fmla="*/ 258006 h 833670"/>
                      <a:gd name="connsiteX27" fmla="*/ 127643 w 538500"/>
                      <a:gd name="connsiteY27" fmla="*/ 145294 h 833670"/>
                      <a:gd name="connsiteX28" fmla="*/ 124468 w 538500"/>
                      <a:gd name="connsiteY28" fmla="*/ 35757 h 833670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27643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538566" h="833522">
                        <a:moveTo>
                          <a:pt x="124468" y="35757"/>
                        </a:moveTo>
                        <a:cubicBezTo>
                          <a:pt x="130553" y="11548"/>
                          <a:pt x="153307" y="964"/>
                          <a:pt x="173680" y="38"/>
                        </a:cubicBezTo>
                        <a:cubicBezTo>
                          <a:pt x="194053" y="-888"/>
                          <a:pt x="228317" y="14855"/>
                          <a:pt x="246706" y="30201"/>
                        </a:cubicBezTo>
                        <a:cubicBezTo>
                          <a:pt x="265095" y="45547"/>
                          <a:pt x="278587" y="70285"/>
                          <a:pt x="284011" y="92113"/>
                        </a:cubicBezTo>
                        <a:cubicBezTo>
                          <a:pt x="289435" y="113941"/>
                          <a:pt x="287320" y="139605"/>
                          <a:pt x="279250" y="161169"/>
                        </a:cubicBezTo>
                        <a:cubicBezTo>
                          <a:pt x="271180" y="182733"/>
                          <a:pt x="243927" y="200857"/>
                          <a:pt x="235593" y="221494"/>
                        </a:cubicBezTo>
                        <a:cubicBezTo>
                          <a:pt x="227259" y="242131"/>
                          <a:pt x="219454" y="267002"/>
                          <a:pt x="229243" y="284994"/>
                        </a:cubicBezTo>
                        <a:cubicBezTo>
                          <a:pt x="239033" y="302986"/>
                          <a:pt x="264697" y="325211"/>
                          <a:pt x="294330" y="329444"/>
                        </a:cubicBezTo>
                        <a:cubicBezTo>
                          <a:pt x="323963" y="333677"/>
                          <a:pt x="407043" y="310394"/>
                          <a:pt x="407043" y="310394"/>
                        </a:cubicBezTo>
                        <a:lnTo>
                          <a:pt x="489593" y="310394"/>
                        </a:lnTo>
                        <a:lnTo>
                          <a:pt x="496737" y="315156"/>
                        </a:lnTo>
                        <a:cubicBezTo>
                          <a:pt x="502029" y="328914"/>
                          <a:pt x="543833" y="367941"/>
                          <a:pt x="538012" y="395325"/>
                        </a:cubicBezTo>
                        <a:cubicBezTo>
                          <a:pt x="532191" y="422710"/>
                          <a:pt x="505467" y="473774"/>
                          <a:pt x="461811" y="479463"/>
                        </a:cubicBezTo>
                        <a:cubicBezTo>
                          <a:pt x="418155" y="485152"/>
                          <a:pt x="323303" y="433293"/>
                          <a:pt x="276075" y="429457"/>
                        </a:cubicBezTo>
                        <a:cubicBezTo>
                          <a:pt x="228847" y="425621"/>
                          <a:pt x="200536" y="432896"/>
                          <a:pt x="178443" y="456444"/>
                        </a:cubicBezTo>
                        <a:cubicBezTo>
                          <a:pt x="156350" y="479992"/>
                          <a:pt x="136110" y="543757"/>
                          <a:pt x="143518" y="570744"/>
                        </a:cubicBezTo>
                        <a:cubicBezTo>
                          <a:pt x="150926" y="597731"/>
                          <a:pt x="185322" y="612019"/>
                          <a:pt x="222893" y="618369"/>
                        </a:cubicBezTo>
                        <a:cubicBezTo>
                          <a:pt x="260464" y="624719"/>
                          <a:pt x="332431" y="597732"/>
                          <a:pt x="368943" y="608844"/>
                        </a:cubicBezTo>
                        <a:cubicBezTo>
                          <a:pt x="405455" y="619956"/>
                          <a:pt x="430057" y="654141"/>
                          <a:pt x="441968" y="685044"/>
                        </a:cubicBezTo>
                        <a:cubicBezTo>
                          <a:pt x="453879" y="715947"/>
                          <a:pt x="449274" y="722694"/>
                          <a:pt x="440411" y="737114"/>
                        </a:cubicBezTo>
                        <a:cubicBezTo>
                          <a:pt x="431548" y="751534"/>
                          <a:pt x="422394" y="772965"/>
                          <a:pt x="388787" y="771563"/>
                        </a:cubicBezTo>
                        <a:cubicBezTo>
                          <a:pt x="355180" y="770161"/>
                          <a:pt x="274487" y="735315"/>
                          <a:pt x="238768" y="728700"/>
                        </a:cubicBezTo>
                        <a:cubicBezTo>
                          <a:pt x="203049" y="722085"/>
                          <a:pt x="197362" y="698140"/>
                          <a:pt x="174475" y="731875"/>
                        </a:cubicBezTo>
                        <a:cubicBezTo>
                          <a:pt x="151588" y="765610"/>
                          <a:pt x="205695" y="822627"/>
                          <a:pt x="187174" y="831094"/>
                        </a:cubicBezTo>
                        <a:cubicBezTo>
                          <a:pt x="168653" y="839561"/>
                          <a:pt x="94306" y="826463"/>
                          <a:pt x="63350" y="782675"/>
                        </a:cubicBezTo>
                        <a:cubicBezTo>
                          <a:pt x="32394" y="738887"/>
                          <a:pt x="7522" y="629349"/>
                          <a:pt x="1437" y="568363"/>
                        </a:cubicBezTo>
                        <a:cubicBezTo>
                          <a:pt x="-4648" y="507377"/>
                          <a:pt x="9507" y="468483"/>
                          <a:pt x="26837" y="416757"/>
                        </a:cubicBezTo>
                        <a:cubicBezTo>
                          <a:pt x="44167" y="365031"/>
                          <a:pt x="84251" y="302456"/>
                          <a:pt x="105418" y="258006"/>
                        </a:cubicBezTo>
                        <a:cubicBezTo>
                          <a:pt x="126585" y="213556"/>
                          <a:pt x="155424" y="187097"/>
                          <a:pt x="137168" y="145294"/>
                        </a:cubicBezTo>
                        <a:cubicBezTo>
                          <a:pt x="118912" y="103491"/>
                          <a:pt x="118383" y="59966"/>
                          <a:pt x="124468" y="35757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90101" y="3700951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FE66610-F649-927F-260D-06073A44E0FE}"/>
                </a:ext>
              </a:extLst>
            </p:cNvPr>
            <p:cNvSpPr/>
            <p:nvPr/>
          </p:nvSpPr>
          <p:spPr>
            <a:xfrm>
              <a:off x="4958826" y="4446799"/>
              <a:ext cx="248715" cy="40750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" name="ttsMP3.com_VoiceText_2024-11-17_22-32-33">
            <a:hlinkClick r:id="" action="ppaction://media"/>
            <a:extLst>
              <a:ext uri="{FF2B5EF4-FFF2-40B4-BE49-F238E27FC236}">
                <a16:creationId xmlns:a16="http://schemas.microsoft.com/office/drawing/2014/main" id="{61D9EFB7-9DF5-7A4D-5BB6-59610E35C4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1AE1B9A-B156-1F97-30A4-78002E8E22F7}"/>
              </a:ext>
            </a:extLst>
          </p:cNvPr>
          <p:cNvGrpSpPr/>
          <p:nvPr/>
        </p:nvGrpSpPr>
        <p:grpSpPr>
          <a:xfrm>
            <a:off x="7024986" y="3005949"/>
            <a:ext cx="2366713" cy="3031601"/>
            <a:chOff x="6182578" y="3396663"/>
            <a:chExt cx="2194592" cy="288713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15329F0-1A18-C5D4-3627-1913C778FF52}"/>
                </a:ext>
              </a:extLst>
            </p:cNvPr>
            <p:cNvGrpSpPr/>
            <p:nvPr/>
          </p:nvGrpSpPr>
          <p:grpSpPr>
            <a:xfrm>
              <a:off x="6182578" y="3396663"/>
              <a:ext cx="2194592" cy="2887136"/>
              <a:chOff x="6182578" y="3396663"/>
              <a:chExt cx="2194592" cy="2887136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648191D0-EF6F-0869-8747-CCA3AC2A680B}"/>
                  </a:ext>
                </a:extLst>
              </p:cNvPr>
              <p:cNvGrpSpPr/>
              <p:nvPr/>
            </p:nvGrpSpPr>
            <p:grpSpPr>
              <a:xfrm>
                <a:off x="6182578" y="3437360"/>
                <a:ext cx="2194592" cy="2846439"/>
                <a:chOff x="6182578" y="3437360"/>
                <a:chExt cx="2194592" cy="2846439"/>
              </a:xfrm>
            </p:grpSpPr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DDD24844-8B56-90B4-92F5-D28240383013}"/>
                    </a:ext>
                  </a:extLst>
                </p:cNvPr>
                <p:cNvGrpSpPr/>
                <p:nvPr/>
              </p:nvGrpSpPr>
              <p:grpSpPr>
                <a:xfrm>
                  <a:off x="6182578" y="3437360"/>
                  <a:ext cx="2194592" cy="2846439"/>
                  <a:chOff x="6182578" y="3437360"/>
                  <a:chExt cx="2194592" cy="2846439"/>
                </a:xfrm>
              </p:grpSpPr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9C585689-F038-EA58-0DC6-84F187047ABE}"/>
                      </a:ext>
                    </a:extLst>
                  </p:cNvPr>
                  <p:cNvSpPr/>
                  <p:nvPr/>
                </p:nvSpPr>
                <p:spPr>
                  <a:xfrm>
                    <a:off x="6816044" y="3443430"/>
                    <a:ext cx="1561126" cy="1002770"/>
                  </a:xfrm>
                  <a:custGeom>
                    <a:avLst/>
                    <a:gdLst>
                      <a:gd name="connsiteX0" fmla="*/ 676546 w 1352630"/>
                      <a:gd name="connsiteY0" fmla="*/ 0 h 786406"/>
                      <a:gd name="connsiteX1" fmla="*/ 1339537 w 1352630"/>
                      <a:gd name="connsiteY1" fmla="*/ 629701 h 786406"/>
                      <a:gd name="connsiteX2" fmla="*/ 1352630 w 1352630"/>
                      <a:gd name="connsiteY2" fmla="*/ 781060 h 786406"/>
                      <a:gd name="connsiteX3" fmla="*/ 1346669 w 1352630"/>
                      <a:gd name="connsiteY3" fmla="*/ 778591 h 786406"/>
                      <a:gd name="connsiteX4" fmla="*/ 18865 w 1352630"/>
                      <a:gd name="connsiteY4" fmla="*/ 778591 h 786406"/>
                      <a:gd name="connsiteX5" fmla="*/ 0 w 1352630"/>
                      <a:gd name="connsiteY5" fmla="*/ 786406 h 786406"/>
                      <a:gd name="connsiteX6" fmla="*/ 13555 w 1352630"/>
                      <a:gd name="connsiteY6" fmla="*/ 629701 h 786406"/>
                      <a:gd name="connsiteX7" fmla="*/ 676546 w 1352630"/>
                      <a:gd name="connsiteY7" fmla="*/ 0 h 7864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52630" h="786406">
                        <a:moveTo>
                          <a:pt x="676546" y="0"/>
                        </a:moveTo>
                        <a:cubicBezTo>
                          <a:pt x="1003580" y="0"/>
                          <a:pt x="1276434" y="270331"/>
                          <a:pt x="1339537" y="629701"/>
                        </a:cubicBezTo>
                        <a:lnTo>
                          <a:pt x="1352630" y="781060"/>
                        </a:lnTo>
                        <a:lnTo>
                          <a:pt x="1346669" y="778591"/>
                        </a:lnTo>
                        <a:lnTo>
                          <a:pt x="18865" y="778591"/>
                        </a:lnTo>
                        <a:lnTo>
                          <a:pt x="0" y="786406"/>
                        </a:lnTo>
                        <a:lnTo>
                          <a:pt x="13555" y="629701"/>
                        </a:lnTo>
                        <a:cubicBezTo>
                          <a:pt x="76659" y="270331"/>
                          <a:pt x="349512" y="0"/>
                          <a:pt x="676546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103" name="Group 102">
                    <a:extLst>
                      <a:ext uri="{FF2B5EF4-FFF2-40B4-BE49-F238E27FC236}">
                        <a16:creationId xmlns:a16="http://schemas.microsoft.com/office/drawing/2014/main" id="{DF2CD265-705B-18C2-7310-E0C75B1181A7}"/>
                      </a:ext>
                    </a:extLst>
                  </p:cNvPr>
                  <p:cNvGrpSpPr/>
                  <p:nvPr/>
                </p:nvGrpSpPr>
                <p:grpSpPr>
                  <a:xfrm>
                    <a:off x="6182578" y="3437360"/>
                    <a:ext cx="1849603" cy="2846439"/>
                    <a:chOff x="4614798" y="966332"/>
                    <a:chExt cx="3024701" cy="4654853"/>
                  </a:xfrm>
                </p:grpSpPr>
                <p:sp>
                  <p:nvSpPr>
                    <p:cNvPr id="79" name="Rectangle: Rounded Corners 78">
                      <a:extLst>
                        <a:ext uri="{FF2B5EF4-FFF2-40B4-BE49-F238E27FC236}">
                          <a16:creationId xmlns:a16="http://schemas.microsoft.com/office/drawing/2014/main" id="{2E324FAB-F0DB-897A-BC82-E28F5A3B18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1110" y="4596240"/>
                      <a:ext cx="179149" cy="901517"/>
                    </a:xfrm>
                    <a:prstGeom prst="roundRect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0" name="Rectangle: Rounded Corners 79">
                      <a:extLst>
                        <a:ext uri="{FF2B5EF4-FFF2-40B4-BE49-F238E27FC236}">
                          <a16:creationId xmlns:a16="http://schemas.microsoft.com/office/drawing/2014/main" id="{EA20C28E-0BFD-836E-E0EC-4B68DC7643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21616" y="4627704"/>
                      <a:ext cx="179149" cy="901517"/>
                    </a:xfrm>
                    <a:prstGeom prst="roundRect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1" name="Rectangle: Rounded Corners 80">
                      <a:extLst>
                        <a:ext uri="{FF2B5EF4-FFF2-40B4-BE49-F238E27FC236}">
                          <a16:creationId xmlns:a16="http://schemas.microsoft.com/office/drawing/2014/main" id="{1C3107D6-3501-9C79-FAC7-34D1165F58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77642" y="3057300"/>
                      <a:ext cx="1644819" cy="1589649"/>
                    </a:xfrm>
                    <a:prstGeom prst="roundRect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2" name="Rectangle: Rounded Corners 81">
                      <a:extLst>
                        <a:ext uri="{FF2B5EF4-FFF2-40B4-BE49-F238E27FC236}">
                          <a16:creationId xmlns:a16="http://schemas.microsoft.com/office/drawing/2014/main" id="{2C6A0F98-0874-EFF1-8202-1A42D0E4B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79989" y="2852332"/>
                      <a:ext cx="211915" cy="362567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3" name="Rectangle: Top Corners Rounded 82">
                      <a:extLst>
                        <a:ext uri="{FF2B5EF4-FFF2-40B4-BE49-F238E27FC236}">
                          <a16:creationId xmlns:a16="http://schemas.microsoft.com/office/drawing/2014/main" id="{680BE512-381B-54BD-3BBE-0C2BD961D9CB}"/>
                        </a:ext>
                      </a:extLst>
                    </p:cNvPr>
                    <p:cNvSpPr/>
                    <p:nvPr/>
                  </p:nvSpPr>
                  <p:spPr>
                    <a:xfrm rot="21028649">
                      <a:off x="5740443" y="5405010"/>
                      <a:ext cx="518715" cy="185493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4" name="Rectangle: Top Corners Rounded 83">
                      <a:extLst>
                        <a:ext uri="{FF2B5EF4-FFF2-40B4-BE49-F238E27FC236}">
                          <a16:creationId xmlns:a16="http://schemas.microsoft.com/office/drawing/2014/main" id="{B738EBDF-E0F0-6D03-6DB4-CDAF974A1C22}"/>
                        </a:ext>
                      </a:extLst>
                    </p:cNvPr>
                    <p:cNvSpPr/>
                    <p:nvPr/>
                  </p:nvSpPr>
                  <p:spPr>
                    <a:xfrm rot="20991914">
                      <a:off x="6595998" y="5435692"/>
                      <a:ext cx="518715" cy="185493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85" name="Group 84">
                      <a:extLst>
                        <a:ext uri="{FF2B5EF4-FFF2-40B4-BE49-F238E27FC236}">
                          <a16:creationId xmlns:a16="http://schemas.microsoft.com/office/drawing/2014/main" id="{8130E882-DF6E-751B-EE67-F9293B2C3FC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614798" y="3230572"/>
                      <a:ext cx="1396272" cy="389367"/>
                      <a:chOff x="4614798" y="3230572"/>
                      <a:chExt cx="1396272" cy="389367"/>
                    </a:xfrm>
                  </p:grpSpPr>
                  <p:grpSp>
                    <p:nvGrpSpPr>
                      <p:cNvPr id="86" name="Group 85">
                        <a:extLst>
                          <a:ext uri="{FF2B5EF4-FFF2-40B4-BE49-F238E27FC236}">
                            <a16:creationId xmlns:a16="http://schemas.microsoft.com/office/drawing/2014/main" id="{805E0868-B8A6-CD25-2308-A1ACA00C32C4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194516" flipH="1">
                        <a:off x="4923390" y="3230572"/>
                        <a:ext cx="1087680" cy="389367"/>
                        <a:chOff x="1054444" y="3049159"/>
                        <a:chExt cx="1087680" cy="389367"/>
                      </a:xfrm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p:grpSpPr>
                    <p:sp>
                      <p:nvSpPr>
                        <p:cNvPr id="88" name="Rectangle: Rounded Corners 87">
                          <a:extLst>
                            <a:ext uri="{FF2B5EF4-FFF2-40B4-BE49-F238E27FC236}">
                              <a16:creationId xmlns:a16="http://schemas.microsoft.com/office/drawing/2014/main" id="{B72E314A-1A38-FC7C-5E41-0075174AFB1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8450074">
                          <a:off x="1174483" y="2929120"/>
                          <a:ext cx="307240" cy="547317"/>
                        </a:xfrm>
                        <a:prstGeom prst="roundRect">
                          <a:avLst/>
                        </a:prstGeom>
                        <a:grp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89" name="Rectangle: Rounded Corners 88">
                          <a:extLst>
                            <a:ext uri="{FF2B5EF4-FFF2-40B4-BE49-F238E27FC236}">
                              <a16:creationId xmlns:a16="http://schemas.microsoft.com/office/drawing/2014/main" id="{94079EAC-84C1-C89E-938D-C7F2CB28ED6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181472">
                          <a:off x="1707908" y="3004310"/>
                          <a:ext cx="186406" cy="682026"/>
                        </a:xfrm>
                        <a:prstGeom prst="roundRect">
                          <a:avLst/>
                        </a:prstGeom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sp>
                    <p:nvSpPr>
                      <p:cNvPr id="87" name="Freeform: Shape 86">
                        <a:extLst>
                          <a:ext uri="{FF2B5EF4-FFF2-40B4-BE49-F238E27FC236}">
                            <a16:creationId xmlns:a16="http://schemas.microsoft.com/office/drawing/2014/main" id="{3F22CEE5-FB5A-F28D-F2CE-27312CF821D5}"/>
                          </a:ext>
                        </a:extLst>
                      </p:cNvPr>
                      <p:cNvSpPr/>
                      <p:nvPr/>
                    </p:nvSpPr>
                    <p:spPr>
                      <a:xfrm rot="6675503" flipH="1">
                        <a:off x="4680152" y="3237952"/>
                        <a:ext cx="308172" cy="438880"/>
                      </a:xfrm>
                      <a:custGeom>
                        <a:avLst/>
                        <a:gdLst>
                          <a:gd name="connsiteX0" fmla="*/ 455982 w 681406"/>
                          <a:gd name="connsiteY0" fmla="*/ 2223 h 709978"/>
                          <a:gd name="connsiteX1" fmla="*/ 417882 w 681406"/>
                          <a:gd name="connsiteY1" fmla="*/ 106998 h 709978"/>
                          <a:gd name="connsiteX2" fmla="*/ 294057 w 681406"/>
                          <a:gd name="connsiteY2" fmla="*/ 30798 h 709978"/>
                          <a:gd name="connsiteX3" fmla="*/ 141657 w 681406"/>
                          <a:gd name="connsiteY3" fmla="*/ 135573 h 709978"/>
                          <a:gd name="connsiteX4" fmla="*/ 94032 w 681406"/>
                          <a:gd name="connsiteY4" fmla="*/ 230823 h 709978"/>
                          <a:gd name="connsiteX5" fmla="*/ 65457 w 681406"/>
                          <a:gd name="connsiteY5" fmla="*/ 307023 h 709978"/>
                          <a:gd name="connsiteX6" fmla="*/ 132132 w 681406"/>
                          <a:gd name="connsiteY6" fmla="*/ 335598 h 709978"/>
                          <a:gd name="connsiteX7" fmla="*/ 198807 w 681406"/>
                          <a:gd name="connsiteY7" fmla="*/ 240348 h 709978"/>
                          <a:gd name="connsiteX8" fmla="*/ 103557 w 681406"/>
                          <a:gd name="connsiteY8" fmla="*/ 326073 h 709978"/>
                          <a:gd name="connsiteX9" fmla="*/ 8307 w 681406"/>
                          <a:gd name="connsiteY9" fmla="*/ 392748 h 709978"/>
                          <a:gd name="connsiteX10" fmla="*/ 17832 w 681406"/>
                          <a:gd name="connsiteY10" fmla="*/ 516573 h 709978"/>
                          <a:gd name="connsiteX11" fmla="*/ 122607 w 681406"/>
                          <a:gd name="connsiteY11" fmla="*/ 535623 h 709978"/>
                          <a:gd name="connsiteX12" fmla="*/ 227382 w 681406"/>
                          <a:gd name="connsiteY12" fmla="*/ 497523 h 709978"/>
                          <a:gd name="connsiteX13" fmla="*/ 122607 w 681406"/>
                          <a:gd name="connsiteY13" fmla="*/ 621348 h 709978"/>
                          <a:gd name="connsiteX14" fmla="*/ 170232 w 681406"/>
                          <a:gd name="connsiteY14" fmla="*/ 640398 h 709978"/>
                          <a:gd name="connsiteX15" fmla="*/ 303582 w 681406"/>
                          <a:gd name="connsiteY15" fmla="*/ 630873 h 709978"/>
                          <a:gd name="connsiteX16" fmla="*/ 351207 w 681406"/>
                          <a:gd name="connsiteY16" fmla="*/ 554673 h 709978"/>
                          <a:gd name="connsiteX17" fmla="*/ 246432 w 681406"/>
                          <a:gd name="connsiteY17" fmla="*/ 688023 h 709978"/>
                          <a:gd name="connsiteX18" fmla="*/ 379782 w 681406"/>
                          <a:gd name="connsiteY18" fmla="*/ 697548 h 709978"/>
                          <a:gd name="connsiteX19" fmla="*/ 589332 w 681406"/>
                          <a:gd name="connsiteY19" fmla="*/ 564198 h 709978"/>
                          <a:gd name="connsiteX20" fmla="*/ 675057 w 681406"/>
                          <a:gd name="connsiteY20" fmla="*/ 373698 h 709978"/>
                          <a:gd name="connsiteX21" fmla="*/ 675057 w 681406"/>
                          <a:gd name="connsiteY21" fmla="*/ 278448 h 709978"/>
                          <a:gd name="connsiteX22" fmla="*/ 675057 w 681406"/>
                          <a:gd name="connsiteY22" fmla="*/ 221298 h 709978"/>
                          <a:gd name="connsiteX23" fmla="*/ 636957 w 681406"/>
                          <a:gd name="connsiteY23" fmla="*/ 230823 h 709978"/>
                          <a:gd name="connsiteX24" fmla="*/ 665532 w 681406"/>
                          <a:gd name="connsiteY24" fmla="*/ 87948 h 709978"/>
                          <a:gd name="connsiteX25" fmla="*/ 598857 w 681406"/>
                          <a:gd name="connsiteY25" fmla="*/ 40323 h 709978"/>
                          <a:gd name="connsiteX26" fmla="*/ 455982 w 681406"/>
                          <a:gd name="connsiteY26" fmla="*/ 2223 h 709978"/>
                          <a:gd name="connsiteX0" fmla="*/ 455982 w 681406"/>
                          <a:gd name="connsiteY0" fmla="*/ 2223 h 709978"/>
                          <a:gd name="connsiteX1" fmla="*/ 417882 w 681406"/>
                          <a:gd name="connsiteY1" fmla="*/ 106998 h 709978"/>
                          <a:gd name="connsiteX2" fmla="*/ 294057 w 681406"/>
                          <a:gd name="connsiteY2" fmla="*/ 30798 h 709978"/>
                          <a:gd name="connsiteX3" fmla="*/ 141657 w 681406"/>
                          <a:gd name="connsiteY3" fmla="*/ 135573 h 709978"/>
                          <a:gd name="connsiteX4" fmla="*/ 94032 w 681406"/>
                          <a:gd name="connsiteY4" fmla="*/ 230823 h 709978"/>
                          <a:gd name="connsiteX5" fmla="*/ 65457 w 681406"/>
                          <a:gd name="connsiteY5" fmla="*/ 307023 h 709978"/>
                          <a:gd name="connsiteX6" fmla="*/ 132132 w 681406"/>
                          <a:gd name="connsiteY6" fmla="*/ 335598 h 709978"/>
                          <a:gd name="connsiteX7" fmla="*/ 198807 w 681406"/>
                          <a:gd name="connsiteY7" fmla="*/ 240348 h 709978"/>
                          <a:gd name="connsiteX8" fmla="*/ 158144 w 681406"/>
                          <a:gd name="connsiteY8" fmla="*/ 303539 h 709978"/>
                          <a:gd name="connsiteX9" fmla="*/ 103557 w 681406"/>
                          <a:gd name="connsiteY9" fmla="*/ 326073 h 709978"/>
                          <a:gd name="connsiteX10" fmla="*/ 8307 w 681406"/>
                          <a:gd name="connsiteY10" fmla="*/ 392748 h 709978"/>
                          <a:gd name="connsiteX11" fmla="*/ 17832 w 681406"/>
                          <a:gd name="connsiteY11" fmla="*/ 516573 h 709978"/>
                          <a:gd name="connsiteX12" fmla="*/ 122607 w 681406"/>
                          <a:gd name="connsiteY12" fmla="*/ 535623 h 709978"/>
                          <a:gd name="connsiteX13" fmla="*/ 227382 w 681406"/>
                          <a:gd name="connsiteY13" fmla="*/ 497523 h 709978"/>
                          <a:gd name="connsiteX14" fmla="*/ 122607 w 681406"/>
                          <a:gd name="connsiteY14" fmla="*/ 621348 h 709978"/>
                          <a:gd name="connsiteX15" fmla="*/ 170232 w 681406"/>
                          <a:gd name="connsiteY15" fmla="*/ 640398 h 709978"/>
                          <a:gd name="connsiteX16" fmla="*/ 303582 w 681406"/>
                          <a:gd name="connsiteY16" fmla="*/ 630873 h 709978"/>
                          <a:gd name="connsiteX17" fmla="*/ 351207 w 681406"/>
                          <a:gd name="connsiteY17" fmla="*/ 554673 h 709978"/>
                          <a:gd name="connsiteX18" fmla="*/ 246432 w 681406"/>
                          <a:gd name="connsiteY18" fmla="*/ 688023 h 709978"/>
                          <a:gd name="connsiteX19" fmla="*/ 379782 w 681406"/>
                          <a:gd name="connsiteY19" fmla="*/ 697548 h 709978"/>
                          <a:gd name="connsiteX20" fmla="*/ 589332 w 681406"/>
                          <a:gd name="connsiteY20" fmla="*/ 564198 h 709978"/>
                          <a:gd name="connsiteX21" fmla="*/ 675057 w 681406"/>
                          <a:gd name="connsiteY21" fmla="*/ 373698 h 709978"/>
                          <a:gd name="connsiteX22" fmla="*/ 675057 w 681406"/>
                          <a:gd name="connsiteY22" fmla="*/ 278448 h 709978"/>
                          <a:gd name="connsiteX23" fmla="*/ 675057 w 681406"/>
                          <a:gd name="connsiteY23" fmla="*/ 221298 h 709978"/>
                          <a:gd name="connsiteX24" fmla="*/ 636957 w 681406"/>
                          <a:gd name="connsiteY24" fmla="*/ 230823 h 709978"/>
                          <a:gd name="connsiteX25" fmla="*/ 665532 w 681406"/>
                          <a:gd name="connsiteY25" fmla="*/ 87948 h 709978"/>
                          <a:gd name="connsiteX26" fmla="*/ 598857 w 681406"/>
                          <a:gd name="connsiteY26" fmla="*/ 40323 h 709978"/>
                          <a:gd name="connsiteX27" fmla="*/ 455982 w 681406"/>
                          <a:gd name="connsiteY27" fmla="*/ 2223 h 709978"/>
                          <a:gd name="connsiteX0" fmla="*/ 455982 w 681406"/>
                          <a:gd name="connsiteY0" fmla="*/ 2223 h 709978"/>
                          <a:gd name="connsiteX1" fmla="*/ 417882 w 681406"/>
                          <a:gd name="connsiteY1" fmla="*/ 106998 h 709978"/>
                          <a:gd name="connsiteX2" fmla="*/ 294057 w 681406"/>
                          <a:gd name="connsiteY2" fmla="*/ 30798 h 709978"/>
                          <a:gd name="connsiteX3" fmla="*/ 141657 w 681406"/>
                          <a:gd name="connsiteY3" fmla="*/ 135573 h 709978"/>
                          <a:gd name="connsiteX4" fmla="*/ 74982 w 681406"/>
                          <a:gd name="connsiteY4" fmla="*/ 226061 h 709978"/>
                          <a:gd name="connsiteX5" fmla="*/ 65457 w 681406"/>
                          <a:gd name="connsiteY5" fmla="*/ 307023 h 709978"/>
                          <a:gd name="connsiteX6" fmla="*/ 132132 w 681406"/>
                          <a:gd name="connsiteY6" fmla="*/ 335598 h 709978"/>
                          <a:gd name="connsiteX7" fmla="*/ 198807 w 681406"/>
                          <a:gd name="connsiteY7" fmla="*/ 240348 h 709978"/>
                          <a:gd name="connsiteX8" fmla="*/ 158144 w 681406"/>
                          <a:gd name="connsiteY8" fmla="*/ 303539 h 709978"/>
                          <a:gd name="connsiteX9" fmla="*/ 103557 w 681406"/>
                          <a:gd name="connsiteY9" fmla="*/ 326073 h 709978"/>
                          <a:gd name="connsiteX10" fmla="*/ 8307 w 681406"/>
                          <a:gd name="connsiteY10" fmla="*/ 392748 h 709978"/>
                          <a:gd name="connsiteX11" fmla="*/ 17832 w 681406"/>
                          <a:gd name="connsiteY11" fmla="*/ 516573 h 709978"/>
                          <a:gd name="connsiteX12" fmla="*/ 122607 w 681406"/>
                          <a:gd name="connsiteY12" fmla="*/ 535623 h 709978"/>
                          <a:gd name="connsiteX13" fmla="*/ 227382 w 681406"/>
                          <a:gd name="connsiteY13" fmla="*/ 497523 h 709978"/>
                          <a:gd name="connsiteX14" fmla="*/ 122607 w 681406"/>
                          <a:gd name="connsiteY14" fmla="*/ 621348 h 709978"/>
                          <a:gd name="connsiteX15" fmla="*/ 170232 w 681406"/>
                          <a:gd name="connsiteY15" fmla="*/ 640398 h 709978"/>
                          <a:gd name="connsiteX16" fmla="*/ 303582 w 681406"/>
                          <a:gd name="connsiteY16" fmla="*/ 630873 h 709978"/>
                          <a:gd name="connsiteX17" fmla="*/ 351207 w 681406"/>
                          <a:gd name="connsiteY17" fmla="*/ 554673 h 709978"/>
                          <a:gd name="connsiteX18" fmla="*/ 246432 w 681406"/>
                          <a:gd name="connsiteY18" fmla="*/ 688023 h 709978"/>
                          <a:gd name="connsiteX19" fmla="*/ 379782 w 681406"/>
                          <a:gd name="connsiteY19" fmla="*/ 697548 h 709978"/>
                          <a:gd name="connsiteX20" fmla="*/ 589332 w 681406"/>
                          <a:gd name="connsiteY20" fmla="*/ 564198 h 709978"/>
                          <a:gd name="connsiteX21" fmla="*/ 675057 w 681406"/>
                          <a:gd name="connsiteY21" fmla="*/ 373698 h 709978"/>
                          <a:gd name="connsiteX22" fmla="*/ 675057 w 681406"/>
                          <a:gd name="connsiteY22" fmla="*/ 278448 h 709978"/>
                          <a:gd name="connsiteX23" fmla="*/ 675057 w 681406"/>
                          <a:gd name="connsiteY23" fmla="*/ 221298 h 709978"/>
                          <a:gd name="connsiteX24" fmla="*/ 636957 w 681406"/>
                          <a:gd name="connsiteY24" fmla="*/ 230823 h 709978"/>
                          <a:gd name="connsiteX25" fmla="*/ 665532 w 681406"/>
                          <a:gd name="connsiteY25" fmla="*/ 87948 h 709978"/>
                          <a:gd name="connsiteX26" fmla="*/ 598857 w 681406"/>
                          <a:gd name="connsiteY26" fmla="*/ 40323 h 709978"/>
                          <a:gd name="connsiteX27" fmla="*/ 455982 w 681406"/>
                          <a:gd name="connsiteY27" fmla="*/ 2223 h 709978"/>
                          <a:gd name="connsiteX0" fmla="*/ 455982 w 681406"/>
                          <a:gd name="connsiteY0" fmla="*/ 2223 h 709978"/>
                          <a:gd name="connsiteX1" fmla="*/ 417882 w 681406"/>
                          <a:gd name="connsiteY1" fmla="*/ 106998 h 709978"/>
                          <a:gd name="connsiteX2" fmla="*/ 294057 w 681406"/>
                          <a:gd name="connsiteY2" fmla="*/ 30798 h 709978"/>
                          <a:gd name="connsiteX3" fmla="*/ 141657 w 681406"/>
                          <a:gd name="connsiteY3" fmla="*/ 135573 h 709978"/>
                          <a:gd name="connsiteX4" fmla="*/ 74982 w 681406"/>
                          <a:gd name="connsiteY4" fmla="*/ 226061 h 709978"/>
                          <a:gd name="connsiteX5" fmla="*/ 65457 w 681406"/>
                          <a:gd name="connsiteY5" fmla="*/ 307023 h 709978"/>
                          <a:gd name="connsiteX6" fmla="*/ 132132 w 681406"/>
                          <a:gd name="connsiteY6" fmla="*/ 335598 h 709978"/>
                          <a:gd name="connsiteX7" fmla="*/ 198807 w 681406"/>
                          <a:gd name="connsiteY7" fmla="*/ 240348 h 709978"/>
                          <a:gd name="connsiteX8" fmla="*/ 158144 w 681406"/>
                          <a:gd name="connsiteY8" fmla="*/ 303539 h 709978"/>
                          <a:gd name="connsiteX9" fmla="*/ 103557 w 681406"/>
                          <a:gd name="connsiteY9" fmla="*/ 326073 h 709978"/>
                          <a:gd name="connsiteX10" fmla="*/ 8307 w 681406"/>
                          <a:gd name="connsiteY10" fmla="*/ 392748 h 709978"/>
                          <a:gd name="connsiteX11" fmla="*/ 17832 w 681406"/>
                          <a:gd name="connsiteY11" fmla="*/ 516573 h 709978"/>
                          <a:gd name="connsiteX12" fmla="*/ 122607 w 681406"/>
                          <a:gd name="connsiteY12" fmla="*/ 535623 h 709978"/>
                          <a:gd name="connsiteX13" fmla="*/ 208332 w 681406"/>
                          <a:gd name="connsiteY13" fmla="*/ 459423 h 709978"/>
                          <a:gd name="connsiteX14" fmla="*/ 122607 w 681406"/>
                          <a:gd name="connsiteY14" fmla="*/ 621348 h 709978"/>
                          <a:gd name="connsiteX15" fmla="*/ 170232 w 681406"/>
                          <a:gd name="connsiteY15" fmla="*/ 640398 h 709978"/>
                          <a:gd name="connsiteX16" fmla="*/ 303582 w 681406"/>
                          <a:gd name="connsiteY16" fmla="*/ 630873 h 709978"/>
                          <a:gd name="connsiteX17" fmla="*/ 351207 w 681406"/>
                          <a:gd name="connsiteY17" fmla="*/ 554673 h 709978"/>
                          <a:gd name="connsiteX18" fmla="*/ 246432 w 681406"/>
                          <a:gd name="connsiteY18" fmla="*/ 688023 h 709978"/>
                          <a:gd name="connsiteX19" fmla="*/ 379782 w 681406"/>
                          <a:gd name="connsiteY19" fmla="*/ 697548 h 709978"/>
                          <a:gd name="connsiteX20" fmla="*/ 589332 w 681406"/>
                          <a:gd name="connsiteY20" fmla="*/ 564198 h 709978"/>
                          <a:gd name="connsiteX21" fmla="*/ 675057 w 681406"/>
                          <a:gd name="connsiteY21" fmla="*/ 373698 h 709978"/>
                          <a:gd name="connsiteX22" fmla="*/ 675057 w 681406"/>
                          <a:gd name="connsiteY22" fmla="*/ 278448 h 709978"/>
                          <a:gd name="connsiteX23" fmla="*/ 675057 w 681406"/>
                          <a:gd name="connsiteY23" fmla="*/ 221298 h 709978"/>
                          <a:gd name="connsiteX24" fmla="*/ 636957 w 681406"/>
                          <a:gd name="connsiteY24" fmla="*/ 230823 h 709978"/>
                          <a:gd name="connsiteX25" fmla="*/ 665532 w 681406"/>
                          <a:gd name="connsiteY25" fmla="*/ 87948 h 709978"/>
                          <a:gd name="connsiteX26" fmla="*/ 598857 w 681406"/>
                          <a:gd name="connsiteY26" fmla="*/ 40323 h 709978"/>
                          <a:gd name="connsiteX27" fmla="*/ 455982 w 681406"/>
                          <a:gd name="connsiteY27" fmla="*/ 2223 h 709978"/>
                          <a:gd name="connsiteX0" fmla="*/ 454558 w 679982"/>
                          <a:gd name="connsiteY0" fmla="*/ 2223 h 709978"/>
                          <a:gd name="connsiteX1" fmla="*/ 416458 w 679982"/>
                          <a:gd name="connsiteY1" fmla="*/ 106998 h 709978"/>
                          <a:gd name="connsiteX2" fmla="*/ 292633 w 679982"/>
                          <a:gd name="connsiteY2" fmla="*/ 30798 h 709978"/>
                          <a:gd name="connsiteX3" fmla="*/ 140233 w 679982"/>
                          <a:gd name="connsiteY3" fmla="*/ 135573 h 709978"/>
                          <a:gd name="connsiteX4" fmla="*/ 73558 w 679982"/>
                          <a:gd name="connsiteY4" fmla="*/ 226061 h 709978"/>
                          <a:gd name="connsiteX5" fmla="*/ 64033 w 679982"/>
                          <a:gd name="connsiteY5" fmla="*/ 307023 h 709978"/>
                          <a:gd name="connsiteX6" fmla="*/ 130708 w 679982"/>
                          <a:gd name="connsiteY6" fmla="*/ 335598 h 709978"/>
                          <a:gd name="connsiteX7" fmla="*/ 197383 w 679982"/>
                          <a:gd name="connsiteY7" fmla="*/ 240348 h 709978"/>
                          <a:gd name="connsiteX8" fmla="*/ 156720 w 679982"/>
                          <a:gd name="connsiteY8" fmla="*/ 303539 h 709978"/>
                          <a:gd name="connsiteX9" fmla="*/ 102133 w 679982"/>
                          <a:gd name="connsiteY9" fmla="*/ 326073 h 709978"/>
                          <a:gd name="connsiteX10" fmla="*/ 6883 w 679982"/>
                          <a:gd name="connsiteY10" fmla="*/ 392748 h 709978"/>
                          <a:gd name="connsiteX11" fmla="*/ 16408 w 679982"/>
                          <a:gd name="connsiteY11" fmla="*/ 516573 h 709978"/>
                          <a:gd name="connsiteX12" fmla="*/ 87845 w 679982"/>
                          <a:gd name="connsiteY12" fmla="*/ 516573 h 709978"/>
                          <a:gd name="connsiteX13" fmla="*/ 206908 w 679982"/>
                          <a:gd name="connsiteY13" fmla="*/ 459423 h 709978"/>
                          <a:gd name="connsiteX14" fmla="*/ 121183 w 679982"/>
                          <a:gd name="connsiteY14" fmla="*/ 621348 h 709978"/>
                          <a:gd name="connsiteX15" fmla="*/ 168808 w 679982"/>
                          <a:gd name="connsiteY15" fmla="*/ 640398 h 709978"/>
                          <a:gd name="connsiteX16" fmla="*/ 302158 w 679982"/>
                          <a:gd name="connsiteY16" fmla="*/ 630873 h 709978"/>
                          <a:gd name="connsiteX17" fmla="*/ 349783 w 679982"/>
                          <a:gd name="connsiteY17" fmla="*/ 554673 h 709978"/>
                          <a:gd name="connsiteX18" fmla="*/ 245008 w 679982"/>
                          <a:gd name="connsiteY18" fmla="*/ 688023 h 709978"/>
                          <a:gd name="connsiteX19" fmla="*/ 378358 w 679982"/>
                          <a:gd name="connsiteY19" fmla="*/ 697548 h 709978"/>
                          <a:gd name="connsiteX20" fmla="*/ 587908 w 679982"/>
                          <a:gd name="connsiteY20" fmla="*/ 564198 h 709978"/>
                          <a:gd name="connsiteX21" fmla="*/ 673633 w 679982"/>
                          <a:gd name="connsiteY21" fmla="*/ 373698 h 709978"/>
                          <a:gd name="connsiteX22" fmla="*/ 673633 w 679982"/>
                          <a:gd name="connsiteY22" fmla="*/ 278448 h 709978"/>
                          <a:gd name="connsiteX23" fmla="*/ 673633 w 679982"/>
                          <a:gd name="connsiteY23" fmla="*/ 221298 h 709978"/>
                          <a:gd name="connsiteX24" fmla="*/ 635533 w 679982"/>
                          <a:gd name="connsiteY24" fmla="*/ 230823 h 709978"/>
                          <a:gd name="connsiteX25" fmla="*/ 664108 w 679982"/>
                          <a:gd name="connsiteY25" fmla="*/ 87948 h 709978"/>
                          <a:gd name="connsiteX26" fmla="*/ 597433 w 679982"/>
                          <a:gd name="connsiteY26" fmla="*/ 40323 h 709978"/>
                          <a:gd name="connsiteX27" fmla="*/ 454558 w 679982"/>
                          <a:gd name="connsiteY27" fmla="*/ 2223 h 709978"/>
                          <a:gd name="connsiteX0" fmla="*/ 455545 w 680969"/>
                          <a:gd name="connsiteY0" fmla="*/ 2223 h 709978"/>
                          <a:gd name="connsiteX1" fmla="*/ 417445 w 680969"/>
                          <a:gd name="connsiteY1" fmla="*/ 106998 h 709978"/>
                          <a:gd name="connsiteX2" fmla="*/ 293620 w 680969"/>
                          <a:gd name="connsiteY2" fmla="*/ 30798 h 709978"/>
                          <a:gd name="connsiteX3" fmla="*/ 141220 w 680969"/>
                          <a:gd name="connsiteY3" fmla="*/ 135573 h 709978"/>
                          <a:gd name="connsiteX4" fmla="*/ 74545 w 680969"/>
                          <a:gd name="connsiteY4" fmla="*/ 226061 h 709978"/>
                          <a:gd name="connsiteX5" fmla="*/ 65020 w 680969"/>
                          <a:gd name="connsiteY5" fmla="*/ 307023 h 709978"/>
                          <a:gd name="connsiteX6" fmla="*/ 131695 w 680969"/>
                          <a:gd name="connsiteY6" fmla="*/ 335598 h 709978"/>
                          <a:gd name="connsiteX7" fmla="*/ 198370 w 680969"/>
                          <a:gd name="connsiteY7" fmla="*/ 240348 h 709978"/>
                          <a:gd name="connsiteX8" fmla="*/ 157707 w 680969"/>
                          <a:gd name="connsiteY8" fmla="*/ 303539 h 709978"/>
                          <a:gd name="connsiteX9" fmla="*/ 103120 w 680969"/>
                          <a:gd name="connsiteY9" fmla="*/ 326073 h 709978"/>
                          <a:gd name="connsiteX10" fmla="*/ 7870 w 680969"/>
                          <a:gd name="connsiteY10" fmla="*/ 392748 h 709978"/>
                          <a:gd name="connsiteX11" fmla="*/ 17395 w 680969"/>
                          <a:gd name="connsiteY11" fmla="*/ 516573 h 709978"/>
                          <a:gd name="connsiteX12" fmla="*/ 112645 w 680969"/>
                          <a:gd name="connsiteY12" fmla="*/ 516573 h 709978"/>
                          <a:gd name="connsiteX13" fmla="*/ 207895 w 680969"/>
                          <a:gd name="connsiteY13" fmla="*/ 459423 h 709978"/>
                          <a:gd name="connsiteX14" fmla="*/ 122170 w 680969"/>
                          <a:gd name="connsiteY14" fmla="*/ 621348 h 709978"/>
                          <a:gd name="connsiteX15" fmla="*/ 169795 w 680969"/>
                          <a:gd name="connsiteY15" fmla="*/ 640398 h 709978"/>
                          <a:gd name="connsiteX16" fmla="*/ 303145 w 680969"/>
                          <a:gd name="connsiteY16" fmla="*/ 630873 h 709978"/>
                          <a:gd name="connsiteX17" fmla="*/ 350770 w 680969"/>
                          <a:gd name="connsiteY17" fmla="*/ 554673 h 709978"/>
                          <a:gd name="connsiteX18" fmla="*/ 245995 w 680969"/>
                          <a:gd name="connsiteY18" fmla="*/ 688023 h 709978"/>
                          <a:gd name="connsiteX19" fmla="*/ 379345 w 680969"/>
                          <a:gd name="connsiteY19" fmla="*/ 697548 h 709978"/>
                          <a:gd name="connsiteX20" fmla="*/ 588895 w 680969"/>
                          <a:gd name="connsiteY20" fmla="*/ 564198 h 709978"/>
                          <a:gd name="connsiteX21" fmla="*/ 674620 w 680969"/>
                          <a:gd name="connsiteY21" fmla="*/ 373698 h 709978"/>
                          <a:gd name="connsiteX22" fmla="*/ 674620 w 680969"/>
                          <a:gd name="connsiteY22" fmla="*/ 278448 h 709978"/>
                          <a:gd name="connsiteX23" fmla="*/ 674620 w 680969"/>
                          <a:gd name="connsiteY23" fmla="*/ 221298 h 709978"/>
                          <a:gd name="connsiteX24" fmla="*/ 636520 w 680969"/>
                          <a:gd name="connsiteY24" fmla="*/ 230823 h 709978"/>
                          <a:gd name="connsiteX25" fmla="*/ 665095 w 680969"/>
                          <a:gd name="connsiteY25" fmla="*/ 87948 h 709978"/>
                          <a:gd name="connsiteX26" fmla="*/ 598420 w 680969"/>
                          <a:gd name="connsiteY26" fmla="*/ 40323 h 709978"/>
                          <a:gd name="connsiteX27" fmla="*/ 455545 w 680969"/>
                          <a:gd name="connsiteY27" fmla="*/ 2223 h 709978"/>
                          <a:gd name="connsiteX0" fmla="*/ 460771 w 686195"/>
                          <a:gd name="connsiteY0" fmla="*/ 2223 h 709978"/>
                          <a:gd name="connsiteX1" fmla="*/ 422671 w 686195"/>
                          <a:gd name="connsiteY1" fmla="*/ 106998 h 709978"/>
                          <a:gd name="connsiteX2" fmla="*/ 298846 w 686195"/>
                          <a:gd name="connsiteY2" fmla="*/ 30798 h 709978"/>
                          <a:gd name="connsiteX3" fmla="*/ 146446 w 686195"/>
                          <a:gd name="connsiteY3" fmla="*/ 135573 h 709978"/>
                          <a:gd name="connsiteX4" fmla="*/ 79771 w 686195"/>
                          <a:gd name="connsiteY4" fmla="*/ 226061 h 709978"/>
                          <a:gd name="connsiteX5" fmla="*/ 70246 w 686195"/>
                          <a:gd name="connsiteY5" fmla="*/ 307023 h 709978"/>
                          <a:gd name="connsiteX6" fmla="*/ 136921 w 686195"/>
                          <a:gd name="connsiteY6" fmla="*/ 335598 h 709978"/>
                          <a:gd name="connsiteX7" fmla="*/ 203596 w 686195"/>
                          <a:gd name="connsiteY7" fmla="*/ 240348 h 709978"/>
                          <a:gd name="connsiteX8" fmla="*/ 162933 w 686195"/>
                          <a:gd name="connsiteY8" fmla="*/ 303539 h 709978"/>
                          <a:gd name="connsiteX9" fmla="*/ 108346 w 686195"/>
                          <a:gd name="connsiteY9" fmla="*/ 326073 h 709978"/>
                          <a:gd name="connsiteX10" fmla="*/ 13096 w 686195"/>
                          <a:gd name="connsiteY10" fmla="*/ 392748 h 709978"/>
                          <a:gd name="connsiteX11" fmla="*/ 22621 w 686195"/>
                          <a:gd name="connsiteY11" fmla="*/ 516573 h 709978"/>
                          <a:gd name="connsiteX12" fmla="*/ 213121 w 686195"/>
                          <a:gd name="connsiteY12" fmla="*/ 459423 h 709978"/>
                          <a:gd name="connsiteX13" fmla="*/ 127396 w 686195"/>
                          <a:gd name="connsiteY13" fmla="*/ 621348 h 709978"/>
                          <a:gd name="connsiteX14" fmla="*/ 175021 w 686195"/>
                          <a:gd name="connsiteY14" fmla="*/ 640398 h 709978"/>
                          <a:gd name="connsiteX15" fmla="*/ 308371 w 686195"/>
                          <a:gd name="connsiteY15" fmla="*/ 630873 h 709978"/>
                          <a:gd name="connsiteX16" fmla="*/ 355996 w 686195"/>
                          <a:gd name="connsiteY16" fmla="*/ 554673 h 709978"/>
                          <a:gd name="connsiteX17" fmla="*/ 251221 w 686195"/>
                          <a:gd name="connsiteY17" fmla="*/ 688023 h 709978"/>
                          <a:gd name="connsiteX18" fmla="*/ 384571 w 686195"/>
                          <a:gd name="connsiteY18" fmla="*/ 697548 h 709978"/>
                          <a:gd name="connsiteX19" fmla="*/ 594121 w 686195"/>
                          <a:gd name="connsiteY19" fmla="*/ 564198 h 709978"/>
                          <a:gd name="connsiteX20" fmla="*/ 679846 w 686195"/>
                          <a:gd name="connsiteY20" fmla="*/ 373698 h 709978"/>
                          <a:gd name="connsiteX21" fmla="*/ 679846 w 686195"/>
                          <a:gd name="connsiteY21" fmla="*/ 278448 h 709978"/>
                          <a:gd name="connsiteX22" fmla="*/ 679846 w 686195"/>
                          <a:gd name="connsiteY22" fmla="*/ 221298 h 709978"/>
                          <a:gd name="connsiteX23" fmla="*/ 641746 w 686195"/>
                          <a:gd name="connsiteY23" fmla="*/ 230823 h 709978"/>
                          <a:gd name="connsiteX24" fmla="*/ 670321 w 686195"/>
                          <a:gd name="connsiteY24" fmla="*/ 87948 h 709978"/>
                          <a:gd name="connsiteX25" fmla="*/ 603646 w 686195"/>
                          <a:gd name="connsiteY25" fmla="*/ 40323 h 709978"/>
                          <a:gd name="connsiteX26" fmla="*/ 460771 w 686195"/>
                          <a:gd name="connsiteY26" fmla="*/ 2223 h 709978"/>
                          <a:gd name="connsiteX0" fmla="*/ 449288 w 674712"/>
                          <a:gd name="connsiteY0" fmla="*/ 2223 h 709978"/>
                          <a:gd name="connsiteX1" fmla="*/ 411188 w 674712"/>
                          <a:gd name="connsiteY1" fmla="*/ 106998 h 709978"/>
                          <a:gd name="connsiteX2" fmla="*/ 287363 w 674712"/>
                          <a:gd name="connsiteY2" fmla="*/ 30798 h 709978"/>
                          <a:gd name="connsiteX3" fmla="*/ 134963 w 674712"/>
                          <a:gd name="connsiteY3" fmla="*/ 135573 h 709978"/>
                          <a:gd name="connsiteX4" fmla="*/ 68288 w 674712"/>
                          <a:gd name="connsiteY4" fmla="*/ 226061 h 709978"/>
                          <a:gd name="connsiteX5" fmla="*/ 58763 w 674712"/>
                          <a:gd name="connsiteY5" fmla="*/ 307023 h 709978"/>
                          <a:gd name="connsiteX6" fmla="*/ 125438 w 674712"/>
                          <a:gd name="connsiteY6" fmla="*/ 335598 h 709978"/>
                          <a:gd name="connsiteX7" fmla="*/ 192113 w 674712"/>
                          <a:gd name="connsiteY7" fmla="*/ 240348 h 709978"/>
                          <a:gd name="connsiteX8" fmla="*/ 151450 w 674712"/>
                          <a:gd name="connsiteY8" fmla="*/ 303539 h 709978"/>
                          <a:gd name="connsiteX9" fmla="*/ 96863 w 674712"/>
                          <a:gd name="connsiteY9" fmla="*/ 326073 h 709978"/>
                          <a:gd name="connsiteX10" fmla="*/ 1613 w 674712"/>
                          <a:gd name="connsiteY10" fmla="*/ 392748 h 709978"/>
                          <a:gd name="connsiteX11" fmla="*/ 49238 w 674712"/>
                          <a:gd name="connsiteY11" fmla="*/ 521335 h 709978"/>
                          <a:gd name="connsiteX12" fmla="*/ 201638 w 674712"/>
                          <a:gd name="connsiteY12" fmla="*/ 459423 h 709978"/>
                          <a:gd name="connsiteX13" fmla="*/ 115913 w 674712"/>
                          <a:gd name="connsiteY13" fmla="*/ 621348 h 709978"/>
                          <a:gd name="connsiteX14" fmla="*/ 163538 w 674712"/>
                          <a:gd name="connsiteY14" fmla="*/ 640398 h 709978"/>
                          <a:gd name="connsiteX15" fmla="*/ 296888 w 674712"/>
                          <a:gd name="connsiteY15" fmla="*/ 630873 h 709978"/>
                          <a:gd name="connsiteX16" fmla="*/ 344513 w 674712"/>
                          <a:gd name="connsiteY16" fmla="*/ 554673 h 709978"/>
                          <a:gd name="connsiteX17" fmla="*/ 239738 w 674712"/>
                          <a:gd name="connsiteY17" fmla="*/ 688023 h 709978"/>
                          <a:gd name="connsiteX18" fmla="*/ 373088 w 674712"/>
                          <a:gd name="connsiteY18" fmla="*/ 697548 h 709978"/>
                          <a:gd name="connsiteX19" fmla="*/ 582638 w 674712"/>
                          <a:gd name="connsiteY19" fmla="*/ 564198 h 709978"/>
                          <a:gd name="connsiteX20" fmla="*/ 668363 w 674712"/>
                          <a:gd name="connsiteY20" fmla="*/ 373698 h 709978"/>
                          <a:gd name="connsiteX21" fmla="*/ 668363 w 674712"/>
                          <a:gd name="connsiteY21" fmla="*/ 278448 h 709978"/>
                          <a:gd name="connsiteX22" fmla="*/ 668363 w 674712"/>
                          <a:gd name="connsiteY22" fmla="*/ 221298 h 709978"/>
                          <a:gd name="connsiteX23" fmla="*/ 630263 w 674712"/>
                          <a:gd name="connsiteY23" fmla="*/ 230823 h 709978"/>
                          <a:gd name="connsiteX24" fmla="*/ 658838 w 674712"/>
                          <a:gd name="connsiteY24" fmla="*/ 87948 h 709978"/>
                          <a:gd name="connsiteX25" fmla="*/ 592163 w 674712"/>
                          <a:gd name="connsiteY25" fmla="*/ 40323 h 709978"/>
                          <a:gd name="connsiteX26" fmla="*/ 449288 w 674712"/>
                          <a:gd name="connsiteY26" fmla="*/ 2223 h 709978"/>
                          <a:gd name="connsiteX0" fmla="*/ 449288 w 674712"/>
                          <a:gd name="connsiteY0" fmla="*/ 2223 h 709978"/>
                          <a:gd name="connsiteX1" fmla="*/ 411188 w 674712"/>
                          <a:gd name="connsiteY1" fmla="*/ 106998 h 709978"/>
                          <a:gd name="connsiteX2" fmla="*/ 287363 w 674712"/>
                          <a:gd name="connsiteY2" fmla="*/ 30798 h 709978"/>
                          <a:gd name="connsiteX3" fmla="*/ 134963 w 674712"/>
                          <a:gd name="connsiteY3" fmla="*/ 135573 h 709978"/>
                          <a:gd name="connsiteX4" fmla="*/ 68288 w 674712"/>
                          <a:gd name="connsiteY4" fmla="*/ 226061 h 709978"/>
                          <a:gd name="connsiteX5" fmla="*/ 58763 w 674712"/>
                          <a:gd name="connsiteY5" fmla="*/ 307023 h 709978"/>
                          <a:gd name="connsiteX6" fmla="*/ 125438 w 674712"/>
                          <a:gd name="connsiteY6" fmla="*/ 335598 h 709978"/>
                          <a:gd name="connsiteX7" fmla="*/ 192113 w 674712"/>
                          <a:gd name="connsiteY7" fmla="*/ 240348 h 709978"/>
                          <a:gd name="connsiteX8" fmla="*/ 151450 w 674712"/>
                          <a:gd name="connsiteY8" fmla="*/ 303539 h 709978"/>
                          <a:gd name="connsiteX9" fmla="*/ 96863 w 674712"/>
                          <a:gd name="connsiteY9" fmla="*/ 326073 h 709978"/>
                          <a:gd name="connsiteX10" fmla="*/ 1613 w 674712"/>
                          <a:gd name="connsiteY10" fmla="*/ 392748 h 709978"/>
                          <a:gd name="connsiteX11" fmla="*/ 49238 w 674712"/>
                          <a:gd name="connsiteY11" fmla="*/ 521335 h 709978"/>
                          <a:gd name="connsiteX12" fmla="*/ 201638 w 674712"/>
                          <a:gd name="connsiteY12" fmla="*/ 459423 h 709978"/>
                          <a:gd name="connsiteX13" fmla="*/ 111150 w 674712"/>
                          <a:gd name="connsiteY13" fmla="*/ 554673 h 709978"/>
                          <a:gd name="connsiteX14" fmla="*/ 163538 w 674712"/>
                          <a:gd name="connsiteY14" fmla="*/ 640398 h 709978"/>
                          <a:gd name="connsiteX15" fmla="*/ 296888 w 674712"/>
                          <a:gd name="connsiteY15" fmla="*/ 630873 h 709978"/>
                          <a:gd name="connsiteX16" fmla="*/ 344513 w 674712"/>
                          <a:gd name="connsiteY16" fmla="*/ 554673 h 709978"/>
                          <a:gd name="connsiteX17" fmla="*/ 239738 w 674712"/>
                          <a:gd name="connsiteY17" fmla="*/ 688023 h 709978"/>
                          <a:gd name="connsiteX18" fmla="*/ 373088 w 674712"/>
                          <a:gd name="connsiteY18" fmla="*/ 697548 h 709978"/>
                          <a:gd name="connsiteX19" fmla="*/ 582638 w 674712"/>
                          <a:gd name="connsiteY19" fmla="*/ 564198 h 709978"/>
                          <a:gd name="connsiteX20" fmla="*/ 668363 w 674712"/>
                          <a:gd name="connsiteY20" fmla="*/ 373698 h 709978"/>
                          <a:gd name="connsiteX21" fmla="*/ 668363 w 674712"/>
                          <a:gd name="connsiteY21" fmla="*/ 278448 h 709978"/>
                          <a:gd name="connsiteX22" fmla="*/ 668363 w 674712"/>
                          <a:gd name="connsiteY22" fmla="*/ 221298 h 709978"/>
                          <a:gd name="connsiteX23" fmla="*/ 630263 w 674712"/>
                          <a:gd name="connsiteY23" fmla="*/ 230823 h 709978"/>
                          <a:gd name="connsiteX24" fmla="*/ 658838 w 674712"/>
                          <a:gd name="connsiteY24" fmla="*/ 87948 h 709978"/>
                          <a:gd name="connsiteX25" fmla="*/ 592163 w 674712"/>
                          <a:gd name="connsiteY25" fmla="*/ 40323 h 709978"/>
                          <a:gd name="connsiteX26" fmla="*/ 449288 w 674712"/>
                          <a:gd name="connsiteY26" fmla="*/ 2223 h 709978"/>
                          <a:gd name="connsiteX0" fmla="*/ 449288 w 674712"/>
                          <a:gd name="connsiteY0" fmla="*/ 2223 h 709978"/>
                          <a:gd name="connsiteX1" fmla="*/ 411188 w 674712"/>
                          <a:gd name="connsiteY1" fmla="*/ 106998 h 709978"/>
                          <a:gd name="connsiteX2" fmla="*/ 287363 w 674712"/>
                          <a:gd name="connsiteY2" fmla="*/ 30798 h 709978"/>
                          <a:gd name="connsiteX3" fmla="*/ 134963 w 674712"/>
                          <a:gd name="connsiteY3" fmla="*/ 135573 h 709978"/>
                          <a:gd name="connsiteX4" fmla="*/ 68288 w 674712"/>
                          <a:gd name="connsiteY4" fmla="*/ 226061 h 709978"/>
                          <a:gd name="connsiteX5" fmla="*/ 58763 w 674712"/>
                          <a:gd name="connsiteY5" fmla="*/ 307023 h 709978"/>
                          <a:gd name="connsiteX6" fmla="*/ 125438 w 674712"/>
                          <a:gd name="connsiteY6" fmla="*/ 335598 h 709978"/>
                          <a:gd name="connsiteX7" fmla="*/ 192113 w 674712"/>
                          <a:gd name="connsiteY7" fmla="*/ 240348 h 709978"/>
                          <a:gd name="connsiteX8" fmla="*/ 151450 w 674712"/>
                          <a:gd name="connsiteY8" fmla="*/ 303539 h 709978"/>
                          <a:gd name="connsiteX9" fmla="*/ 96863 w 674712"/>
                          <a:gd name="connsiteY9" fmla="*/ 326073 h 709978"/>
                          <a:gd name="connsiteX10" fmla="*/ 1613 w 674712"/>
                          <a:gd name="connsiteY10" fmla="*/ 392748 h 709978"/>
                          <a:gd name="connsiteX11" fmla="*/ 49238 w 674712"/>
                          <a:gd name="connsiteY11" fmla="*/ 521335 h 709978"/>
                          <a:gd name="connsiteX12" fmla="*/ 201638 w 674712"/>
                          <a:gd name="connsiteY12" fmla="*/ 459423 h 709978"/>
                          <a:gd name="connsiteX13" fmla="*/ 111150 w 674712"/>
                          <a:gd name="connsiteY13" fmla="*/ 554673 h 709978"/>
                          <a:gd name="connsiteX14" fmla="*/ 163538 w 674712"/>
                          <a:gd name="connsiteY14" fmla="*/ 640398 h 709978"/>
                          <a:gd name="connsiteX15" fmla="*/ 292125 w 674712"/>
                          <a:gd name="connsiteY15" fmla="*/ 611823 h 709978"/>
                          <a:gd name="connsiteX16" fmla="*/ 344513 w 674712"/>
                          <a:gd name="connsiteY16" fmla="*/ 554673 h 709978"/>
                          <a:gd name="connsiteX17" fmla="*/ 239738 w 674712"/>
                          <a:gd name="connsiteY17" fmla="*/ 688023 h 709978"/>
                          <a:gd name="connsiteX18" fmla="*/ 373088 w 674712"/>
                          <a:gd name="connsiteY18" fmla="*/ 697548 h 709978"/>
                          <a:gd name="connsiteX19" fmla="*/ 582638 w 674712"/>
                          <a:gd name="connsiteY19" fmla="*/ 564198 h 709978"/>
                          <a:gd name="connsiteX20" fmla="*/ 668363 w 674712"/>
                          <a:gd name="connsiteY20" fmla="*/ 373698 h 709978"/>
                          <a:gd name="connsiteX21" fmla="*/ 668363 w 674712"/>
                          <a:gd name="connsiteY21" fmla="*/ 278448 h 709978"/>
                          <a:gd name="connsiteX22" fmla="*/ 668363 w 674712"/>
                          <a:gd name="connsiteY22" fmla="*/ 221298 h 709978"/>
                          <a:gd name="connsiteX23" fmla="*/ 630263 w 674712"/>
                          <a:gd name="connsiteY23" fmla="*/ 230823 h 709978"/>
                          <a:gd name="connsiteX24" fmla="*/ 658838 w 674712"/>
                          <a:gd name="connsiteY24" fmla="*/ 87948 h 709978"/>
                          <a:gd name="connsiteX25" fmla="*/ 592163 w 674712"/>
                          <a:gd name="connsiteY25" fmla="*/ 40323 h 709978"/>
                          <a:gd name="connsiteX26" fmla="*/ 449288 w 674712"/>
                          <a:gd name="connsiteY26" fmla="*/ 2223 h 709978"/>
                          <a:gd name="connsiteX0" fmla="*/ 449288 w 674712"/>
                          <a:gd name="connsiteY0" fmla="*/ 2223 h 706375"/>
                          <a:gd name="connsiteX1" fmla="*/ 411188 w 674712"/>
                          <a:gd name="connsiteY1" fmla="*/ 106998 h 706375"/>
                          <a:gd name="connsiteX2" fmla="*/ 287363 w 674712"/>
                          <a:gd name="connsiteY2" fmla="*/ 30798 h 706375"/>
                          <a:gd name="connsiteX3" fmla="*/ 134963 w 674712"/>
                          <a:gd name="connsiteY3" fmla="*/ 135573 h 706375"/>
                          <a:gd name="connsiteX4" fmla="*/ 68288 w 674712"/>
                          <a:gd name="connsiteY4" fmla="*/ 226061 h 706375"/>
                          <a:gd name="connsiteX5" fmla="*/ 58763 w 674712"/>
                          <a:gd name="connsiteY5" fmla="*/ 307023 h 706375"/>
                          <a:gd name="connsiteX6" fmla="*/ 125438 w 674712"/>
                          <a:gd name="connsiteY6" fmla="*/ 335598 h 706375"/>
                          <a:gd name="connsiteX7" fmla="*/ 192113 w 674712"/>
                          <a:gd name="connsiteY7" fmla="*/ 240348 h 706375"/>
                          <a:gd name="connsiteX8" fmla="*/ 151450 w 674712"/>
                          <a:gd name="connsiteY8" fmla="*/ 303539 h 706375"/>
                          <a:gd name="connsiteX9" fmla="*/ 96863 w 674712"/>
                          <a:gd name="connsiteY9" fmla="*/ 326073 h 706375"/>
                          <a:gd name="connsiteX10" fmla="*/ 1613 w 674712"/>
                          <a:gd name="connsiteY10" fmla="*/ 392748 h 706375"/>
                          <a:gd name="connsiteX11" fmla="*/ 49238 w 674712"/>
                          <a:gd name="connsiteY11" fmla="*/ 521335 h 706375"/>
                          <a:gd name="connsiteX12" fmla="*/ 201638 w 674712"/>
                          <a:gd name="connsiteY12" fmla="*/ 459423 h 706375"/>
                          <a:gd name="connsiteX13" fmla="*/ 111150 w 674712"/>
                          <a:gd name="connsiteY13" fmla="*/ 554673 h 706375"/>
                          <a:gd name="connsiteX14" fmla="*/ 163538 w 674712"/>
                          <a:gd name="connsiteY14" fmla="*/ 640398 h 706375"/>
                          <a:gd name="connsiteX15" fmla="*/ 292125 w 674712"/>
                          <a:gd name="connsiteY15" fmla="*/ 611823 h 706375"/>
                          <a:gd name="connsiteX16" fmla="*/ 344513 w 674712"/>
                          <a:gd name="connsiteY16" fmla="*/ 554673 h 706375"/>
                          <a:gd name="connsiteX17" fmla="*/ 258788 w 674712"/>
                          <a:gd name="connsiteY17" fmla="*/ 678498 h 706375"/>
                          <a:gd name="connsiteX18" fmla="*/ 373088 w 674712"/>
                          <a:gd name="connsiteY18" fmla="*/ 697548 h 706375"/>
                          <a:gd name="connsiteX19" fmla="*/ 582638 w 674712"/>
                          <a:gd name="connsiteY19" fmla="*/ 564198 h 706375"/>
                          <a:gd name="connsiteX20" fmla="*/ 668363 w 674712"/>
                          <a:gd name="connsiteY20" fmla="*/ 373698 h 706375"/>
                          <a:gd name="connsiteX21" fmla="*/ 668363 w 674712"/>
                          <a:gd name="connsiteY21" fmla="*/ 278448 h 706375"/>
                          <a:gd name="connsiteX22" fmla="*/ 668363 w 674712"/>
                          <a:gd name="connsiteY22" fmla="*/ 221298 h 706375"/>
                          <a:gd name="connsiteX23" fmla="*/ 630263 w 674712"/>
                          <a:gd name="connsiteY23" fmla="*/ 230823 h 706375"/>
                          <a:gd name="connsiteX24" fmla="*/ 658838 w 674712"/>
                          <a:gd name="connsiteY24" fmla="*/ 87948 h 706375"/>
                          <a:gd name="connsiteX25" fmla="*/ 592163 w 674712"/>
                          <a:gd name="connsiteY25" fmla="*/ 40323 h 706375"/>
                          <a:gd name="connsiteX26" fmla="*/ 449288 w 674712"/>
                          <a:gd name="connsiteY26" fmla="*/ 2223 h 706375"/>
                          <a:gd name="connsiteX0" fmla="*/ 452467 w 677891"/>
                          <a:gd name="connsiteY0" fmla="*/ 2223 h 706375"/>
                          <a:gd name="connsiteX1" fmla="*/ 414367 w 677891"/>
                          <a:gd name="connsiteY1" fmla="*/ 106998 h 706375"/>
                          <a:gd name="connsiteX2" fmla="*/ 290542 w 677891"/>
                          <a:gd name="connsiteY2" fmla="*/ 30798 h 706375"/>
                          <a:gd name="connsiteX3" fmla="*/ 138142 w 677891"/>
                          <a:gd name="connsiteY3" fmla="*/ 135573 h 706375"/>
                          <a:gd name="connsiteX4" fmla="*/ 71467 w 677891"/>
                          <a:gd name="connsiteY4" fmla="*/ 226061 h 706375"/>
                          <a:gd name="connsiteX5" fmla="*/ 61942 w 677891"/>
                          <a:gd name="connsiteY5" fmla="*/ 307023 h 706375"/>
                          <a:gd name="connsiteX6" fmla="*/ 128617 w 677891"/>
                          <a:gd name="connsiteY6" fmla="*/ 335598 h 706375"/>
                          <a:gd name="connsiteX7" fmla="*/ 195292 w 677891"/>
                          <a:gd name="connsiteY7" fmla="*/ 240348 h 706375"/>
                          <a:gd name="connsiteX8" fmla="*/ 154629 w 677891"/>
                          <a:gd name="connsiteY8" fmla="*/ 303539 h 706375"/>
                          <a:gd name="connsiteX9" fmla="*/ 4792 w 677891"/>
                          <a:gd name="connsiteY9" fmla="*/ 392748 h 706375"/>
                          <a:gd name="connsiteX10" fmla="*/ 52417 w 677891"/>
                          <a:gd name="connsiteY10" fmla="*/ 521335 h 706375"/>
                          <a:gd name="connsiteX11" fmla="*/ 204817 w 677891"/>
                          <a:gd name="connsiteY11" fmla="*/ 459423 h 706375"/>
                          <a:gd name="connsiteX12" fmla="*/ 114329 w 677891"/>
                          <a:gd name="connsiteY12" fmla="*/ 554673 h 706375"/>
                          <a:gd name="connsiteX13" fmla="*/ 166717 w 677891"/>
                          <a:gd name="connsiteY13" fmla="*/ 640398 h 706375"/>
                          <a:gd name="connsiteX14" fmla="*/ 295304 w 677891"/>
                          <a:gd name="connsiteY14" fmla="*/ 611823 h 706375"/>
                          <a:gd name="connsiteX15" fmla="*/ 347692 w 677891"/>
                          <a:gd name="connsiteY15" fmla="*/ 554673 h 706375"/>
                          <a:gd name="connsiteX16" fmla="*/ 261967 w 677891"/>
                          <a:gd name="connsiteY16" fmla="*/ 678498 h 706375"/>
                          <a:gd name="connsiteX17" fmla="*/ 376267 w 677891"/>
                          <a:gd name="connsiteY17" fmla="*/ 697548 h 706375"/>
                          <a:gd name="connsiteX18" fmla="*/ 585817 w 677891"/>
                          <a:gd name="connsiteY18" fmla="*/ 564198 h 706375"/>
                          <a:gd name="connsiteX19" fmla="*/ 671542 w 677891"/>
                          <a:gd name="connsiteY19" fmla="*/ 373698 h 706375"/>
                          <a:gd name="connsiteX20" fmla="*/ 671542 w 677891"/>
                          <a:gd name="connsiteY20" fmla="*/ 278448 h 706375"/>
                          <a:gd name="connsiteX21" fmla="*/ 671542 w 677891"/>
                          <a:gd name="connsiteY21" fmla="*/ 221298 h 706375"/>
                          <a:gd name="connsiteX22" fmla="*/ 633442 w 677891"/>
                          <a:gd name="connsiteY22" fmla="*/ 230823 h 706375"/>
                          <a:gd name="connsiteX23" fmla="*/ 662017 w 677891"/>
                          <a:gd name="connsiteY23" fmla="*/ 87948 h 706375"/>
                          <a:gd name="connsiteX24" fmla="*/ 595342 w 677891"/>
                          <a:gd name="connsiteY24" fmla="*/ 40323 h 706375"/>
                          <a:gd name="connsiteX25" fmla="*/ 452467 w 677891"/>
                          <a:gd name="connsiteY25" fmla="*/ 2223 h 706375"/>
                          <a:gd name="connsiteX0" fmla="*/ 447736 w 673160"/>
                          <a:gd name="connsiteY0" fmla="*/ 2223 h 706375"/>
                          <a:gd name="connsiteX1" fmla="*/ 409636 w 673160"/>
                          <a:gd name="connsiteY1" fmla="*/ 106998 h 706375"/>
                          <a:gd name="connsiteX2" fmla="*/ 285811 w 673160"/>
                          <a:gd name="connsiteY2" fmla="*/ 30798 h 706375"/>
                          <a:gd name="connsiteX3" fmla="*/ 133411 w 673160"/>
                          <a:gd name="connsiteY3" fmla="*/ 135573 h 706375"/>
                          <a:gd name="connsiteX4" fmla="*/ 66736 w 673160"/>
                          <a:gd name="connsiteY4" fmla="*/ 226061 h 706375"/>
                          <a:gd name="connsiteX5" fmla="*/ 57211 w 673160"/>
                          <a:gd name="connsiteY5" fmla="*/ 307023 h 706375"/>
                          <a:gd name="connsiteX6" fmla="*/ 123886 w 673160"/>
                          <a:gd name="connsiteY6" fmla="*/ 335598 h 706375"/>
                          <a:gd name="connsiteX7" fmla="*/ 190561 w 673160"/>
                          <a:gd name="connsiteY7" fmla="*/ 240348 h 706375"/>
                          <a:gd name="connsiteX8" fmla="*/ 149898 w 673160"/>
                          <a:gd name="connsiteY8" fmla="*/ 303539 h 706375"/>
                          <a:gd name="connsiteX9" fmla="*/ 54648 w 673160"/>
                          <a:gd name="connsiteY9" fmla="*/ 370215 h 706375"/>
                          <a:gd name="connsiteX10" fmla="*/ 61 w 673160"/>
                          <a:gd name="connsiteY10" fmla="*/ 392748 h 706375"/>
                          <a:gd name="connsiteX11" fmla="*/ 47686 w 673160"/>
                          <a:gd name="connsiteY11" fmla="*/ 521335 h 706375"/>
                          <a:gd name="connsiteX12" fmla="*/ 200086 w 673160"/>
                          <a:gd name="connsiteY12" fmla="*/ 459423 h 706375"/>
                          <a:gd name="connsiteX13" fmla="*/ 109598 w 673160"/>
                          <a:gd name="connsiteY13" fmla="*/ 554673 h 706375"/>
                          <a:gd name="connsiteX14" fmla="*/ 161986 w 673160"/>
                          <a:gd name="connsiteY14" fmla="*/ 640398 h 706375"/>
                          <a:gd name="connsiteX15" fmla="*/ 290573 w 673160"/>
                          <a:gd name="connsiteY15" fmla="*/ 611823 h 706375"/>
                          <a:gd name="connsiteX16" fmla="*/ 342961 w 673160"/>
                          <a:gd name="connsiteY16" fmla="*/ 554673 h 706375"/>
                          <a:gd name="connsiteX17" fmla="*/ 257236 w 673160"/>
                          <a:gd name="connsiteY17" fmla="*/ 678498 h 706375"/>
                          <a:gd name="connsiteX18" fmla="*/ 371536 w 673160"/>
                          <a:gd name="connsiteY18" fmla="*/ 697548 h 706375"/>
                          <a:gd name="connsiteX19" fmla="*/ 581086 w 673160"/>
                          <a:gd name="connsiteY19" fmla="*/ 564198 h 706375"/>
                          <a:gd name="connsiteX20" fmla="*/ 666811 w 673160"/>
                          <a:gd name="connsiteY20" fmla="*/ 373698 h 706375"/>
                          <a:gd name="connsiteX21" fmla="*/ 666811 w 673160"/>
                          <a:gd name="connsiteY21" fmla="*/ 278448 h 706375"/>
                          <a:gd name="connsiteX22" fmla="*/ 666811 w 673160"/>
                          <a:gd name="connsiteY22" fmla="*/ 221298 h 706375"/>
                          <a:gd name="connsiteX23" fmla="*/ 628711 w 673160"/>
                          <a:gd name="connsiteY23" fmla="*/ 230823 h 706375"/>
                          <a:gd name="connsiteX24" fmla="*/ 657286 w 673160"/>
                          <a:gd name="connsiteY24" fmla="*/ 87948 h 706375"/>
                          <a:gd name="connsiteX25" fmla="*/ 590611 w 673160"/>
                          <a:gd name="connsiteY25" fmla="*/ 40323 h 706375"/>
                          <a:gd name="connsiteX26" fmla="*/ 447736 w 673160"/>
                          <a:gd name="connsiteY26" fmla="*/ 2223 h 706375"/>
                          <a:gd name="connsiteX0" fmla="*/ 447736 w 673160"/>
                          <a:gd name="connsiteY0" fmla="*/ 2223 h 706375"/>
                          <a:gd name="connsiteX1" fmla="*/ 409636 w 673160"/>
                          <a:gd name="connsiteY1" fmla="*/ 106998 h 706375"/>
                          <a:gd name="connsiteX2" fmla="*/ 285811 w 673160"/>
                          <a:gd name="connsiteY2" fmla="*/ 30798 h 706375"/>
                          <a:gd name="connsiteX3" fmla="*/ 133411 w 673160"/>
                          <a:gd name="connsiteY3" fmla="*/ 135573 h 706375"/>
                          <a:gd name="connsiteX4" fmla="*/ 66736 w 673160"/>
                          <a:gd name="connsiteY4" fmla="*/ 226061 h 706375"/>
                          <a:gd name="connsiteX5" fmla="*/ 57211 w 673160"/>
                          <a:gd name="connsiteY5" fmla="*/ 307023 h 706375"/>
                          <a:gd name="connsiteX6" fmla="*/ 123886 w 673160"/>
                          <a:gd name="connsiteY6" fmla="*/ 335598 h 706375"/>
                          <a:gd name="connsiteX7" fmla="*/ 190561 w 673160"/>
                          <a:gd name="connsiteY7" fmla="*/ 240348 h 706375"/>
                          <a:gd name="connsiteX8" fmla="*/ 149898 w 673160"/>
                          <a:gd name="connsiteY8" fmla="*/ 303539 h 706375"/>
                          <a:gd name="connsiteX9" fmla="*/ 54648 w 673160"/>
                          <a:gd name="connsiteY9" fmla="*/ 384502 h 706375"/>
                          <a:gd name="connsiteX10" fmla="*/ 61 w 673160"/>
                          <a:gd name="connsiteY10" fmla="*/ 392748 h 706375"/>
                          <a:gd name="connsiteX11" fmla="*/ 47686 w 673160"/>
                          <a:gd name="connsiteY11" fmla="*/ 521335 h 706375"/>
                          <a:gd name="connsiteX12" fmla="*/ 200086 w 673160"/>
                          <a:gd name="connsiteY12" fmla="*/ 459423 h 706375"/>
                          <a:gd name="connsiteX13" fmla="*/ 109598 w 673160"/>
                          <a:gd name="connsiteY13" fmla="*/ 554673 h 706375"/>
                          <a:gd name="connsiteX14" fmla="*/ 161986 w 673160"/>
                          <a:gd name="connsiteY14" fmla="*/ 640398 h 706375"/>
                          <a:gd name="connsiteX15" fmla="*/ 290573 w 673160"/>
                          <a:gd name="connsiteY15" fmla="*/ 611823 h 706375"/>
                          <a:gd name="connsiteX16" fmla="*/ 342961 w 673160"/>
                          <a:gd name="connsiteY16" fmla="*/ 554673 h 706375"/>
                          <a:gd name="connsiteX17" fmla="*/ 257236 w 673160"/>
                          <a:gd name="connsiteY17" fmla="*/ 678498 h 706375"/>
                          <a:gd name="connsiteX18" fmla="*/ 371536 w 673160"/>
                          <a:gd name="connsiteY18" fmla="*/ 697548 h 706375"/>
                          <a:gd name="connsiteX19" fmla="*/ 581086 w 673160"/>
                          <a:gd name="connsiteY19" fmla="*/ 564198 h 706375"/>
                          <a:gd name="connsiteX20" fmla="*/ 666811 w 673160"/>
                          <a:gd name="connsiteY20" fmla="*/ 373698 h 706375"/>
                          <a:gd name="connsiteX21" fmla="*/ 666811 w 673160"/>
                          <a:gd name="connsiteY21" fmla="*/ 278448 h 706375"/>
                          <a:gd name="connsiteX22" fmla="*/ 666811 w 673160"/>
                          <a:gd name="connsiteY22" fmla="*/ 221298 h 706375"/>
                          <a:gd name="connsiteX23" fmla="*/ 628711 w 673160"/>
                          <a:gd name="connsiteY23" fmla="*/ 230823 h 706375"/>
                          <a:gd name="connsiteX24" fmla="*/ 657286 w 673160"/>
                          <a:gd name="connsiteY24" fmla="*/ 87948 h 706375"/>
                          <a:gd name="connsiteX25" fmla="*/ 590611 w 673160"/>
                          <a:gd name="connsiteY25" fmla="*/ 40323 h 706375"/>
                          <a:gd name="connsiteX26" fmla="*/ 447736 w 673160"/>
                          <a:gd name="connsiteY26" fmla="*/ 2223 h 706375"/>
                          <a:gd name="connsiteX0" fmla="*/ 412997 w 638421"/>
                          <a:gd name="connsiteY0" fmla="*/ 2223 h 706375"/>
                          <a:gd name="connsiteX1" fmla="*/ 374897 w 638421"/>
                          <a:gd name="connsiteY1" fmla="*/ 106998 h 706375"/>
                          <a:gd name="connsiteX2" fmla="*/ 251072 w 638421"/>
                          <a:gd name="connsiteY2" fmla="*/ 30798 h 706375"/>
                          <a:gd name="connsiteX3" fmla="*/ 98672 w 638421"/>
                          <a:gd name="connsiteY3" fmla="*/ 135573 h 706375"/>
                          <a:gd name="connsiteX4" fmla="*/ 31997 w 638421"/>
                          <a:gd name="connsiteY4" fmla="*/ 226061 h 706375"/>
                          <a:gd name="connsiteX5" fmla="*/ 22472 w 638421"/>
                          <a:gd name="connsiteY5" fmla="*/ 307023 h 706375"/>
                          <a:gd name="connsiteX6" fmla="*/ 89147 w 638421"/>
                          <a:gd name="connsiteY6" fmla="*/ 335598 h 706375"/>
                          <a:gd name="connsiteX7" fmla="*/ 155822 w 638421"/>
                          <a:gd name="connsiteY7" fmla="*/ 240348 h 706375"/>
                          <a:gd name="connsiteX8" fmla="*/ 115159 w 638421"/>
                          <a:gd name="connsiteY8" fmla="*/ 303539 h 706375"/>
                          <a:gd name="connsiteX9" fmla="*/ 19909 w 638421"/>
                          <a:gd name="connsiteY9" fmla="*/ 384502 h 706375"/>
                          <a:gd name="connsiteX10" fmla="*/ 12947 w 638421"/>
                          <a:gd name="connsiteY10" fmla="*/ 521335 h 706375"/>
                          <a:gd name="connsiteX11" fmla="*/ 165347 w 638421"/>
                          <a:gd name="connsiteY11" fmla="*/ 459423 h 706375"/>
                          <a:gd name="connsiteX12" fmla="*/ 74859 w 638421"/>
                          <a:gd name="connsiteY12" fmla="*/ 554673 h 706375"/>
                          <a:gd name="connsiteX13" fmla="*/ 127247 w 638421"/>
                          <a:gd name="connsiteY13" fmla="*/ 640398 h 706375"/>
                          <a:gd name="connsiteX14" fmla="*/ 255834 w 638421"/>
                          <a:gd name="connsiteY14" fmla="*/ 611823 h 706375"/>
                          <a:gd name="connsiteX15" fmla="*/ 308222 w 638421"/>
                          <a:gd name="connsiteY15" fmla="*/ 554673 h 706375"/>
                          <a:gd name="connsiteX16" fmla="*/ 222497 w 638421"/>
                          <a:gd name="connsiteY16" fmla="*/ 678498 h 706375"/>
                          <a:gd name="connsiteX17" fmla="*/ 336797 w 638421"/>
                          <a:gd name="connsiteY17" fmla="*/ 697548 h 706375"/>
                          <a:gd name="connsiteX18" fmla="*/ 546347 w 638421"/>
                          <a:gd name="connsiteY18" fmla="*/ 564198 h 706375"/>
                          <a:gd name="connsiteX19" fmla="*/ 632072 w 638421"/>
                          <a:gd name="connsiteY19" fmla="*/ 373698 h 706375"/>
                          <a:gd name="connsiteX20" fmla="*/ 632072 w 638421"/>
                          <a:gd name="connsiteY20" fmla="*/ 278448 h 706375"/>
                          <a:gd name="connsiteX21" fmla="*/ 632072 w 638421"/>
                          <a:gd name="connsiteY21" fmla="*/ 221298 h 706375"/>
                          <a:gd name="connsiteX22" fmla="*/ 593972 w 638421"/>
                          <a:gd name="connsiteY22" fmla="*/ 230823 h 706375"/>
                          <a:gd name="connsiteX23" fmla="*/ 622547 w 638421"/>
                          <a:gd name="connsiteY23" fmla="*/ 87948 h 706375"/>
                          <a:gd name="connsiteX24" fmla="*/ 555872 w 638421"/>
                          <a:gd name="connsiteY24" fmla="*/ 40323 h 706375"/>
                          <a:gd name="connsiteX25" fmla="*/ 412997 w 638421"/>
                          <a:gd name="connsiteY25" fmla="*/ 2223 h 706375"/>
                          <a:gd name="connsiteX0" fmla="*/ 415057 w 640481"/>
                          <a:gd name="connsiteY0" fmla="*/ 2223 h 706375"/>
                          <a:gd name="connsiteX1" fmla="*/ 376957 w 640481"/>
                          <a:gd name="connsiteY1" fmla="*/ 106998 h 706375"/>
                          <a:gd name="connsiteX2" fmla="*/ 253132 w 640481"/>
                          <a:gd name="connsiteY2" fmla="*/ 30798 h 706375"/>
                          <a:gd name="connsiteX3" fmla="*/ 100732 w 640481"/>
                          <a:gd name="connsiteY3" fmla="*/ 135573 h 706375"/>
                          <a:gd name="connsiteX4" fmla="*/ 34057 w 640481"/>
                          <a:gd name="connsiteY4" fmla="*/ 226061 h 706375"/>
                          <a:gd name="connsiteX5" fmla="*/ 24532 w 640481"/>
                          <a:gd name="connsiteY5" fmla="*/ 307023 h 706375"/>
                          <a:gd name="connsiteX6" fmla="*/ 91207 w 640481"/>
                          <a:gd name="connsiteY6" fmla="*/ 335598 h 706375"/>
                          <a:gd name="connsiteX7" fmla="*/ 157882 w 640481"/>
                          <a:gd name="connsiteY7" fmla="*/ 240348 h 706375"/>
                          <a:gd name="connsiteX8" fmla="*/ 117219 w 640481"/>
                          <a:gd name="connsiteY8" fmla="*/ 303539 h 706375"/>
                          <a:gd name="connsiteX9" fmla="*/ 17207 w 640481"/>
                          <a:gd name="connsiteY9" fmla="*/ 451177 h 706375"/>
                          <a:gd name="connsiteX10" fmla="*/ 15007 w 640481"/>
                          <a:gd name="connsiteY10" fmla="*/ 521335 h 706375"/>
                          <a:gd name="connsiteX11" fmla="*/ 167407 w 640481"/>
                          <a:gd name="connsiteY11" fmla="*/ 459423 h 706375"/>
                          <a:gd name="connsiteX12" fmla="*/ 76919 w 640481"/>
                          <a:gd name="connsiteY12" fmla="*/ 554673 h 706375"/>
                          <a:gd name="connsiteX13" fmla="*/ 129307 w 640481"/>
                          <a:gd name="connsiteY13" fmla="*/ 640398 h 706375"/>
                          <a:gd name="connsiteX14" fmla="*/ 257894 w 640481"/>
                          <a:gd name="connsiteY14" fmla="*/ 611823 h 706375"/>
                          <a:gd name="connsiteX15" fmla="*/ 310282 w 640481"/>
                          <a:gd name="connsiteY15" fmla="*/ 554673 h 706375"/>
                          <a:gd name="connsiteX16" fmla="*/ 224557 w 640481"/>
                          <a:gd name="connsiteY16" fmla="*/ 678498 h 706375"/>
                          <a:gd name="connsiteX17" fmla="*/ 338857 w 640481"/>
                          <a:gd name="connsiteY17" fmla="*/ 697548 h 706375"/>
                          <a:gd name="connsiteX18" fmla="*/ 548407 w 640481"/>
                          <a:gd name="connsiteY18" fmla="*/ 564198 h 706375"/>
                          <a:gd name="connsiteX19" fmla="*/ 634132 w 640481"/>
                          <a:gd name="connsiteY19" fmla="*/ 373698 h 706375"/>
                          <a:gd name="connsiteX20" fmla="*/ 634132 w 640481"/>
                          <a:gd name="connsiteY20" fmla="*/ 278448 h 706375"/>
                          <a:gd name="connsiteX21" fmla="*/ 634132 w 640481"/>
                          <a:gd name="connsiteY21" fmla="*/ 221298 h 706375"/>
                          <a:gd name="connsiteX22" fmla="*/ 596032 w 640481"/>
                          <a:gd name="connsiteY22" fmla="*/ 230823 h 706375"/>
                          <a:gd name="connsiteX23" fmla="*/ 624607 w 640481"/>
                          <a:gd name="connsiteY23" fmla="*/ 87948 h 706375"/>
                          <a:gd name="connsiteX24" fmla="*/ 557932 w 640481"/>
                          <a:gd name="connsiteY24" fmla="*/ 40323 h 706375"/>
                          <a:gd name="connsiteX25" fmla="*/ 415057 w 640481"/>
                          <a:gd name="connsiteY25" fmla="*/ 2223 h 706375"/>
                          <a:gd name="connsiteX0" fmla="*/ 423166 w 648590"/>
                          <a:gd name="connsiteY0" fmla="*/ 2223 h 706375"/>
                          <a:gd name="connsiteX1" fmla="*/ 385066 w 648590"/>
                          <a:gd name="connsiteY1" fmla="*/ 106998 h 706375"/>
                          <a:gd name="connsiteX2" fmla="*/ 261241 w 648590"/>
                          <a:gd name="connsiteY2" fmla="*/ 30798 h 706375"/>
                          <a:gd name="connsiteX3" fmla="*/ 108841 w 648590"/>
                          <a:gd name="connsiteY3" fmla="*/ 135573 h 706375"/>
                          <a:gd name="connsiteX4" fmla="*/ 42166 w 648590"/>
                          <a:gd name="connsiteY4" fmla="*/ 226061 h 706375"/>
                          <a:gd name="connsiteX5" fmla="*/ 32641 w 648590"/>
                          <a:gd name="connsiteY5" fmla="*/ 307023 h 706375"/>
                          <a:gd name="connsiteX6" fmla="*/ 99316 w 648590"/>
                          <a:gd name="connsiteY6" fmla="*/ 335598 h 706375"/>
                          <a:gd name="connsiteX7" fmla="*/ 165991 w 648590"/>
                          <a:gd name="connsiteY7" fmla="*/ 240348 h 706375"/>
                          <a:gd name="connsiteX8" fmla="*/ 125328 w 648590"/>
                          <a:gd name="connsiteY8" fmla="*/ 303539 h 706375"/>
                          <a:gd name="connsiteX9" fmla="*/ 11029 w 648590"/>
                          <a:gd name="connsiteY9" fmla="*/ 441652 h 706375"/>
                          <a:gd name="connsiteX10" fmla="*/ 23116 w 648590"/>
                          <a:gd name="connsiteY10" fmla="*/ 521335 h 706375"/>
                          <a:gd name="connsiteX11" fmla="*/ 175516 w 648590"/>
                          <a:gd name="connsiteY11" fmla="*/ 459423 h 706375"/>
                          <a:gd name="connsiteX12" fmla="*/ 85028 w 648590"/>
                          <a:gd name="connsiteY12" fmla="*/ 554673 h 706375"/>
                          <a:gd name="connsiteX13" fmla="*/ 137416 w 648590"/>
                          <a:gd name="connsiteY13" fmla="*/ 640398 h 706375"/>
                          <a:gd name="connsiteX14" fmla="*/ 266003 w 648590"/>
                          <a:gd name="connsiteY14" fmla="*/ 611823 h 706375"/>
                          <a:gd name="connsiteX15" fmla="*/ 318391 w 648590"/>
                          <a:gd name="connsiteY15" fmla="*/ 554673 h 706375"/>
                          <a:gd name="connsiteX16" fmla="*/ 232666 w 648590"/>
                          <a:gd name="connsiteY16" fmla="*/ 678498 h 706375"/>
                          <a:gd name="connsiteX17" fmla="*/ 346966 w 648590"/>
                          <a:gd name="connsiteY17" fmla="*/ 697548 h 706375"/>
                          <a:gd name="connsiteX18" fmla="*/ 556516 w 648590"/>
                          <a:gd name="connsiteY18" fmla="*/ 564198 h 706375"/>
                          <a:gd name="connsiteX19" fmla="*/ 642241 w 648590"/>
                          <a:gd name="connsiteY19" fmla="*/ 373698 h 706375"/>
                          <a:gd name="connsiteX20" fmla="*/ 642241 w 648590"/>
                          <a:gd name="connsiteY20" fmla="*/ 278448 h 706375"/>
                          <a:gd name="connsiteX21" fmla="*/ 642241 w 648590"/>
                          <a:gd name="connsiteY21" fmla="*/ 221298 h 706375"/>
                          <a:gd name="connsiteX22" fmla="*/ 604141 w 648590"/>
                          <a:gd name="connsiteY22" fmla="*/ 230823 h 706375"/>
                          <a:gd name="connsiteX23" fmla="*/ 632716 w 648590"/>
                          <a:gd name="connsiteY23" fmla="*/ 87948 h 706375"/>
                          <a:gd name="connsiteX24" fmla="*/ 566041 w 648590"/>
                          <a:gd name="connsiteY24" fmla="*/ 40323 h 706375"/>
                          <a:gd name="connsiteX25" fmla="*/ 423166 w 648590"/>
                          <a:gd name="connsiteY25" fmla="*/ 2223 h 706375"/>
                          <a:gd name="connsiteX0" fmla="*/ 416239 w 641663"/>
                          <a:gd name="connsiteY0" fmla="*/ 2223 h 706375"/>
                          <a:gd name="connsiteX1" fmla="*/ 378139 w 641663"/>
                          <a:gd name="connsiteY1" fmla="*/ 106998 h 706375"/>
                          <a:gd name="connsiteX2" fmla="*/ 254314 w 641663"/>
                          <a:gd name="connsiteY2" fmla="*/ 30798 h 706375"/>
                          <a:gd name="connsiteX3" fmla="*/ 101914 w 641663"/>
                          <a:gd name="connsiteY3" fmla="*/ 135573 h 706375"/>
                          <a:gd name="connsiteX4" fmla="*/ 35239 w 641663"/>
                          <a:gd name="connsiteY4" fmla="*/ 226061 h 706375"/>
                          <a:gd name="connsiteX5" fmla="*/ 25714 w 641663"/>
                          <a:gd name="connsiteY5" fmla="*/ 307023 h 706375"/>
                          <a:gd name="connsiteX6" fmla="*/ 92389 w 641663"/>
                          <a:gd name="connsiteY6" fmla="*/ 335598 h 706375"/>
                          <a:gd name="connsiteX7" fmla="*/ 159064 w 641663"/>
                          <a:gd name="connsiteY7" fmla="*/ 240348 h 706375"/>
                          <a:gd name="connsiteX8" fmla="*/ 118401 w 641663"/>
                          <a:gd name="connsiteY8" fmla="*/ 303539 h 706375"/>
                          <a:gd name="connsiteX9" fmla="*/ 4102 w 641663"/>
                          <a:gd name="connsiteY9" fmla="*/ 441652 h 706375"/>
                          <a:gd name="connsiteX10" fmla="*/ 54289 w 641663"/>
                          <a:gd name="connsiteY10" fmla="*/ 535622 h 706375"/>
                          <a:gd name="connsiteX11" fmla="*/ 168589 w 641663"/>
                          <a:gd name="connsiteY11" fmla="*/ 459423 h 706375"/>
                          <a:gd name="connsiteX12" fmla="*/ 78101 w 641663"/>
                          <a:gd name="connsiteY12" fmla="*/ 554673 h 706375"/>
                          <a:gd name="connsiteX13" fmla="*/ 130489 w 641663"/>
                          <a:gd name="connsiteY13" fmla="*/ 640398 h 706375"/>
                          <a:gd name="connsiteX14" fmla="*/ 259076 w 641663"/>
                          <a:gd name="connsiteY14" fmla="*/ 611823 h 706375"/>
                          <a:gd name="connsiteX15" fmla="*/ 311464 w 641663"/>
                          <a:gd name="connsiteY15" fmla="*/ 554673 h 706375"/>
                          <a:gd name="connsiteX16" fmla="*/ 225739 w 641663"/>
                          <a:gd name="connsiteY16" fmla="*/ 678498 h 706375"/>
                          <a:gd name="connsiteX17" fmla="*/ 340039 w 641663"/>
                          <a:gd name="connsiteY17" fmla="*/ 697548 h 706375"/>
                          <a:gd name="connsiteX18" fmla="*/ 549589 w 641663"/>
                          <a:gd name="connsiteY18" fmla="*/ 564198 h 706375"/>
                          <a:gd name="connsiteX19" fmla="*/ 635314 w 641663"/>
                          <a:gd name="connsiteY19" fmla="*/ 373698 h 706375"/>
                          <a:gd name="connsiteX20" fmla="*/ 635314 w 641663"/>
                          <a:gd name="connsiteY20" fmla="*/ 278448 h 706375"/>
                          <a:gd name="connsiteX21" fmla="*/ 635314 w 641663"/>
                          <a:gd name="connsiteY21" fmla="*/ 221298 h 706375"/>
                          <a:gd name="connsiteX22" fmla="*/ 597214 w 641663"/>
                          <a:gd name="connsiteY22" fmla="*/ 230823 h 706375"/>
                          <a:gd name="connsiteX23" fmla="*/ 625789 w 641663"/>
                          <a:gd name="connsiteY23" fmla="*/ 87948 h 706375"/>
                          <a:gd name="connsiteX24" fmla="*/ 559114 w 641663"/>
                          <a:gd name="connsiteY24" fmla="*/ 40323 h 706375"/>
                          <a:gd name="connsiteX25" fmla="*/ 416239 w 641663"/>
                          <a:gd name="connsiteY25" fmla="*/ 2223 h 706375"/>
                          <a:gd name="connsiteX0" fmla="*/ 416239 w 641663"/>
                          <a:gd name="connsiteY0" fmla="*/ 2223 h 706375"/>
                          <a:gd name="connsiteX1" fmla="*/ 378139 w 641663"/>
                          <a:gd name="connsiteY1" fmla="*/ 106998 h 706375"/>
                          <a:gd name="connsiteX2" fmla="*/ 254314 w 641663"/>
                          <a:gd name="connsiteY2" fmla="*/ 30798 h 706375"/>
                          <a:gd name="connsiteX3" fmla="*/ 101914 w 641663"/>
                          <a:gd name="connsiteY3" fmla="*/ 135573 h 706375"/>
                          <a:gd name="connsiteX4" fmla="*/ 35239 w 641663"/>
                          <a:gd name="connsiteY4" fmla="*/ 226061 h 706375"/>
                          <a:gd name="connsiteX5" fmla="*/ 25714 w 641663"/>
                          <a:gd name="connsiteY5" fmla="*/ 307023 h 706375"/>
                          <a:gd name="connsiteX6" fmla="*/ 92389 w 641663"/>
                          <a:gd name="connsiteY6" fmla="*/ 335598 h 706375"/>
                          <a:gd name="connsiteX7" fmla="*/ 159064 w 641663"/>
                          <a:gd name="connsiteY7" fmla="*/ 240348 h 706375"/>
                          <a:gd name="connsiteX8" fmla="*/ 118401 w 641663"/>
                          <a:gd name="connsiteY8" fmla="*/ 303539 h 706375"/>
                          <a:gd name="connsiteX9" fmla="*/ 4102 w 641663"/>
                          <a:gd name="connsiteY9" fmla="*/ 441652 h 706375"/>
                          <a:gd name="connsiteX10" fmla="*/ 54289 w 641663"/>
                          <a:gd name="connsiteY10" fmla="*/ 535622 h 706375"/>
                          <a:gd name="connsiteX11" fmla="*/ 168589 w 641663"/>
                          <a:gd name="connsiteY11" fmla="*/ 459423 h 706375"/>
                          <a:gd name="connsiteX12" fmla="*/ 78101 w 641663"/>
                          <a:gd name="connsiteY12" fmla="*/ 554673 h 706375"/>
                          <a:gd name="connsiteX13" fmla="*/ 130489 w 641663"/>
                          <a:gd name="connsiteY13" fmla="*/ 640398 h 706375"/>
                          <a:gd name="connsiteX14" fmla="*/ 259076 w 641663"/>
                          <a:gd name="connsiteY14" fmla="*/ 611823 h 706375"/>
                          <a:gd name="connsiteX15" fmla="*/ 311464 w 641663"/>
                          <a:gd name="connsiteY15" fmla="*/ 554673 h 706375"/>
                          <a:gd name="connsiteX16" fmla="*/ 225739 w 641663"/>
                          <a:gd name="connsiteY16" fmla="*/ 678498 h 706375"/>
                          <a:gd name="connsiteX17" fmla="*/ 340039 w 641663"/>
                          <a:gd name="connsiteY17" fmla="*/ 697548 h 706375"/>
                          <a:gd name="connsiteX18" fmla="*/ 549589 w 641663"/>
                          <a:gd name="connsiteY18" fmla="*/ 564198 h 706375"/>
                          <a:gd name="connsiteX19" fmla="*/ 635314 w 641663"/>
                          <a:gd name="connsiteY19" fmla="*/ 373698 h 706375"/>
                          <a:gd name="connsiteX20" fmla="*/ 635314 w 641663"/>
                          <a:gd name="connsiteY20" fmla="*/ 278448 h 706375"/>
                          <a:gd name="connsiteX21" fmla="*/ 635314 w 641663"/>
                          <a:gd name="connsiteY21" fmla="*/ 221298 h 706375"/>
                          <a:gd name="connsiteX22" fmla="*/ 618041 w 641663"/>
                          <a:gd name="connsiteY22" fmla="*/ 199422 h 706375"/>
                          <a:gd name="connsiteX23" fmla="*/ 625789 w 641663"/>
                          <a:gd name="connsiteY23" fmla="*/ 87948 h 706375"/>
                          <a:gd name="connsiteX24" fmla="*/ 559114 w 641663"/>
                          <a:gd name="connsiteY24" fmla="*/ 40323 h 706375"/>
                          <a:gd name="connsiteX25" fmla="*/ 416239 w 641663"/>
                          <a:gd name="connsiteY25" fmla="*/ 2223 h 706375"/>
                          <a:gd name="connsiteX0" fmla="*/ 416239 w 641663"/>
                          <a:gd name="connsiteY0" fmla="*/ 905 h 705057"/>
                          <a:gd name="connsiteX1" fmla="*/ 367856 w 641663"/>
                          <a:gd name="connsiteY1" fmla="*/ 77087 h 705057"/>
                          <a:gd name="connsiteX2" fmla="*/ 254314 w 641663"/>
                          <a:gd name="connsiteY2" fmla="*/ 29480 h 705057"/>
                          <a:gd name="connsiteX3" fmla="*/ 101914 w 641663"/>
                          <a:gd name="connsiteY3" fmla="*/ 134255 h 705057"/>
                          <a:gd name="connsiteX4" fmla="*/ 35239 w 641663"/>
                          <a:gd name="connsiteY4" fmla="*/ 224743 h 705057"/>
                          <a:gd name="connsiteX5" fmla="*/ 25714 w 641663"/>
                          <a:gd name="connsiteY5" fmla="*/ 305705 h 705057"/>
                          <a:gd name="connsiteX6" fmla="*/ 92389 w 641663"/>
                          <a:gd name="connsiteY6" fmla="*/ 334280 h 705057"/>
                          <a:gd name="connsiteX7" fmla="*/ 159064 w 641663"/>
                          <a:gd name="connsiteY7" fmla="*/ 239030 h 705057"/>
                          <a:gd name="connsiteX8" fmla="*/ 118401 w 641663"/>
                          <a:gd name="connsiteY8" fmla="*/ 302221 h 705057"/>
                          <a:gd name="connsiteX9" fmla="*/ 4102 w 641663"/>
                          <a:gd name="connsiteY9" fmla="*/ 440334 h 705057"/>
                          <a:gd name="connsiteX10" fmla="*/ 54289 w 641663"/>
                          <a:gd name="connsiteY10" fmla="*/ 534304 h 705057"/>
                          <a:gd name="connsiteX11" fmla="*/ 168589 w 641663"/>
                          <a:gd name="connsiteY11" fmla="*/ 458105 h 705057"/>
                          <a:gd name="connsiteX12" fmla="*/ 78101 w 641663"/>
                          <a:gd name="connsiteY12" fmla="*/ 553355 h 705057"/>
                          <a:gd name="connsiteX13" fmla="*/ 130489 w 641663"/>
                          <a:gd name="connsiteY13" fmla="*/ 639080 h 705057"/>
                          <a:gd name="connsiteX14" fmla="*/ 259076 w 641663"/>
                          <a:gd name="connsiteY14" fmla="*/ 610505 h 705057"/>
                          <a:gd name="connsiteX15" fmla="*/ 311464 w 641663"/>
                          <a:gd name="connsiteY15" fmla="*/ 553355 h 705057"/>
                          <a:gd name="connsiteX16" fmla="*/ 225739 w 641663"/>
                          <a:gd name="connsiteY16" fmla="*/ 677180 h 705057"/>
                          <a:gd name="connsiteX17" fmla="*/ 340039 w 641663"/>
                          <a:gd name="connsiteY17" fmla="*/ 696230 h 705057"/>
                          <a:gd name="connsiteX18" fmla="*/ 549589 w 641663"/>
                          <a:gd name="connsiteY18" fmla="*/ 562880 h 705057"/>
                          <a:gd name="connsiteX19" fmla="*/ 635314 w 641663"/>
                          <a:gd name="connsiteY19" fmla="*/ 372380 h 705057"/>
                          <a:gd name="connsiteX20" fmla="*/ 635314 w 641663"/>
                          <a:gd name="connsiteY20" fmla="*/ 277130 h 705057"/>
                          <a:gd name="connsiteX21" fmla="*/ 635314 w 641663"/>
                          <a:gd name="connsiteY21" fmla="*/ 219980 h 705057"/>
                          <a:gd name="connsiteX22" fmla="*/ 618041 w 641663"/>
                          <a:gd name="connsiteY22" fmla="*/ 198104 h 705057"/>
                          <a:gd name="connsiteX23" fmla="*/ 625789 w 641663"/>
                          <a:gd name="connsiteY23" fmla="*/ 86630 h 705057"/>
                          <a:gd name="connsiteX24" fmla="*/ 559114 w 641663"/>
                          <a:gd name="connsiteY24" fmla="*/ 39005 h 705057"/>
                          <a:gd name="connsiteX25" fmla="*/ 416239 w 641663"/>
                          <a:gd name="connsiteY25" fmla="*/ 905 h 705057"/>
                          <a:gd name="connsiteX0" fmla="*/ 416239 w 641663"/>
                          <a:gd name="connsiteY0" fmla="*/ 65 h 704217"/>
                          <a:gd name="connsiteX1" fmla="*/ 365350 w 641663"/>
                          <a:gd name="connsiteY1" fmla="*/ 46949 h 704217"/>
                          <a:gd name="connsiteX2" fmla="*/ 254314 w 641663"/>
                          <a:gd name="connsiteY2" fmla="*/ 28640 h 704217"/>
                          <a:gd name="connsiteX3" fmla="*/ 101914 w 641663"/>
                          <a:gd name="connsiteY3" fmla="*/ 133415 h 704217"/>
                          <a:gd name="connsiteX4" fmla="*/ 35239 w 641663"/>
                          <a:gd name="connsiteY4" fmla="*/ 223903 h 704217"/>
                          <a:gd name="connsiteX5" fmla="*/ 25714 w 641663"/>
                          <a:gd name="connsiteY5" fmla="*/ 304865 h 704217"/>
                          <a:gd name="connsiteX6" fmla="*/ 92389 w 641663"/>
                          <a:gd name="connsiteY6" fmla="*/ 333440 h 704217"/>
                          <a:gd name="connsiteX7" fmla="*/ 159064 w 641663"/>
                          <a:gd name="connsiteY7" fmla="*/ 238190 h 704217"/>
                          <a:gd name="connsiteX8" fmla="*/ 118401 w 641663"/>
                          <a:gd name="connsiteY8" fmla="*/ 301381 h 704217"/>
                          <a:gd name="connsiteX9" fmla="*/ 4102 w 641663"/>
                          <a:gd name="connsiteY9" fmla="*/ 439494 h 704217"/>
                          <a:gd name="connsiteX10" fmla="*/ 54289 w 641663"/>
                          <a:gd name="connsiteY10" fmla="*/ 533464 h 704217"/>
                          <a:gd name="connsiteX11" fmla="*/ 168589 w 641663"/>
                          <a:gd name="connsiteY11" fmla="*/ 457265 h 704217"/>
                          <a:gd name="connsiteX12" fmla="*/ 78101 w 641663"/>
                          <a:gd name="connsiteY12" fmla="*/ 552515 h 704217"/>
                          <a:gd name="connsiteX13" fmla="*/ 130489 w 641663"/>
                          <a:gd name="connsiteY13" fmla="*/ 638240 h 704217"/>
                          <a:gd name="connsiteX14" fmla="*/ 259076 w 641663"/>
                          <a:gd name="connsiteY14" fmla="*/ 609665 h 704217"/>
                          <a:gd name="connsiteX15" fmla="*/ 311464 w 641663"/>
                          <a:gd name="connsiteY15" fmla="*/ 552515 h 704217"/>
                          <a:gd name="connsiteX16" fmla="*/ 225739 w 641663"/>
                          <a:gd name="connsiteY16" fmla="*/ 676340 h 704217"/>
                          <a:gd name="connsiteX17" fmla="*/ 340039 w 641663"/>
                          <a:gd name="connsiteY17" fmla="*/ 695390 h 704217"/>
                          <a:gd name="connsiteX18" fmla="*/ 549589 w 641663"/>
                          <a:gd name="connsiteY18" fmla="*/ 562040 h 704217"/>
                          <a:gd name="connsiteX19" fmla="*/ 635314 w 641663"/>
                          <a:gd name="connsiteY19" fmla="*/ 371540 h 704217"/>
                          <a:gd name="connsiteX20" fmla="*/ 635314 w 641663"/>
                          <a:gd name="connsiteY20" fmla="*/ 276290 h 704217"/>
                          <a:gd name="connsiteX21" fmla="*/ 635314 w 641663"/>
                          <a:gd name="connsiteY21" fmla="*/ 219140 h 704217"/>
                          <a:gd name="connsiteX22" fmla="*/ 618041 w 641663"/>
                          <a:gd name="connsiteY22" fmla="*/ 197264 h 704217"/>
                          <a:gd name="connsiteX23" fmla="*/ 625789 w 641663"/>
                          <a:gd name="connsiteY23" fmla="*/ 85790 h 704217"/>
                          <a:gd name="connsiteX24" fmla="*/ 559114 w 641663"/>
                          <a:gd name="connsiteY24" fmla="*/ 38165 h 704217"/>
                          <a:gd name="connsiteX25" fmla="*/ 416239 w 641663"/>
                          <a:gd name="connsiteY25" fmla="*/ 65 h 704217"/>
                          <a:gd name="connsiteX0" fmla="*/ 416239 w 641663"/>
                          <a:gd name="connsiteY0" fmla="*/ 152 h 704304"/>
                          <a:gd name="connsiteX1" fmla="*/ 371306 w 641663"/>
                          <a:gd name="connsiteY1" fmla="*/ 25028 h 704304"/>
                          <a:gd name="connsiteX2" fmla="*/ 254314 w 641663"/>
                          <a:gd name="connsiteY2" fmla="*/ 28727 h 704304"/>
                          <a:gd name="connsiteX3" fmla="*/ 101914 w 641663"/>
                          <a:gd name="connsiteY3" fmla="*/ 133502 h 704304"/>
                          <a:gd name="connsiteX4" fmla="*/ 35239 w 641663"/>
                          <a:gd name="connsiteY4" fmla="*/ 223990 h 704304"/>
                          <a:gd name="connsiteX5" fmla="*/ 25714 w 641663"/>
                          <a:gd name="connsiteY5" fmla="*/ 304952 h 704304"/>
                          <a:gd name="connsiteX6" fmla="*/ 92389 w 641663"/>
                          <a:gd name="connsiteY6" fmla="*/ 333527 h 704304"/>
                          <a:gd name="connsiteX7" fmla="*/ 159064 w 641663"/>
                          <a:gd name="connsiteY7" fmla="*/ 238277 h 704304"/>
                          <a:gd name="connsiteX8" fmla="*/ 118401 w 641663"/>
                          <a:gd name="connsiteY8" fmla="*/ 301468 h 704304"/>
                          <a:gd name="connsiteX9" fmla="*/ 4102 w 641663"/>
                          <a:gd name="connsiteY9" fmla="*/ 439581 h 704304"/>
                          <a:gd name="connsiteX10" fmla="*/ 54289 w 641663"/>
                          <a:gd name="connsiteY10" fmla="*/ 533551 h 704304"/>
                          <a:gd name="connsiteX11" fmla="*/ 168589 w 641663"/>
                          <a:gd name="connsiteY11" fmla="*/ 457352 h 704304"/>
                          <a:gd name="connsiteX12" fmla="*/ 78101 w 641663"/>
                          <a:gd name="connsiteY12" fmla="*/ 552602 h 704304"/>
                          <a:gd name="connsiteX13" fmla="*/ 130489 w 641663"/>
                          <a:gd name="connsiteY13" fmla="*/ 638327 h 704304"/>
                          <a:gd name="connsiteX14" fmla="*/ 259076 w 641663"/>
                          <a:gd name="connsiteY14" fmla="*/ 609752 h 704304"/>
                          <a:gd name="connsiteX15" fmla="*/ 311464 w 641663"/>
                          <a:gd name="connsiteY15" fmla="*/ 552602 h 704304"/>
                          <a:gd name="connsiteX16" fmla="*/ 225739 w 641663"/>
                          <a:gd name="connsiteY16" fmla="*/ 676427 h 704304"/>
                          <a:gd name="connsiteX17" fmla="*/ 340039 w 641663"/>
                          <a:gd name="connsiteY17" fmla="*/ 695477 h 704304"/>
                          <a:gd name="connsiteX18" fmla="*/ 549589 w 641663"/>
                          <a:gd name="connsiteY18" fmla="*/ 562127 h 704304"/>
                          <a:gd name="connsiteX19" fmla="*/ 635314 w 641663"/>
                          <a:gd name="connsiteY19" fmla="*/ 371627 h 704304"/>
                          <a:gd name="connsiteX20" fmla="*/ 635314 w 641663"/>
                          <a:gd name="connsiteY20" fmla="*/ 276377 h 704304"/>
                          <a:gd name="connsiteX21" fmla="*/ 635314 w 641663"/>
                          <a:gd name="connsiteY21" fmla="*/ 219227 h 704304"/>
                          <a:gd name="connsiteX22" fmla="*/ 618041 w 641663"/>
                          <a:gd name="connsiteY22" fmla="*/ 197351 h 704304"/>
                          <a:gd name="connsiteX23" fmla="*/ 625789 w 641663"/>
                          <a:gd name="connsiteY23" fmla="*/ 85877 h 704304"/>
                          <a:gd name="connsiteX24" fmla="*/ 559114 w 641663"/>
                          <a:gd name="connsiteY24" fmla="*/ 38252 h 704304"/>
                          <a:gd name="connsiteX25" fmla="*/ 416239 w 641663"/>
                          <a:gd name="connsiteY25" fmla="*/ 152 h 704304"/>
                          <a:gd name="connsiteX0" fmla="*/ 416239 w 641663"/>
                          <a:gd name="connsiteY0" fmla="*/ 489 h 704641"/>
                          <a:gd name="connsiteX1" fmla="*/ 336693 w 641663"/>
                          <a:gd name="connsiteY1" fmla="*/ 17754 h 704641"/>
                          <a:gd name="connsiteX2" fmla="*/ 254314 w 641663"/>
                          <a:gd name="connsiteY2" fmla="*/ 29064 h 704641"/>
                          <a:gd name="connsiteX3" fmla="*/ 101914 w 641663"/>
                          <a:gd name="connsiteY3" fmla="*/ 133839 h 704641"/>
                          <a:gd name="connsiteX4" fmla="*/ 35239 w 641663"/>
                          <a:gd name="connsiteY4" fmla="*/ 224327 h 704641"/>
                          <a:gd name="connsiteX5" fmla="*/ 25714 w 641663"/>
                          <a:gd name="connsiteY5" fmla="*/ 305289 h 704641"/>
                          <a:gd name="connsiteX6" fmla="*/ 92389 w 641663"/>
                          <a:gd name="connsiteY6" fmla="*/ 333864 h 704641"/>
                          <a:gd name="connsiteX7" fmla="*/ 159064 w 641663"/>
                          <a:gd name="connsiteY7" fmla="*/ 238614 h 704641"/>
                          <a:gd name="connsiteX8" fmla="*/ 118401 w 641663"/>
                          <a:gd name="connsiteY8" fmla="*/ 301805 h 704641"/>
                          <a:gd name="connsiteX9" fmla="*/ 4102 w 641663"/>
                          <a:gd name="connsiteY9" fmla="*/ 439918 h 704641"/>
                          <a:gd name="connsiteX10" fmla="*/ 54289 w 641663"/>
                          <a:gd name="connsiteY10" fmla="*/ 533888 h 704641"/>
                          <a:gd name="connsiteX11" fmla="*/ 168589 w 641663"/>
                          <a:gd name="connsiteY11" fmla="*/ 457689 h 704641"/>
                          <a:gd name="connsiteX12" fmla="*/ 78101 w 641663"/>
                          <a:gd name="connsiteY12" fmla="*/ 552939 h 704641"/>
                          <a:gd name="connsiteX13" fmla="*/ 130489 w 641663"/>
                          <a:gd name="connsiteY13" fmla="*/ 638664 h 704641"/>
                          <a:gd name="connsiteX14" fmla="*/ 259076 w 641663"/>
                          <a:gd name="connsiteY14" fmla="*/ 610089 h 704641"/>
                          <a:gd name="connsiteX15" fmla="*/ 311464 w 641663"/>
                          <a:gd name="connsiteY15" fmla="*/ 552939 h 704641"/>
                          <a:gd name="connsiteX16" fmla="*/ 225739 w 641663"/>
                          <a:gd name="connsiteY16" fmla="*/ 676764 h 704641"/>
                          <a:gd name="connsiteX17" fmla="*/ 340039 w 641663"/>
                          <a:gd name="connsiteY17" fmla="*/ 695814 h 704641"/>
                          <a:gd name="connsiteX18" fmla="*/ 549589 w 641663"/>
                          <a:gd name="connsiteY18" fmla="*/ 562464 h 704641"/>
                          <a:gd name="connsiteX19" fmla="*/ 635314 w 641663"/>
                          <a:gd name="connsiteY19" fmla="*/ 371964 h 704641"/>
                          <a:gd name="connsiteX20" fmla="*/ 635314 w 641663"/>
                          <a:gd name="connsiteY20" fmla="*/ 276714 h 704641"/>
                          <a:gd name="connsiteX21" fmla="*/ 635314 w 641663"/>
                          <a:gd name="connsiteY21" fmla="*/ 219564 h 704641"/>
                          <a:gd name="connsiteX22" fmla="*/ 618041 w 641663"/>
                          <a:gd name="connsiteY22" fmla="*/ 197688 h 704641"/>
                          <a:gd name="connsiteX23" fmla="*/ 625789 w 641663"/>
                          <a:gd name="connsiteY23" fmla="*/ 86214 h 704641"/>
                          <a:gd name="connsiteX24" fmla="*/ 559114 w 641663"/>
                          <a:gd name="connsiteY24" fmla="*/ 38589 h 704641"/>
                          <a:gd name="connsiteX25" fmla="*/ 416239 w 641663"/>
                          <a:gd name="connsiteY25" fmla="*/ 489 h 704641"/>
                          <a:gd name="connsiteX0" fmla="*/ 416239 w 641663"/>
                          <a:gd name="connsiteY0" fmla="*/ 1850 h 706002"/>
                          <a:gd name="connsiteX1" fmla="*/ 335783 w 641663"/>
                          <a:gd name="connsiteY1" fmla="*/ 8462 h 706002"/>
                          <a:gd name="connsiteX2" fmla="*/ 254314 w 641663"/>
                          <a:gd name="connsiteY2" fmla="*/ 30425 h 706002"/>
                          <a:gd name="connsiteX3" fmla="*/ 101914 w 641663"/>
                          <a:gd name="connsiteY3" fmla="*/ 135200 h 706002"/>
                          <a:gd name="connsiteX4" fmla="*/ 35239 w 641663"/>
                          <a:gd name="connsiteY4" fmla="*/ 225688 h 706002"/>
                          <a:gd name="connsiteX5" fmla="*/ 25714 w 641663"/>
                          <a:gd name="connsiteY5" fmla="*/ 306650 h 706002"/>
                          <a:gd name="connsiteX6" fmla="*/ 92389 w 641663"/>
                          <a:gd name="connsiteY6" fmla="*/ 335225 h 706002"/>
                          <a:gd name="connsiteX7" fmla="*/ 159064 w 641663"/>
                          <a:gd name="connsiteY7" fmla="*/ 239975 h 706002"/>
                          <a:gd name="connsiteX8" fmla="*/ 118401 w 641663"/>
                          <a:gd name="connsiteY8" fmla="*/ 303166 h 706002"/>
                          <a:gd name="connsiteX9" fmla="*/ 4102 w 641663"/>
                          <a:gd name="connsiteY9" fmla="*/ 441279 h 706002"/>
                          <a:gd name="connsiteX10" fmla="*/ 54289 w 641663"/>
                          <a:gd name="connsiteY10" fmla="*/ 535249 h 706002"/>
                          <a:gd name="connsiteX11" fmla="*/ 168589 w 641663"/>
                          <a:gd name="connsiteY11" fmla="*/ 459050 h 706002"/>
                          <a:gd name="connsiteX12" fmla="*/ 78101 w 641663"/>
                          <a:gd name="connsiteY12" fmla="*/ 554300 h 706002"/>
                          <a:gd name="connsiteX13" fmla="*/ 130489 w 641663"/>
                          <a:gd name="connsiteY13" fmla="*/ 640025 h 706002"/>
                          <a:gd name="connsiteX14" fmla="*/ 259076 w 641663"/>
                          <a:gd name="connsiteY14" fmla="*/ 611450 h 706002"/>
                          <a:gd name="connsiteX15" fmla="*/ 311464 w 641663"/>
                          <a:gd name="connsiteY15" fmla="*/ 554300 h 706002"/>
                          <a:gd name="connsiteX16" fmla="*/ 225739 w 641663"/>
                          <a:gd name="connsiteY16" fmla="*/ 678125 h 706002"/>
                          <a:gd name="connsiteX17" fmla="*/ 340039 w 641663"/>
                          <a:gd name="connsiteY17" fmla="*/ 697175 h 706002"/>
                          <a:gd name="connsiteX18" fmla="*/ 549589 w 641663"/>
                          <a:gd name="connsiteY18" fmla="*/ 563825 h 706002"/>
                          <a:gd name="connsiteX19" fmla="*/ 635314 w 641663"/>
                          <a:gd name="connsiteY19" fmla="*/ 373325 h 706002"/>
                          <a:gd name="connsiteX20" fmla="*/ 635314 w 641663"/>
                          <a:gd name="connsiteY20" fmla="*/ 278075 h 706002"/>
                          <a:gd name="connsiteX21" fmla="*/ 635314 w 641663"/>
                          <a:gd name="connsiteY21" fmla="*/ 220925 h 706002"/>
                          <a:gd name="connsiteX22" fmla="*/ 618041 w 641663"/>
                          <a:gd name="connsiteY22" fmla="*/ 199049 h 706002"/>
                          <a:gd name="connsiteX23" fmla="*/ 625789 w 641663"/>
                          <a:gd name="connsiteY23" fmla="*/ 87575 h 706002"/>
                          <a:gd name="connsiteX24" fmla="*/ 559114 w 641663"/>
                          <a:gd name="connsiteY24" fmla="*/ 39950 h 706002"/>
                          <a:gd name="connsiteX25" fmla="*/ 416239 w 641663"/>
                          <a:gd name="connsiteY25" fmla="*/ 1850 h 706002"/>
                          <a:gd name="connsiteX0" fmla="*/ 486463 w 641663"/>
                          <a:gd name="connsiteY0" fmla="*/ 1463 h 709270"/>
                          <a:gd name="connsiteX1" fmla="*/ 335783 w 641663"/>
                          <a:gd name="connsiteY1" fmla="*/ 11730 h 709270"/>
                          <a:gd name="connsiteX2" fmla="*/ 254314 w 641663"/>
                          <a:gd name="connsiteY2" fmla="*/ 33693 h 709270"/>
                          <a:gd name="connsiteX3" fmla="*/ 101914 w 641663"/>
                          <a:gd name="connsiteY3" fmla="*/ 138468 h 709270"/>
                          <a:gd name="connsiteX4" fmla="*/ 35239 w 641663"/>
                          <a:gd name="connsiteY4" fmla="*/ 228956 h 709270"/>
                          <a:gd name="connsiteX5" fmla="*/ 25714 w 641663"/>
                          <a:gd name="connsiteY5" fmla="*/ 309918 h 709270"/>
                          <a:gd name="connsiteX6" fmla="*/ 92389 w 641663"/>
                          <a:gd name="connsiteY6" fmla="*/ 338493 h 709270"/>
                          <a:gd name="connsiteX7" fmla="*/ 159064 w 641663"/>
                          <a:gd name="connsiteY7" fmla="*/ 243243 h 709270"/>
                          <a:gd name="connsiteX8" fmla="*/ 118401 w 641663"/>
                          <a:gd name="connsiteY8" fmla="*/ 306434 h 709270"/>
                          <a:gd name="connsiteX9" fmla="*/ 4102 w 641663"/>
                          <a:gd name="connsiteY9" fmla="*/ 444547 h 709270"/>
                          <a:gd name="connsiteX10" fmla="*/ 54289 w 641663"/>
                          <a:gd name="connsiteY10" fmla="*/ 538517 h 709270"/>
                          <a:gd name="connsiteX11" fmla="*/ 168589 w 641663"/>
                          <a:gd name="connsiteY11" fmla="*/ 462318 h 709270"/>
                          <a:gd name="connsiteX12" fmla="*/ 78101 w 641663"/>
                          <a:gd name="connsiteY12" fmla="*/ 557568 h 709270"/>
                          <a:gd name="connsiteX13" fmla="*/ 130489 w 641663"/>
                          <a:gd name="connsiteY13" fmla="*/ 643293 h 709270"/>
                          <a:gd name="connsiteX14" fmla="*/ 259076 w 641663"/>
                          <a:gd name="connsiteY14" fmla="*/ 614718 h 709270"/>
                          <a:gd name="connsiteX15" fmla="*/ 311464 w 641663"/>
                          <a:gd name="connsiteY15" fmla="*/ 557568 h 709270"/>
                          <a:gd name="connsiteX16" fmla="*/ 225739 w 641663"/>
                          <a:gd name="connsiteY16" fmla="*/ 681393 h 709270"/>
                          <a:gd name="connsiteX17" fmla="*/ 340039 w 641663"/>
                          <a:gd name="connsiteY17" fmla="*/ 700443 h 709270"/>
                          <a:gd name="connsiteX18" fmla="*/ 549589 w 641663"/>
                          <a:gd name="connsiteY18" fmla="*/ 567093 h 709270"/>
                          <a:gd name="connsiteX19" fmla="*/ 635314 w 641663"/>
                          <a:gd name="connsiteY19" fmla="*/ 376593 h 709270"/>
                          <a:gd name="connsiteX20" fmla="*/ 635314 w 641663"/>
                          <a:gd name="connsiteY20" fmla="*/ 281343 h 709270"/>
                          <a:gd name="connsiteX21" fmla="*/ 635314 w 641663"/>
                          <a:gd name="connsiteY21" fmla="*/ 224193 h 709270"/>
                          <a:gd name="connsiteX22" fmla="*/ 618041 w 641663"/>
                          <a:gd name="connsiteY22" fmla="*/ 202317 h 709270"/>
                          <a:gd name="connsiteX23" fmla="*/ 625789 w 641663"/>
                          <a:gd name="connsiteY23" fmla="*/ 90843 h 709270"/>
                          <a:gd name="connsiteX24" fmla="*/ 559114 w 641663"/>
                          <a:gd name="connsiteY24" fmla="*/ 43218 h 709270"/>
                          <a:gd name="connsiteX25" fmla="*/ 486463 w 641663"/>
                          <a:gd name="connsiteY25" fmla="*/ 1463 h 709270"/>
                          <a:gd name="connsiteX0" fmla="*/ 486463 w 641663"/>
                          <a:gd name="connsiteY0" fmla="*/ 1463 h 709270"/>
                          <a:gd name="connsiteX1" fmla="*/ 335783 w 641663"/>
                          <a:gd name="connsiteY1" fmla="*/ 11730 h 709270"/>
                          <a:gd name="connsiteX2" fmla="*/ 254314 w 641663"/>
                          <a:gd name="connsiteY2" fmla="*/ 33693 h 709270"/>
                          <a:gd name="connsiteX3" fmla="*/ 101914 w 641663"/>
                          <a:gd name="connsiteY3" fmla="*/ 138468 h 709270"/>
                          <a:gd name="connsiteX4" fmla="*/ 35239 w 641663"/>
                          <a:gd name="connsiteY4" fmla="*/ 228956 h 709270"/>
                          <a:gd name="connsiteX5" fmla="*/ 25714 w 641663"/>
                          <a:gd name="connsiteY5" fmla="*/ 309918 h 709270"/>
                          <a:gd name="connsiteX6" fmla="*/ 92389 w 641663"/>
                          <a:gd name="connsiteY6" fmla="*/ 338493 h 709270"/>
                          <a:gd name="connsiteX7" fmla="*/ 159064 w 641663"/>
                          <a:gd name="connsiteY7" fmla="*/ 243243 h 709270"/>
                          <a:gd name="connsiteX8" fmla="*/ 118401 w 641663"/>
                          <a:gd name="connsiteY8" fmla="*/ 306434 h 709270"/>
                          <a:gd name="connsiteX9" fmla="*/ 4102 w 641663"/>
                          <a:gd name="connsiteY9" fmla="*/ 444547 h 709270"/>
                          <a:gd name="connsiteX10" fmla="*/ 54289 w 641663"/>
                          <a:gd name="connsiteY10" fmla="*/ 538517 h 709270"/>
                          <a:gd name="connsiteX11" fmla="*/ 168589 w 641663"/>
                          <a:gd name="connsiteY11" fmla="*/ 462318 h 709270"/>
                          <a:gd name="connsiteX12" fmla="*/ 78101 w 641663"/>
                          <a:gd name="connsiteY12" fmla="*/ 557568 h 709270"/>
                          <a:gd name="connsiteX13" fmla="*/ 130489 w 641663"/>
                          <a:gd name="connsiteY13" fmla="*/ 643293 h 709270"/>
                          <a:gd name="connsiteX14" fmla="*/ 259076 w 641663"/>
                          <a:gd name="connsiteY14" fmla="*/ 614718 h 709270"/>
                          <a:gd name="connsiteX15" fmla="*/ 311464 w 641663"/>
                          <a:gd name="connsiteY15" fmla="*/ 557568 h 709270"/>
                          <a:gd name="connsiteX16" fmla="*/ 225739 w 641663"/>
                          <a:gd name="connsiteY16" fmla="*/ 681393 h 709270"/>
                          <a:gd name="connsiteX17" fmla="*/ 340039 w 641663"/>
                          <a:gd name="connsiteY17" fmla="*/ 700443 h 709270"/>
                          <a:gd name="connsiteX18" fmla="*/ 549589 w 641663"/>
                          <a:gd name="connsiteY18" fmla="*/ 567093 h 709270"/>
                          <a:gd name="connsiteX19" fmla="*/ 635314 w 641663"/>
                          <a:gd name="connsiteY19" fmla="*/ 376593 h 709270"/>
                          <a:gd name="connsiteX20" fmla="*/ 635314 w 641663"/>
                          <a:gd name="connsiteY20" fmla="*/ 281343 h 709270"/>
                          <a:gd name="connsiteX21" fmla="*/ 635314 w 641663"/>
                          <a:gd name="connsiteY21" fmla="*/ 224193 h 709270"/>
                          <a:gd name="connsiteX22" fmla="*/ 625789 w 641663"/>
                          <a:gd name="connsiteY22" fmla="*/ 90843 h 709270"/>
                          <a:gd name="connsiteX23" fmla="*/ 559114 w 641663"/>
                          <a:gd name="connsiteY23" fmla="*/ 43218 h 709270"/>
                          <a:gd name="connsiteX24" fmla="*/ 486463 w 641663"/>
                          <a:gd name="connsiteY24" fmla="*/ 1463 h 709270"/>
                          <a:gd name="connsiteX0" fmla="*/ 486463 w 641663"/>
                          <a:gd name="connsiteY0" fmla="*/ 1463 h 709270"/>
                          <a:gd name="connsiteX1" fmla="*/ 335783 w 641663"/>
                          <a:gd name="connsiteY1" fmla="*/ 11730 h 709270"/>
                          <a:gd name="connsiteX2" fmla="*/ 254314 w 641663"/>
                          <a:gd name="connsiteY2" fmla="*/ 33693 h 709270"/>
                          <a:gd name="connsiteX3" fmla="*/ 101914 w 641663"/>
                          <a:gd name="connsiteY3" fmla="*/ 138468 h 709270"/>
                          <a:gd name="connsiteX4" fmla="*/ 35239 w 641663"/>
                          <a:gd name="connsiteY4" fmla="*/ 228956 h 709270"/>
                          <a:gd name="connsiteX5" fmla="*/ 25714 w 641663"/>
                          <a:gd name="connsiteY5" fmla="*/ 309918 h 709270"/>
                          <a:gd name="connsiteX6" fmla="*/ 92389 w 641663"/>
                          <a:gd name="connsiteY6" fmla="*/ 338493 h 709270"/>
                          <a:gd name="connsiteX7" fmla="*/ 159064 w 641663"/>
                          <a:gd name="connsiteY7" fmla="*/ 243243 h 709270"/>
                          <a:gd name="connsiteX8" fmla="*/ 118401 w 641663"/>
                          <a:gd name="connsiteY8" fmla="*/ 306434 h 709270"/>
                          <a:gd name="connsiteX9" fmla="*/ 4102 w 641663"/>
                          <a:gd name="connsiteY9" fmla="*/ 444547 h 709270"/>
                          <a:gd name="connsiteX10" fmla="*/ 54289 w 641663"/>
                          <a:gd name="connsiteY10" fmla="*/ 538517 h 709270"/>
                          <a:gd name="connsiteX11" fmla="*/ 168589 w 641663"/>
                          <a:gd name="connsiteY11" fmla="*/ 462318 h 709270"/>
                          <a:gd name="connsiteX12" fmla="*/ 78101 w 641663"/>
                          <a:gd name="connsiteY12" fmla="*/ 557568 h 709270"/>
                          <a:gd name="connsiteX13" fmla="*/ 130489 w 641663"/>
                          <a:gd name="connsiteY13" fmla="*/ 643293 h 709270"/>
                          <a:gd name="connsiteX14" fmla="*/ 259076 w 641663"/>
                          <a:gd name="connsiteY14" fmla="*/ 614718 h 709270"/>
                          <a:gd name="connsiteX15" fmla="*/ 311464 w 641663"/>
                          <a:gd name="connsiteY15" fmla="*/ 557568 h 709270"/>
                          <a:gd name="connsiteX16" fmla="*/ 225739 w 641663"/>
                          <a:gd name="connsiteY16" fmla="*/ 681393 h 709270"/>
                          <a:gd name="connsiteX17" fmla="*/ 340039 w 641663"/>
                          <a:gd name="connsiteY17" fmla="*/ 700443 h 709270"/>
                          <a:gd name="connsiteX18" fmla="*/ 549589 w 641663"/>
                          <a:gd name="connsiteY18" fmla="*/ 567093 h 709270"/>
                          <a:gd name="connsiteX19" fmla="*/ 635314 w 641663"/>
                          <a:gd name="connsiteY19" fmla="*/ 376593 h 709270"/>
                          <a:gd name="connsiteX20" fmla="*/ 635314 w 641663"/>
                          <a:gd name="connsiteY20" fmla="*/ 281343 h 709270"/>
                          <a:gd name="connsiteX21" fmla="*/ 633947 w 641663"/>
                          <a:gd name="connsiteY21" fmla="*/ 208216 h 709270"/>
                          <a:gd name="connsiteX22" fmla="*/ 625789 w 641663"/>
                          <a:gd name="connsiteY22" fmla="*/ 90843 h 709270"/>
                          <a:gd name="connsiteX23" fmla="*/ 559114 w 641663"/>
                          <a:gd name="connsiteY23" fmla="*/ 43218 h 709270"/>
                          <a:gd name="connsiteX24" fmla="*/ 486463 w 641663"/>
                          <a:gd name="connsiteY24" fmla="*/ 1463 h 709270"/>
                          <a:gd name="connsiteX0" fmla="*/ 486463 w 639618"/>
                          <a:gd name="connsiteY0" fmla="*/ 1463 h 709270"/>
                          <a:gd name="connsiteX1" fmla="*/ 335783 w 639618"/>
                          <a:gd name="connsiteY1" fmla="*/ 11730 h 709270"/>
                          <a:gd name="connsiteX2" fmla="*/ 254314 w 639618"/>
                          <a:gd name="connsiteY2" fmla="*/ 33693 h 709270"/>
                          <a:gd name="connsiteX3" fmla="*/ 101914 w 639618"/>
                          <a:gd name="connsiteY3" fmla="*/ 138468 h 709270"/>
                          <a:gd name="connsiteX4" fmla="*/ 35239 w 639618"/>
                          <a:gd name="connsiteY4" fmla="*/ 228956 h 709270"/>
                          <a:gd name="connsiteX5" fmla="*/ 25714 w 639618"/>
                          <a:gd name="connsiteY5" fmla="*/ 309918 h 709270"/>
                          <a:gd name="connsiteX6" fmla="*/ 92389 w 639618"/>
                          <a:gd name="connsiteY6" fmla="*/ 338493 h 709270"/>
                          <a:gd name="connsiteX7" fmla="*/ 159064 w 639618"/>
                          <a:gd name="connsiteY7" fmla="*/ 243243 h 709270"/>
                          <a:gd name="connsiteX8" fmla="*/ 118401 w 639618"/>
                          <a:gd name="connsiteY8" fmla="*/ 306434 h 709270"/>
                          <a:gd name="connsiteX9" fmla="*/ 4102 w 639618"/>
                          <a:gd name="connsiteY9" fmla="*/ 444547 h 709270"/>
                          <a:gd name="connsiteX10" fmla="*/ 54289 w 639618"/>
                          <a:gd name="connsiteY10" fmla="*/ 538517 h 709270"/>
                          <a:gd name="connsiteX11" fmla="*/ 168589 w 639618"/>
                          <a:gd name="connsiteY11" fmla="*/ 462318 h 709270"/>
                          <a:gd name="connsiteX12" fmla="*/ 78101 w 639618"/>
                          <a:gd name="connsiteY12" fmla="*/ 557568 h 709270"/>
                          <a:gd name="connsiteX13" fmla="*/ 130489 w 639618"/>
                          <a:gd name="connsiteY13" fmla="*/ 643293 h 709270"/>
                          <a:gd name="connsiteX14" fmla="*/ 259076 w 639618"/>
                          <a:gd name="connsiteY14" fmla="*/ 614718 h 709270"/>
                          <a:gd name="connsiteX15" fmla="*/ 311464 w 639618"/>
                          <a:gd name="connsiteY15" fmla="*/ 557568 h 709270"/>
                          <a:gd name="connsiteX16" fmla="*/ 225739 w 639618"/>
                          <a:gd name="connsiteY16" fmla="*/ 681393 h 709270"/>
                          <a:gd name="connsiteX17" fmla="*/ 340039 w 639618"/>
                          <a:gd name="connsiteY17" fmla="*/ 700443 h 709270"/>
                          <a:gd name="connsiteX18" fmla="*/ 549589 w 639618"/>
                          <a:gd name="connsiteY18" fmla="*/ 567093 h 709270"/>
                          <a:gd name="connsiteX19" fmla="*/ 635314 w 639618"/>
                          <a:gd name="connsiteY19" fmla="*/ 376593 h 709270"/>
                          <a:gd name="connsiteX20" fmla="*/ 627677 w 639618"/>
                          <a:gd name="connsiteY20" fmla="*/ 314238 h 709270"/>
                          <a:gd name="connsiteX21" fmla="*/ 633947 w 639618"/>
                          <a:gd name="connsiteY21" fmla="*/ 208216 h 709270"/>
                          <a:gd name="connsiteX22" fmla="*/ 625789 w 639618"/>
                          <a:gd name="connsiteY22" fmla="*/ 90843 h 709270"/>
                          <a:gd name="connsiteX23" fmla="*/ 559114 w 639618"/>
                          <a:gd name="connsiteY23" fmla="*/ 43218 h 709270"/>
                          <a:gd name="connsiteX24" fmla="*/ 486463 w 639618"/>
                          <a:gd name="connsiteY24" fmla="*/ 1463 h 709270"/>
                          <a:gd name="connsiteX0" fmla="*/ 486463 w 634072"/>
                          <a:gd name="connsiteY0" fmla="*/ 1463 h 709270"/>
                          <a:gd name="connsiteX1" fmla="*/ 335783 w 634072"/>
                          <a:gd name="connsiteY1" fmla="*/ 11730 h 709270"/>
                          <a:gd name="connsiteX2" fmla="*/ 254314 w 634072"/>
                          <a:gd name="connsiteY2" fmla="*/ 33693 h 709270"/>
                          <a:gd name="connsiteX3" fmla="*/ 101914 w 634072"/>
                          <a:gd name="connsiteY3" fmla="*/ 138468 h 709270"/>
                          <a:gd name="connsiteX4" fmla="*/ 35239 w 634072"/>
                          <a:gd name="connsiteY4" fmla="*/ 228956 h 709270"/>
                          <a:gd name="connsiteX5" fmla="*/ 25714 w 634072"/>
                          <a:gd name="connsiteY5" fmla="*/ 309918 h 709270"/>
                          <a:gd name="connsiteX6" fmla="*/ 92389 w 634072"/>
                          <a:gd name="connsiteY6" fmla="*/ 338493 h 709270"/>
                          <a:gd name="connsiteX7" fmla="*/ 159064 w 634072"/>
                          <a:gd name="connsiteY7" fmla="*/ 243243 h 709270"/>
                          <a:gd name="connsiteX8" fmla="*/ 118401 w 634072"/>
                          <a:gd name="connsiteY8" fmla="*/ 306434 h 709270"/>
                          <a:gd name="connsiteX9" fmla="*/ 4102 w 634072"/>
                          <a:gd name="connsiteY9" fmla="*/ 444547 h 709270"/>
                          <a:gd name="connsiteX10" fmla="*/ 54289 w 634072"/>
                          <a:gd name="connsiteY10" fmla="*/ 538517 h 709270"/>
                          <a:gd name="connsiteX11" fmla="*/ 168589 w 634072"/>
                          <a:gd name="connsiteY11" fmla="*/ 462318 h 709270"/>
                          <a:gd name="connsiteX12" fmla="*/ 78101 w 634072"/>
                          <a:gd name="connsiteY12" fmla="*/ 557568 h 709270"/>
                          <a:gd name="connsiteX13" fmla="*/ 130489 w 634072"/>
                          <a:gd name="connsiteY13" fmla="*/ 643293 h 709270"/>
                          <a:gd name="connsiteX14" fmla="*/ 259076 w 634072"/>
                          <a:gd name="connsiteY14" fmla="*/ 614718 h 709270"/>
                          <a:gd name="connsiteX15" fmla="*/ 311464 w 634072"/>
                          <a:gd name="connsiteY15" fmla="*/ 557568 h 709270"/>
                          <a:gd name="connsiteX16" fmla="*/ 225739 w 634072"/>
                          <a:gd name="connsiteY16" fmla="*/ 681393 h 709270"/>
                          <a:gd name="connsiteX17" fmla="*/ 340039 w 634072"/>
                          <a:gd name="connsiteY17" fmla="*/ 700443 h 709270"/>
                          <a:gd name="connsiteX18" fmla="*/ 549589 w 634072"/>
                          <a:gd name="connsiteY18" fmla="*/ 567093 h 709270"/>
                          <a:gd name="connsiteX19" fmla="*/ 619759 w 634072"/>
                          <a:gd name="connsiteY19" fmla="*/ 377997 h 709270"/>
                          <a:gd name="connsiteX20" fmla="*/ 627677 w 634072"/>
                          <a:gd name="connsiteY20" fmla="*/ 314238 h 709270"/>
                          <a:gd name="connsiteX21" fmla="*/ 633947 w 634072"/>
                          <a:gd name="connsiteY21" fmla="*/ 208216 h 709270"/>
                          <a:gd name="connsiteX22" fmla="*/ 625789 w 634072"/>
                          <a:gd name="connsiteY22" fmla="*/ 90843 h 709270"/>
                          <a:gd name="connsiteX23" fmla="*/ 559114 w 634072"/>
                          <a:gd name="connsiteY23" fmla="*/ 43218 h 709270"/>
                          <a:gd name="connsiteX24" fmla="*/ 486463 w 634072"/>
                          <a:gd name="connsiteY24" fmla="*/ 1463 h 709270"/>
                          <a:gd name="connsiteX0" fmla="*/ 486463 w 634072"/>
                          <a:gd name="connsiteY0" fmla="*/ 3196 h 711003"/>
                          <a:gd name="connsiteX1" fmla="*/ 353475 w 634072"/>
                          <a:gd name="connsiteY1" fmla="*/ 6498 h 711003"/>
                          <a:gd name="connsiteX2" fmla="*/ 254314 w 634072"/>
                          <a:gd name="connsiteY2" fmla="*/ 35426 h 711003"/>
                          <a:gd name="connsiteX3" fmla="*/ 101914 w 634072"/>
                          <a:gd name="connsiteY3" fmla="*/ 140201 h 711003"/>
                          <a:gd name="connsiteX4" fmla="*/ 35239 w 634072"/>
                          <a:gd name="connsiteY4" fmla="*/ 230689 h 711003"/>
                          <a:gd name="connsiteX5" fmla="*/ 25714 w 634072"/>
                          <a:gd name="connsiteY5" fmla="*/ 311651 h 711003"/>
                          <a:gd name="connsiteX6" fmla="*/ 92389 w 634072"/>
                          <a:gd name="connsiteY6" fmla="*/ 340226 h 711003"/>
                          <a:gd name="connsiteX7" fmla="*/ 159064 w 634072"/>
                          <a:gd name="connsiteY7" fmla="*/ 244976 h 711003"/>
                          <a:gd name="connsiteX8" fmla="*/ 118401 w 634072"/>
                          <a:gd name="connsiteY8" fmla="*/ 308167 h 711003"/>
                          <a:gd name="connsiteX9" fmla="*/ 4102 w 634072"/>
                          <a:gd name="connsiteY9" fmla="*/ 446280 h 711003"/>
                          <a:gd name="connsiteX10" fmla="*/ 54289 w 634072"/>
                          <a:gd name="connsiteY10" fmla="*/ 540250 h 711003"/>
                          <a:gd name="connsiteX11" fmla="*/ 168589 w 634072"/>
                          <a:gd name="connsiteY11" fmla="*/ 464051 h 711003"/>
                          <a:gd name="connsiteX12" fmla="*/ 78101 w 634072"/>
                          <a:gd name="connsiteY12" fmla="*/ 559301 h 711003"/>
                          <a:gd name="connsiteX13" fmla="*/ 130489 w 634072"/>
                          <a:gd name="connsiteY13" fmla="*/ 645026 h 711003"/>
                          <a:gd name="connsiteX14" fmla="*/ 259076 w 634072"/>
                          <a:gd name="connsiteY14" fmla="*/ 616451 h 711003"/>
                          <a:gd name="connsiteX15" fmla="*/ 311464 w 634072"/>
                          <a:gd name="connsiteY15" fmla="*/ 559301 h 711003"/>
                          <a:gd name="connsiteX16" fmla="*/ 225739 w 634072"/>
                          <a:gd name="connsiteY16" fmla="*/ 683126 h 711003"/>
                          <a:gd name="connsiteX17" fmla="*/ 340039 w 634072"/>
                          <a:gd name="connsiteY17" fmla="*/ 702176 h 711003"/>
                          <a:gd name="connsiteX18" fmla="*/ 549589 w 634072"/>
                          <a:gd name="connsiteY18" fmla="*/ 568826 h 711003"/>
                          <a:gd name="connsiteX19" fmla="*/ 619759 w 634072"/>
                          <a:gd name="connsiteY19" fmla="*/ 379730 h 711003"/>
                          <a:gd name="connsiteX20" fmla="*/ 627677 w 634072"/>
                          <a:gd name="connsiteY20" fmla="*/ 315971 h 711003"/>
                          <a:gd name="connsiteX21" fmla="*/ 633947 w 634072"/>
                          <a:gd name="connsiteY21" fmla="*/ 209949 h 711003"/>
                          <a:gd name="connsiteX22" fmla="*/ 625789 w 634072"/>
                          <a:gd name="connsiteY22" fmla="*/ 92576 h 711003"/>
                          <a:gd name="connsiteX23" fmla="*/ 559114 w 634072"/>
                          <a:gd name="connsiteY23" fmla="*/ 44951 h 711003"/>
                          <a:gd name="connsiteX24" fmla="*/ 486463 w 634072"/>
                          <a:gd name="connsiteY24" fmla="*/ 3196 h 711003"/>
                          <a:gd name="connsiteX0" fmla="*/ 486463 w 634072"/>
                          <a:gd name="connsiteY0" fmla="*/ 10201 h 718008"/>
                          <a:gd name="connsiteX1" fmla="*/ 353475 w 634072"/>
                          <a:gd name="connsiteY1" fmla="*/ 13503 h 718008"/>
                          <a:gd name="connsiteX2" fmla="*/ 254314 w 634072"/>
                          <a:gd name="connsiteY2" fmla="*/ 42431 h 718008"/>
                          <a:gd name="connsiteX3" fmla="*/ 101914 w 634072"/>
                          <a:gd name="connsiteY3" fmla="*/ 147206 h 718008"/>
                          <a:gd name="connsiteX4" fmla="*/ 35239 w 634072"/>
                          <a:gd name="connsiteY4" fmla="*/ 237694 h 718008"/>
                          <a:gd name="connsiteX5" fmla="*/ 25714 w 634072"/>
                          <a:gd name="connsiteY5" fmla="*/ 318656 h 718008"/>
                          <a:gd name="connsiteX6" fmla="*/ 92389 w 634072"/>
                          <a:gd name="connsiteY6" fmla="*/ 347231 h 718008"/>
                          <a:gd name="connsiteX7" fmla="*/ 159064 w 634072"/>
                          <a:gd name="connsiteY7" fmla="*/ 251981 h 718008"/>
                          <a:gd name="connsiteX8" fmla="*/ 118401 w 634072"/>
                          <a:gd name="connsiteY8" fmla="*/ 315172 h 718008"/>
                          <a:gd name="connsiteX9" fmla="*/ 4102 w 634072"/>
                          <a:gd name="connsiteY9" fmla="*/ 453285 h 718008"/>
                          <a:gd name="connsiteX10" fmla="*/ 54289 w 634072"/>
                          <a:gd name="connsiteY10" fmla="*/ 547255 h 718008"/>
                          <a:gd name="connsiteX11" fmla="*/ 168589 w 634072"/>
                          <a:gd name="connsiteY11" fmla="*/ 471056 h 718008"/>
                          <a:gd name="connsiteX12" fmla="*/ 78101 w 634072"/>
                          <a:gd name="connsiteY12" fmla="*/ 566306 h 718008"/>
                          <a:gd name="connsiteX13" fmla="*/ 130489 w 634072"/>
                          <a:gd name="connsiteY13" fmla="*/ 652031 h 718008"/>
                          <a:gd name="connsiteX14" fmla="*/ 259076 w 634072"/>
                          <a:gd name="connsiteY14" fmla="*/ 623456 h 718008"/>
                          <a:gd name="connsiteX15" fmla="*/ 311464 w 634072"/>
                          <a:gd name="connsiteY15" fmla="*/ 566306 h 718008"/>
                          <a:gd name="connsiteX16" fmla="*/ 225739 w 634072"/>
                          <a:gd name="connsiteY16" fmla="*/ 690131 h 718008"/>
                          <a:gd name="connsiteX17" fmla="*/ 340039 w 634072"/>
                          <a:gd name="connsiteY17" fmla="*/ 709181 h 718008"/>
                          <a:gd name="connsiteX18" fmla="*/ 549589 w 634072"/>
                          <a:gd name="connsiteY18" fmla="*/ 575831 h 718008"/>
                          <a:gd name="connsiteX19" fmla="*/ 619759 w 634072"/>
                          <a:gd name="connsiteY19" fmla="*/ 386735 h 718008"/>
                          <a:gd name="connsiteX20" fmla="*/ 627677 w 634072"/>
                          <a:gd name="connsiteY20" fmla="*/ 322976 h 718008"/>
                          <a:gd name="connsiteX21" fmla="*/ 633947 w 634072"/>
                          <a:gd name="connsiteY21" fmla="*/ 216954 h 718008"/>
                          <a:gd name="connsiteX22" fmla="*/ 625789 w 634072"/>
                          <a:gd name="connsiteY22" fmla="*/ 99581 h 718008"/>
                          <a:gd name="connsiteX23" fmla="*/ 559114 w 634072"/>
                          <a:gd name="connsiteY23" fmla="*/ 51956 h 718008"/>
                          <a:gd name="connsiteX24" fmla="*/ 486463 w 634072"/>
                          <a:gd name="connsiteY24" fmla="*/ 10201 h 718008"/>
                          <a:gd name="connsiteX0" fmla="*/ 486463 w 634072"/>
                          <a:gd name="connsiteY0" fmla="*/ 3374 h 711181"/>
                          <a:gd name="connsiteX1" fmla="*/ 353475 w 634072"/>
                          <a:gd name="connsiteY1" fmla="*/ 6676 h 711181"/>
                          <a:gd name="connsiteX2" fmla="*/ 254314 w 634072"/>
                          <a:gd name="connsiteY2" fmla="*/ 35604 h 711181"/>
                          <a:gd name="connsiteX3" fmla="*/ 101914 w 634072"/>
                          <a:gd name="connsiteY3" fmla="*/ 140379 h 711181"/>
                          <a:gd name="connsiteX4" fmla="*/ 35239 w 634072"/>
                          <a:gd name="connsiteY4" fmla="*/ 230867 h 711181"/>
                          <a:gd name="connsiteX5" fmla="*/ 25714 w 634072"/>
                          <a:gd name="connsiteY5" fmla="*/ 311829 h 711181"/>
                          <a:gd name="connsiteX6" fmla="*/ 92389 w 634072"/>
                          <a:gd name="connsiteY6" fmla="*/ 340404 h 711181"/>
                          <a:gd name="connsiteX7" fmla="*/ 159064 w 634072"/>
                          <a:gd name="connsiteY7" fmla="*/ 245154 h 711181"/>
                          <a:gd name="connsiteX8" fmla="*/ 118401 w 634072"/>
                          <a:gd name="connsiteY8" fmla="*/ 308345 h 711181"/>
                          <a:gd name="connsiteX9" fmla="*/ 4102 w 634072"/>
                          <a:gd name="connsiteY9" fmla="*/ 446458 h 711181"/>
                          <a:gd name="connsiteX10" fmla="*/ 54289 w 634072"/>
                          <a:gd name="connsiteY10" fmla="*/ 540428 h 711181"/>
                          <a:gd name="connsiteX11" fmla="*/ 168589 w 634072"/>
                          <a:gd name="connsiteY11" fmla="*/ 464229 h 711181"/>
                          <a:gd name="connsiteX12" fmla="*/ 78101 w 634072"/>
                          <a:gd name="connsiteY12" fmla="*/ 559479 h 711181"/>
                          <a:gd name="connsiteX13" fmla="*/ 130489 w 634072"/>
                          <a:gd name="connsiteY13" fmla="*/ 645204 h 711181"/>
                          <a:gd name="connsiteX14" fmla="*/ 259076 w 634072"/>
                          <a:gd name="connsiteY14" fmla="*/ 616629 h 711181"/>
                          <a:gd name="connsiteX15" fmla="*/ 311464 w 634072"/>
                          <a:gd name="connsiteY15" fmla="*/ 559479 h 711181"/>
                          <a:gd name="connsiteX16" fmla="*/ 225739 w 634072"/>
                          <a:gd name="connsiteY16" fmla="*/ 683304 h 711181"/>
                          <a:gd name="connsiteX17" fmla="*/ 340039 w 634072"/>
                          <a:gd name="connsiteY17" fmla="*/ 702354 h 711181"/>
                          <a:gd name="connsiteX18" fmla="*/ 549589 w 634072"/>
                          <a:gd name="connsiteY18" fmla="*/ 569004 h 711181"/>
                          <a:gd name="connsiteX19" fmla="*/ 619759 w 634072"/>
                          <a:gd name="connsiteY19" fmla="*/ 379908 h 711181"/>
                          <a:gd name="connsiteX20" fmla="*/ 627677 w 634072"/>
                          <a:gd name="connsiteY20" fmla="*/ 316149 h 711181"/>
                          <a:gd name="connsiteX21" fmla="*/ 633947 w 634072"/>
                          <a:gd name="connsiteY21" fmla="*/ 210127 h 711181"/>
                          <a:gd name="connsiteX22" fmla="*/ 625789 w 634072"/>
                          <a:gd name="connsiteY22" fmla="*/ 92754 h 711181"/>
                          <a:gd name="connsiteX23" fmla="*/ 559114 w 634072"/>
                          <a:gd name="connsiteY23" fmla="*/ 45129 h 711181"/>
                          <a:gd name="connsiteX24" fmla="*/ 486463 w 634072"/>
                          <a:gd name="connsiteY24" fmla="*/ 3374 h 711181"/>
                          <a:gd name="connsiteX0" fmla="*/ 486463 w 634072"/>
                          <a:gd name="connsiteY0" fmla="*/ 5125 h 712932"/>
                          <a:gd name="connsiteX1" fmla="*/ 353475 w 634072"/>
                          <a:gd name="connsiteY1" fmla="*/ 8427 h 712932"/>
                          <a:gd name="connsiteX2" fmla="*/ 254314 w 634072"/>
                          <a:gd name="connsiteY2" fmla="*/ 37355 h 712932"/>
                          <a:gd name="connsiteX3" fmla="*/ 101914 w 634072"/>
                          <a:gd name="connsiteY3" fmla="*/ 142130 h 712932"/>
                          <a:gd name="connsiteX4" fmla="*/ 35239 w 634072"/>
                          <a:gd name="connsiteY4" fmla="*/ 232618 h 712932"/>
                          <a:gd name="connsiteX5" fmla="*/ 25714 w 634072"/>
                          <a:gd name="connsiteY5" fmla="*/ 313580 h 712932"/>
                          <a:gd name="connsiteX6" fmla="*/ 92389 w 634072"/>
                          <a:gd name="connsiteY6" fmla="*/ 342155 h 712932"/>
                          <a:gd name="connsiteX7" fmla="*/ 159064 w 634072"/>
                          <a:gd name="connsiteY7" fmla="*/ 246905 h 712932"/>
                          <a:gd name="connsiteX8" fmla="*/ 118401 w 634072"/>
                          <a:gd name="connsiteY8" fmla="*/ 310096 h 712932"/>
                          <a:gd name="connsiteX9" fmla="*/ 4102 w 634072"/>
                          <a:gd name="connsiteY9" fmla="*/ 448209 h 712932"/>
                          <a:gd name="connsiteX10" fmla="*/ 54289 w 634072"/>
                          <a:gd name="connsiteY10" fmla="*/ 542179 h 712932"/>
                          <a:gd name="connsiteX11" fmla="*/ 168589 w 634072"/>
                          <a:gd name="connsiteY11" fmla="*/ 465980 h 712932"/>
                          <a:gd name="connsiteX12" fmla="*/ 78101 w 634072"/>
                          <a:gd name="connsiteY12" fmla="*/ 561230 h 712932"/>
                          <a:gd name="connsiteX13" fmla="*/ 130489 w 634072"/>
                          <a:gd name="connsiteY13" fmla="*/ 646955 h 712932"/>
                          <a:gd name="connsiteX14" fmla="*/ 259076 w 634072"/>
                          <a:gd name="connsiteY14" fmla="*/ 618380 h 712932"/>
                          <a:gd name="connsiteX15" fmla="*/ 311464 w 634072"/>
                          <a:gd name="connsiteY15" fmla="*/ 561230 h 712932"/>
                          <a:gd name="connsiteX16" fmla="*/ 225739 w 634072"/>
                          <a:gd name="connsiteY16" fmla="*/ 685055 h 712932"/>
                          <a:gd name="connsiteX17" fmla="*/ 340039 w 634072"/>
                          <a:gd name="connsiteY17" fmla="*/ 704105 h 712932"/>
                          <a:gd name="connsiteX18" fmla="*/ 549589 w 634072"/>
                          <a:gd name="connsiteY18" fmla="*/ 570755 h 712932"/>
                          <a:gd name="connsiteX19" fmla="*/ 619759 w 634072"/>
                          <a:gd name="connsiteY19" fmla="*/ 381659 h 712932"/>
                          <a:gd name="connsiteX20" fmla="*/ 627677 w 634072"/>
                          <a:gd name="connsiteY20" fmla="*/ 317900 h 712932"/>
                          <a:gd name="connsiteX21" fmla="*/ 633947 w 634072"/>
                          <a:gd name="connsiteY21" fmla="*/ 211878 h 712932"/>
                          <a:gd name="connsiteX22" fmla="*/ 625789 w 634072"/>
                          <a:gd name="connsiteY22" fmla="*/ 94505 h 712932"/>
                          <a:gd name="connsiteX23" fmla="*/ 559114 w 634072"/>
                          <a:gd name="connsiteY23" fmla="*/ 46880 h 712932"/>
                          <a:gd name="connsiteX24" fmla="*/ 486463 w 634072"/>
                          <a:gd name="connsiteY24" fmla="*/ 5125 h 7129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</a:cxnLst>
                        <a:rect l="l" t="t" r="r" b="b"/>
                        <a:pathLst>
                          <a:path w="634072" h="712932">
                            <a:moveTo>
                              <a:pt x="486463" y="5125"/>
                            </a:moveTo>
                            <a:cubicBezTo>
                              <a:pt x="452190" y="-1284"/>
                              <a:pt x="402079" y="-3208"/>
                              <a:pt x="353475" y="8427"/>
                            </a:cubicBezTo>
                            <a:cubicBezTo>
                              <a:pt x="304871" y="20062"/>
                              <a:pt x="296241" y="15071"/>
                              <a:pt x="254314" y="37355"/>
                            </a:cubicBezTo>
                            <a:cubicBezTo>
                              <a:pt x="212387" y="59639"/>
                              <a:pt x="138426" y="109586"/>
                              <a:pt x="101914" y="142130"/>
                            </a:cubicBezTo>
                            <a:cubicBezTo>
                              <a:pt x="65402" y="174674"/>
                              <a:pt x="47939" y="204043"/>
                              <a:pt x="35239" y="232618"/>
                            </a:cubicBezTo>
                            <a:cubicBezTo>
                              <a:pt x="22539" y="261193"/>
                              <a:pt x="16189" y="295324"/>
                              <a:pt x="25714" y="313580"/>
                            </a:cubicBezTo>
                            <a:cubicBezTo>
                              <a:pt x="35239" y="331836"/>
                              <a:pt x="70164" y="353267"/>
                              <a:pt x="92389" y="342155"/>
                            </a:cubicBezTo>
                            <a:cubicBezTo>
                              <a:pt x="114614" y="331043"/>
                              <a:pt x="154729" y="252248"/>
                              <a:pt x="159064" y="246905"/>
                            </a:cubicBezTo>
                            <a:cubicBezTo>
                              <a:pt x="163399" y="241562"/>
                              <a:pt x="142641" y="291627"/>
                              <a:pt x="118401" y="310096"/>
                            </a:cubicBezTo>
                            <a:cubicBezTo>
                              <a:pt x="94161" y="328566"/>
                              <a:pt x="21137" y="411910"/>
                              <a:pt x="4102" y="448209"/>
                            </a:cubicBezTo>
                            <a:cubicBezTo>
                              <a:pt x="-12933" y="484508"/>
                              <a:pt x="26874" y="539217"/>
                              <a:pt x="54289" y="542179"/>
                            </a:cubicBezTo>
                            <a:cubicBezTo>
                              <a:pt x="81704" y="545141"/>
                              <a:pt x="164620" y="462805"/>
                              <a:pt x="168589" y="465980"/>
                            </a:cubicBezTo>
                            <a:cubicBezTo>
                              <a:pt x="172558" y="469155"/>
                              <a:pt x="84451" y="531068"/>
                              <a:pt x="78101" y="561230"/>
                            </a:cubicBezTo>
                            <a:cubicBezTo>
                              <a:pt x="71751" y="591392"/>
                              <a:pt x="100327" y="637430"/>
                              <a:pt x="130489" y="646955"/>
                            </a:cubicBezTo>
                            <a:cubicBezTo>
                              <a:pt x="160651" y="656480"/>
                              <a:pt x="228914" y="632667"/>
                              <a:pt x="259076" y="618380"/>
                            </a:cubicBezTo>
                            <a:cubicBezTo>
                              <a:pt x="289238" y="604093"/>
                              <a:pt x="317020" y="550118"/>
                              <a:pt x="311464" y="561230"/>
                            </a:cubicBezTo>
                            <a:cubicBezTo>
                              <a:pt x="305908" y="572343"/>
                              <a:pt x="220977" y="661243"/>
                              <a:pt x="225739" y="685055"/>
                            </a:cubicBezTo>
                            <a:cubicBezTo>
                              <a:pt x="230501" y="708867"/>
                              <a:pt x="286064" y="723155"/>
                              <a:pt x="340039" y="704105"/>
                            </a:cubicBezTo>
                            <a:cubicBezTo>
                              <a:pt x="394014" y="685055"/>
                              <a:pt x="502969" y="624496"/>
                              <a:pt x="549589" y="570755"/>
                            </a:cubicBezTo>
                            <a:cubicBezTo>
                              <a:pt x="596209" y="517014"/>
                              <a:pt x="606744" y="423802"/>
                              <a:pt x="619759" y="381659"/>
                            </a:cubicBezTo>
                            <a:cubicBezTo>
                              <a:pt x="632774" y="339517"/>
                              <a:pt x="627677" y="317900"/>
                              <a:pt x="627677" y="317900"/>
                            </a:cubicBezTo>
                            <a:cubicBezTo>
                              <a:pt x="627221" y="293524"/>
                              <a:pt x="634403" y="236254"/>
                              <a:pt x="633947" y="211878"/>
                            </a:cubicBezTo>
                            <a:cubicBezTo>
                              <a:pt x="632359" y="180128"/>
                              <a:pt x="638489" y="124668"/>
                              <a:pt x="625789" y="94505"/>
                            </a:cubicBezTo>
                            <a:cubicBezTo>
                              <a:pt x="613089" y="64343"/>
                              <a:pt x="582335" y="61777"/>
                              <a:pt x="559114" y="46880"/>
                            </a:cubicBezTo>
                            <a:cubicBezTo>
                              <a:pt x="535893" y="31983"/>
                              <a:pt x="520736" y="11534"/>
                              <a:pt x="486463" y="512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06BFECAD-2F41-5262-0784-915658DB915E}"/>
                        </a:ext>
                      </a:extLst>
                    </p:cNvPr>
                    <p:cNvGrpSpPr/>
                    <p:nvPr/>
                  </p:nvGrpSpPr>
                  <p:grpSpPr>
                    <a:xfrm rot="21045049">
                      <a:off x="6957417" y="3168503"/>
                      <a:ext cx="607003" cy="1324619"/>
                      <a:chOff x="7011369" y="3210686"/>
                      <a:chExt cx="564711" cy="1385554"/>
                    </a:xfrm>
                  </p:grpSpPr>
                  <p:sp>
                    <p:nvSpPr>
                      <p:cNvPr id="91" name="Rectangle: Rounded Corners 90">
                        <a:extLst>
                          <a:ext uri="{FF2B5EF4-FFF2-40B4-BE49-F238E27FC236}">
                            <a16:creationId xmlns:a16="http://schemas.microsoft.com/office/drawing/2014/main" id="{76466ACF-FFA4-AC05-4611-F20E37DFA965}"/>
                          </a:ext>
                        </a:extLst>
                      </p:cNvPr>
                      <p:cNvSpPr/>
                      <p:nvPr/>
                    </p:nvSpPr>
                    <p:spPr>
                      <a:xfrm rot="20699288">
                        <a:off x="7268841" y="3210686"/>
                        <a:ext cx="307239" cy="547316"/>
                      </a:xfrm>
                      <a:prstGeom prst="roundRect">
                        <a:avLst/>
                      </a:prstGeom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92" name="Rectangle: Rounded Corners 91">
                        <a:extLst>
                          <a:ext uri="{FF2B5EF4-FFF2-40B4-BE49-F238E27FC236}">
                            <a16:creationId xmlns:a16="http://schemas.microsoft.com/office/drawing/2014/main" id="{05B67713-767E-4F22-1C56-AECE2A01BA3E}"/>
                          </a:ext>
                        </a:extLst>
                      </p:cNvPr>
                      <p:cNvSpPr/>
                      <p:nvPr/>
                    </p:nvSpPr>
                    <p:spPr>
                      <a:xfrm rot="1555079">
                        <a:off x="7256003" y="3597627"/>
                        <a:ext cx="186406" cy="807210"/>
                      </a:xfrm>
                      <a:prstGeom prst="roundRect">
                        <a:avLst/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93" name="Freeform: Shape 92">
                        <a:extLst>
                          <a:ext uri="{FF2B5EF4-FFF2-40B4-BE49-F238E27FC236}">
                            <a16:creationId xmlns:a16="http://schemas.microsoft.com/office/drawing/2014/main" id="{B8D60BF4-3262-241D-CE7D-774E7783F632}"/>
                          </a:ext>
                        </a:extLst>
                      </p:cNvPr>
                      <p:cNvSpPr/>
                      <p:nvPr/>
                    </p:nvSpPr>
                    <p:spPr>
                      <a:xfrm rot="554951">
                        <a:off x="7011369" y="4184334"/>
                        <a:ext cx="295978" cy="411906"/>
                      </a:xfrm>
                      <a:custGeom>
                        <a:avLst/>
                        <a:gdLst>
                          <a:gd name="connsiteX0" fmla="*/ 455982 w 681406"/>
                          <a:gd name="connsiteY0" fmla="*/ 2223 h 709978"/>
                          <a:gd name="connsiteX1" fmla="*/ 417882 w 681406"/>
                          <a:gd name="connsiteY1" fmla="*/ 106998 h 709978"/>
                          <a:gd name="connsiteX2" fmla="*/ 294057 w 681406"/>
                          <a:gd name="connsiteY2" fmla="*/ 30798 h 709978"/>
                          <a:gd name="connsiteX3" fmla="*/ 141657 w 681406"/>
                          <a:gd name="connsiteY3" fmla="*/ 135573 h 709978"/>
                          <a:gd name="connsiteX4" fmla="*/ 94032 w 681406"/>
                          <a:gd name="connsiteY4" fmla="*/ 230823 h 709978"/>
                          <a:gd name="connsiteX5" fmla="*/ 65457 w 681406"/>
                          <a:gd name="connsiteY5" fmla="*/ 307023 h 709978"/>
                          <a:gd name="connsiteX6" fmla="*/ 132132 w 681406"/>
                          <a:gd name="connsiteY6" fmla="*/ 335598 h 709978"/>
                          <a:gd name="connsiteX7" fmla="*/ 198807 w 681406"/>
                          <a:gd name="connsiteY7" fmla="*/ 240348 h 709978"/>
                          <a:gd name="connsiteX8" fmla="*/ 103557 w 681406"/>
                          <a:gd name="connsiteY8" fmla="*/ 326073 h 709978"/>
                          <a:gd name="connsiteX9" fmla="*/ 8307 w 681406"/>
                          <a:gd name="connsiteY9" fmla="*/ 392748 h 709978"/>
                          <a:gd name="connsiteX10" fmla="*/ 17832 w 681406"/>
                          <a:gd name="connsiteY10" fmla="*/ 516573 h 709978"/>
                          <a:gd name="connsiteX11" fmla="*/ 122607 w 681406"/>
                          <a:gd name="connsiteY11" fmla="*/ 535623 h 709978"/>
                          <a:gd name="connsiteX12" fmla="*/ 227382 w 681406"/>
                          <a:gd name="connsiteY12" fmla="*/ 497523 h 709978"/>
                          <a:gd name="connsiteX13" fmla="*/ 122607 w 681406"/>
                          <a:gd name="connsiteY13" fmla="*/ 621348 h 709978"/>
                          <a:gd name="connsiteX14" fmla="*/ 170232 w 681406"/>
                          <a:gd name="connsiteY14" fmla="*/ 640398 h 709978"/>
                          <a:gd name="connsiteX15" fmla="*/ 303582 w 681406"/>
                          <a:gd name="connsiteY15" fmla="*/ 630873 h 709978"/>
                          <a:gd name="connsiteX16" fmla="*/ 351207 w 681406"/>
                          <a:gd name="connsiteY16" fmla="*/ 554673 h 709978"/>
                          <a:gd name="connsiteX17" fmla="*/ 246432 w 681406"/>
                          <a:gd name="connsiteY17" fmla="*/ 688023 h 709978"/>
                          <a:gd name="connsiteX18" fmla="*/ 379782 w 681406"/>
                          <a:gd name="connsiteY18" fmla="*/ 697548 h 709978"/>
                          <a:gd name="connsiteX19" fmla="*/ 589332 w 681406"/>
                          <a:gd name="connsiteY19" fmla="*/ 564198 h 709978"/>
                          <a:gd name="connsiteX20" fmla="*/ 675057 w 681406"/>
                          <a:gd name="connsiteY20" fmla="*/ 373698 h 709978"/>
                          <a:gd name="connsiteX21" fmla="*/ 675057 w 681406"/>
                          <a:gd name="connsiteY21" fmla="*/ 278448 h 709978"/>
                          <a:gd name="connsiteX22" fmla="*/ 675057 w 681406"/>
                          <a:gd name="connsiteY22" fmla="*/ 221298 h 709978"/>
                          <a:gd name="connsiteX23" fmla="*/ 636957 w 681406"/>
                          <a:gd name="connsiteY23" fmla="*/ 230823 h 709978"/>
                          <a:gd name="connsiteX24" fmla="*/ 665532 w 681406"/>
                          <a:gd name="connsiteY24" fmla="*/ 87948 h 709978"/>
                          <a:gd name="connsiteX25" fmla="*/ 598857 w 681406"/>
                          <a:gd name="connsiteY25" fmla="*/ 40323 h 709978"/>
                          <a:gd name="connsiteX26" fmla="*/ 455982 w 681406"/>
                          <a:gd name="connsiteY26" fmla="*/ 2223 h 709978"/>
                          <a:gd name="connsiteX0" fmla="*/ 455982 w 681406"/>
                          <a:gd name="connsiteY0" fmla="*/ 2223 h 709978"/>
                          <a:gd name="connsiteX1" fmla="*/ 417882 w 681406"/>
                          <a:gd name="connsiteY1" fmla="*/ 106998 h 709978"/>
                          <a:gd name="connsiteX2" fmla="*/ 294057 w 681406"/>
                          <a:gd name="connsiteY2" fmla="*/ 30798 h 709978"/>
                          <a:gd name="connsiteX3" fmla="*/ 141657 w 681406"/>
                          <a:gd name="connsiteY3" fmla="*/ 135573 h 709978"/>
                          <a:gd name="connsiteX4" fmla="*/ 94032 w 681406"/>
                          <a:gd name="connsiteY4" fmla="*/ 230823 h 709978"/>
                          <a:gd name="connsiteX5" fmla="*/ 65457 w 681406"/>
                          <a:gd name="connsiteY5" fmla="*/ 307023 h 709978"/>
                          <a:gd name="connsiteX6" fmla="*/ 132132 w 681406"/>
                          <a:gd name="connsiteY6" fmla="*/ 335598 h 709978"/>
                          <a:gd name="connsiteX7" fmla="*/ 198807 w 681406"/>
                          <a:gd name="connsiteY7" fmla="*/ 240348 h 709978"/>
                          <a:gd name="connsiteX8" fmla="*/ 158144 w 681406"/>
                          <a:gd name="connsiteY8" fmla="*/ 303539 h 709978"/>
                          <a:gd name="connsiteX9" fmla="*/ 103557 w 681406"/>
                          <a:gd name="connsiteY9" fmla="*/ 326073 h 709978"/>
                          <a:gd name="connsiteX10" fmla="*/ 8307 w 681406"/>
                          <a:gd name="connsiteY10" fmla="*/ 392748 h 709978"/>
                          <a:gd name="connsiteX11" fmla="*/ 17832 w 681406"/>
                          <a:gd name="connsiteY11" fmla="*/ 516573 h 709978"/>
                          <a:gd name="connsiteX12" fmla="*/ 122607 w 681406"/>
                          <a:gd name="connsiteY12" fmla="*/ 535623 h 709978"/>
                          <a:gd name="connsiteX13" fmla="*/ 227382 w 681406"/>
                          <a:gd name="connsiteY13" fmla="*/ 497523 h 709978"/>
                          <a:gd name="connsiteX14" fmla="*/ 122607 w 681406"/>
                          <a:gd name="connsiteY14" fmla="*/ 621348 h 709978"/>
                          <a:gd name="connsiteX15" fmla="*/ 170232 w 681406"/>
                          <a:gd name="connsiteY15" fmla="*/ 640398 h 709978"/>
                          <a:gd name="connsiteX16" fmla="*/ 303582 w 681406"/>
                          <a:gd name="connsiteY16" fmla="*/ 630873 h 709978"/>
                          <a:gd name="connsiteX17" fmla="*/ 351207 w 681406"/>
                          <a:gd name="connsiteY17" fmla="*/ 554673 h 709978"/>
                          <a:gd name="connsiteX18" fmla="*/ 246432 w 681406"/>
                          <a:gd name="connsiteY18" fmla="*/ 688023 h 709978"/>
                          <a:gd name="connsiteX19" fmla="*/ 379782 w 681406"/>
                          <a:gd name="connsiteY19" fmla="*/ 697548 h 709978"/>
                          <a:gd name="connsiteX20" fmla="*/ 589332 w 681406"/>
                          <a:gd name="connsiteY20" fmla="*/ 564198 h 709978"/>
                          <a:gd name="connsiteX21" fmla="*/ 675057 w 681406"/>
                          <a:gd name="connsiteY21" fmla="*/ 373698 h 709978"/>
                          <a:gd name="connsiteX22" fmla="*/ 675057 w 681406"/>
                          <a:gd name="connsiteY22" fmla="*/ 278448 h 709978"/>
                          <a:gd name="connsiteX23" fmla="*/ 675057 w 681406"/>
                          <a:gd name="connsiteY23" fmla="*/ 221298 h 709978"/>
                          <a:gd name="connsiteX24" fmla="*/ 636957 w 681406"/>
                          <a:gd name="connsiteY24" fmla="*/ 230823 h 709978"/>
                          <a:gd name="connsiteX25" fmla="*/ 665532 w 681406"/>
                          <a:gd name="connsiteY25" fmla="*/ 87948 h 709978"/>
                          <a:gd name="connsiteX26" fmla="*/ 598857 w 681406"/>
                          <a:gd name="connsiteY26" fmla="*/ 40323 h 709978"/>
                          <a:gd name="connsiteX27" fmla="*/ 455982 w 681406"/>
                          <a:gd name="connsiteY27" fmla="*/ 2223 h 709978"/>
                          <a:gd name="connsiteX0" fmla="*/ 455982 w 681406"/>
                          <a:gd name="connsiteY0" fmla="*/ 2223 h 709978"/>
                          <a:gd name="connsiteX1" fmla="*/ 417882 w 681406"/>
                          <a:gd name="connsiteY1" fmla="*/ 106998 h 709978"/>
                          <a:gd name="connsiteX2" fmla="*/ 294057 w 681406"/>
                          <a:gd name="connsiteY2" fmla="*/ 30798 h 709978"/>
                          <a:gd name="connsiteX3" fmla="*/ 141657 w 681406"/>
                          <a:gd name="connsiteY3" fmla="*/ 135573 h 709978"/>
                          <a:gd name="connsiteX4" fmla="*/ 74982 w 681406"/>
                          <a:gd name="connsiteY4" fmla="*/ 226061 h 709978"/>
                          <a:gd name="connsiteX5" fmla="*/ 65457 w 681406"/>
                          <a:gd name="connsiteY5" fmla="*/ 307023 h 709978"/>
                          <a:gd name="connsiteX6" fmla="*/ 132132 w 681406"/>
                          <a:gd name="connsiteY6" fmla="*/ 335598 h 709978"/>
                          <a:gd name="connsiteX7" fmla="*/ 198807 w 681406"/>
                          <a:gd name="connsiteY7" fmla="*/ 240348 h 709978"/>
                          <a:gd name="connsiteX8" fmla="*/ 158144 w 681406"/>
                          <a:gd name="connsiteY8" fmla="*/ 303539 h 709978"/>
                          <a:gd name="connsiteX9" fmla="*/ 103557 w 681406"/>
                          <a:gd name="connsiteY9" fmla="*/ 326073 h 709978"/>
                          <a:gd name="connsiteX10" fmla="*/ 8307 w 681406"/>
                          <a:gd name="connsiteY10" fmla="*/ 392748 h 709978"/>
                          <a:gd name="connsiteX11" fmla="*/ 17832 w 681406"/>
                          <a:gd name="connsiteY11" fmla="*/ 516573 h 709978"/>
                          <a:gd name="connsiteX12" fmla="*/ 122607 w 681406"/>
                          <a:gd name="connsiteY12" fmla="*/ 535623 h 709978"/>
                          <a:gd name="connsiteX13" fmla="*/ 227382 w 681406"/>
                          <a:gd name="connsiteY13" fmla="*/ 497523 h 709978"/>
                          <a:gd name="connsiteX14" fmla="*/ 122607 w 681406"/>
                          <a:gd name="connsiteY14" fmla="*/ 621348 h 709978"/>
                          <a:gd name="connsiteX15" fmla="*/ 170232 w 681406"/>
                          <a:gd name="connsiteY15" fmla="*/ 640398 h 709978"/>
                          <a:gd name="connsiteX16" fmla="*/ 303582 w 681406"/>
                          <a:gd name="connsiteY16" fmla="*/ 630873 h 709978"/>
                          <a:gd name="connsiteX17" fmla="*/ 351207 w 681406"/>
                          <a:gd name="connsiteY17" fmla="*/ 554673 h 709978"/>
                          <a:gd name="connsiteX18" fmla="*/ 246432 w 681406"/>
                          <a:gd name="connsiteY18" fmla="*/ 688023 h 709978"/>
                          <a:gd name="connsiteX19" fmla="*/ 379782 w 681406"/>
                          <a:gd name="connsiteY19" fmla="*/ 697548 h 709978"/>
                          <a:gd name="connsiteX20" fmla="*/ 589332 w 681406"/>
                          <a:gd name="connsiteY20" fmla="*/ 564198 h 709978"/>
                          <a:gd name="connsiteX21" fmla="*/ 675057 w 681406"/>
                          <a:gd name="connsiteY21" fmla="*/ 373698 h 709978"/>
                          <a:gd name="connsiteX22" fmla="*/ 675057 w 681406"/>
                          <a:gd name="connsiteY22" fmla="*/ 278448 h 709978"/>
                          <a:gd name="connsiteX23" fmla="*/ 675057 w 681406"/>
                          <a:gd name="connsiteY23" fmla="*/ 221298 h 709978"/>
                          <a:gd name="connsiteX24" fmla="*/ 636957 w 681406"/>
                          <a:gd name="connsiteY24" fmla="*/ 230823 h 709978"/>
                          <a:gd name="connsiteX25" fmla="*/ 665532 w 681406"/>
                          <a:gd name="connsiteY25" fmla="*/ 87948 h 709978"/>
                          <a:gd name="connsiteX26" fmla="*/ 598857 w 681406"/>
                          <a:gd name="connsiteY26" fmla="*/ 40323 h 709978"/>
                          <a:gd name="connsiteX27" fmla="*/ 455982 w 681406"/>
                          <a:gd name="connsiteY27" fmla="*/ 2223 h 709978"/>
                          <a:gd name="connsiteX0" fmla="*/ 455982 w 681406"/>
                          <a:gd name="connsiteY0" fmla="*/ 2223 h 709978"/>
                          <a:gd name="connsiteX1" fmla="*/ 417882 w 681406"/>
                          <a:gd name="connsiteY1" fmla="*/ 106998 h 709978"/>
                          <a:gd name="connsiteX2" fmla="*/ 294057 w 681406"/>
                          <a:gd name="connsiteY2" fmla="*/ 30798 h 709978"/>
                          <a:gd name="connsiteX3" fmla="*/ 141657 w 681406"/>
                          <a:gd name="connsiteY3" fmla="*/ 135573 h 709978"/>
                          <a:gd name="connsiteX4" fmla="*/ 74982 w 681406"/>
                          <a:gd name="connsiteY4" fmla="*/ 226061 h 709978"/>
                          <a:gd name="connsiteX5" fmla="*/ 65457 w 681406"/>
                          <a:gd name="connsiteY5" fmla="*/ 307023 h 709978"/>
                          <a:gd name="connsiteX6" fmla="*/ 132132 w 681406"/>
                          <a:gd name="connsiteY6" fmla="*/ 335598 h 709978"/>
                          <a:gd name="connsiteX7" fmla="*/ 198807 w 681406"/>
                          <a:gd name="connsiteY7" fmla="*/ 240348 h 709978"/>
                          <a:gd name="connsiteX8" fmla="*/ 158144 w 681406"/>
                          <a:gd name="connsiteY8" fmla="*/ 303539 h 709978"/>
                          <a:gd name="connsiteX9" fmla="*/ 103557 w 681406"/>
                          <a:gd name="connsiteY9" fmla="*/ 326073 h 709978"/>
                          <a:gd name="connsiteX10" fmla="*/ 8307 w 681406"/>
                          <a:gd name="connsiteY10" fmla="*/ 392748 h 709978"/>
                          <a:gd name="connsiteX11" fmla="*/ 17832 w 681406"/>
                          <a:gd name="connsiteY11" fmla="*/ 516573 h 709978"/>
                          <a:gd name="connsiteX12" fmla="*/ 122607 w 681406"/>
                          <a:gd name="connsiteY12" fmla="*/ 535623 h 709978"/>
                          <a:gd name="connsiteX13" fmla="*/ 208332 w 681406"/>
                          <a:gd name="connsiteY13" fmla="*/ 459423 h 709978"/>
                          <a:gd name="connsiteX14" fmla="*/ 122607 w 681406"/>
                          <a:gd name="connsiteY14" fmla="*/ 621348 h 709978"/>
                          <a:gd name="connsiteX15" fmla="*/ 170232 w 681406"/>
                          <a:gd name="connsiteY15" fmla="*/ 640398 h 709978"/>
                          <a:gd name="connsiteX16" fmla="*/ 303582 w 681406"/>
                          <a:gd name="connsiteY16" fmla="*/ 630873 h 709978"/>
                          <a:gd name="connsiteX17" fmla="*/ 351207 w 681406"/>
                          <a:gd name="connsiteY17" fmla="*/ 554673 h 709978"/>
                          <a:gd name="connsiteX18" fmla="*/ 246432 w 681406"/>
                          <a:gd name="connsiteY18" fmla="*/ 688023 h 709978"/>
                          <a:gd name="connsiteX19" fmla="*/ 379782 w 681406"/>
                          <a:gd name="connsiteY19" fmla="*/ 697548 h 709978"/>
                          <a:gd name="connsiteX20" fmla="*/ 589332 w 681406"/>
                          <a:gd name="connsiteY20" fmla="*/ 564198 h 709978"/>
                          <a:gd name="connsiteX21" fmla="*/ 675057 w 681406"/>
                          <a:gd name="connsiteY21" fmla="*/ 373698 h 709978"/>
                          <a:gd name="connsiteX22" fmla="*/ 675057 w 681406"/>
                          <a:gd name="connsiteY22" fmla="*/ 278448 h 709978"/>
                          <a:gd name="connsiteX23" fmla="*/ 675057 w 681406"/>
                          <a:gd name="connsiteY23" fmla="*/ 221298 h 709978"/>
                          <a:gd name="connsiteX24" fmla="*/ 636957 w 681406"/>
                          <a:gd name="connsiteY24" fmla="*/ 230823 h 709978"/>
                          <a:gd name="connsiteX25" fmla="*/ 665532 w 681406"/>
                          <a:gd name="connsiteY25" fmla="*/ 87948 h 709978"/>
                          <a:gd name="connsiteX26" fmla="*/ 598857 w 681406"/>
                          <a:gd name="connsiteY26" fmla="*/ 40323 h 709978"/>
                          <a:gd name="connsiteX27" fmla="*/ 455982 w 681406"/>
                          <a:gd name="connsiteY27" fmla="*/ 2223 h 709978"/>
                          <a:gd name="connsiteX0" fmla="*/ 454558 w 679982"/>
                          <a:gd name="connsiteY0" fmla="*/ 2223 h 709978"/>
                          <a:gd name="connsiteX1" fmla="*/ 416458 w 679982"/>
                          <a:gd name="connsiteY1" fmla="*/ 106998 h 709978"/>
                          <a:gd name="connsiteX2" fmla="*/ 292633 w 679982"/>
                          <a:gd name="connsiteY2" fmla="*/ 30798 h 709978"/>
                          <a:gd name="connsiteX3" fmla="*/ 140233 w 679982"/>
                          <a:gd name="connsiteY3" fmla="*/ 135573 h 709978"/>
                          <a:gd name="connsiteX4" fmla="*/ 73558 w 679982"/>
                          <a:gd name="connsiteY4" fmla="*/ 226061 h 709978"/>
                          <a:gd name="connsiteX5" fmla="*/ 64033 w 679982"/>
                          <a:gd name="connsiteY5" fmla="*/ 307023 h 709978"/>
                          <a:gd name="connsiteX6" fmla="*/ 130708 w 679982"/>
                          <a:gd name="connsiteY6" fmla="*/ 335598 h 709978"/>
                          <a:gd name="connsiteX7" fmla="*/ 197383 w 679982"/>
                          <a:gd name="connsiteY7" fmla="*/ 240348 h 709978"/>
                          <a:gd name="connsiteX8" fmla="*/ 156720 w 679982"/>
                          <a:gd name="connsiteY8" fmla="*/ 303539 h 709978"/>
                          <a:gd name="connsiteX9" fmla="*/ 102133 w 679982"/>
                          <a:gd name="connsiteY9" fmla="*/ 326073 h 709978"/>
                          <a:gd name="connsiteX10" fmla="*/ 6883 w 679982"/>
                          <a:gd name="connsiteY10" fmla="*/ 392748 h 709978"/>
                          <a:gd name="connsiteX11" fmla="*/ 16408 w 679982"/>
                          <a:gd name="connsiteY11" fmla="*/ 516573 h 709978"/>
                          <a:gd name="connsiteX12" fmla="*/ 87845 w 679982"/>
                          <a:gd name="connsiteY12" fmla="*/ 516573 h 709978"/>
                          <a:gd name="connsiteX13" fmla="*/ 206908 w 679982"/>
                          <a:gd name="connsiteY13" fmla="*/ 459423 h 709978"/>
                          <a:gd name="connsiteX14" fmla="*/ 121183 w 679982"/>
                          <a:gd name="connsiteY14" fmla="*/ 621348 h 709978"/>
                          <a:gd name="connsiteX15" fmla="*/ 168808 w 679982"/>
                          <a:gd name="connsiteY15" fmla="*/ 640398 h 709978"/>
                          <a:gd name="connsiteX16" fmla="*/ 302158 w 679982"/>
                          <a:gd name="connsiteY16" fmla="*/ 630873 h 709978"/>
                          <a:gd name="connsiteX17" fmla="*/ 349783 w 679982"/>
                          <a:gd name="connsiteY17" fmla="*/ 554673 h 709978"/>
                          <a:gd name="connsiteX18" fmla="*/ 245008 w 679982"/>
                          <a:gd name="connsiteY18" fmla="*/ 688023 h 709978"/>
                          <a:gd name="connsiteX19" fmla="*/ 378358 w 679982"/>
                          <a:gd name="connsiteY19" fmla="*/ 697548 h 709978"/>
                          <a:gd name="connsiteX20" fmla="*/ 587908 w 679982"/>
                          <a:gd name="connsiteY20" fmla="*/ 564198 h 709978"/>
                          <a:gd name="connsiteX21" fmla="*/ 673633 w 679982"/>
                          <a:gd name="connsiteY21" fmla="*/ 373698 h 709978"/>
                          <a:gd name="connsiteX22" fmla="*/ 673633 w 679982"/>
                          <a:gd name="connsiteY22" fmla="*/ 278448 h 709978"/>
                          <a:gd name="connsiteX23" fmla="*/ 673633 w 679982"/>
                          <a:gd name="connsiteY23" fmla="*/ 221298 h 709978"/>
                          <a:gd name="connsiteX24" fmla="*/ 635533 w 679982"/>
                          <a:gd name="connsiteY24" fmla="*/ 230823 h 709978"/>
                          <a:gd name="connsiteX25" fmla="*/ 664108 w 679982"/>
                          <a:gd name="connsiteY25" fmla="*/ 87948 h 709978"/>
                          <a:gd name="connsiteX26" fmla="*/ 597433 w 679982"/>
                          <a:gd name="connsiteY26" fmla="*/ 40323 h 709978"/>
                          <a:gd name="connsiteX27" fmla="*/ 454558 w 679982"/>
                          <a:gd name="connsiteY27" fmla="*/ 2223 h 709978"/>
                          <a:gd name="connsiteX0" fmla="*/ 455545 w 680969"/>
                          <a:gd name="connsiteY0" fmla="*/ 2223 h 709978"/>
                          <a:gd name="connsiteX1" fmla="*/ 417445 w 680969"/>
                          <a:gd name="connsiteY1" fmla="*/ 106998 h 709978"/>
                          <a:gd name="connsiteX2" fmla="*/ 293620 w 680969"/>
                          <a:gd name="connsiteY2" fmla="*/ 30798 h 709978"/>
                          <a:gd name="connsiteX3" fmla="*/ 141220 w 680969"/>
                          <a:gd name="connsiteY3" fmla="*/ 135573 h 709978"/>
                          <a:gd name="connsiteX4" fmla="*/ 74545 w 680969"/>
                          <a:gd name="connsiteY4" fmla="*/ 226061 h 709978"/>
                          <a:gd name="connsiteX5" fmla="*/ 65020 w 680969"/>
                          <a:gd name="connsiteY5" fmla="*/ 307023 h 709978"/>
                          <a:gd name="connsiteX6" fmla="*/ 131695 w 680969"/>
                          <a:gd name="connsiteY6" fmla="*/ 335598 h 709978"/>
                          <a:gd name="connsiteX7" fmla="*/ 198370 w 680969"/>
                          <a:gd name="connsiteY7" fmla="*/ 240348 h 709978"/>
                          <a:gd name="connsiteX8" fmla="*/ 157707 w 680969"/>
                          <a:gd name="connsiteY8" fmla="*/ 303539 h 709978"/>
                          <a:gd name="connsiteX9" fmla="*/ 103120 w 680969"/>
                          <a:gd name="connsiteY9" fmla="*/ 326073 h 709978"/>
                          <a:gd name="connsiteX10" fmla="*/ 7870 w 680969"/>
                          <a:gd name="connsiteY10" fmla="*/ 392748 h 709978"/>
                          <a:gd name="connsiteX11" fmla="*/ 17395 w 680969"/>
                          <a:gd name="connsiteY11" fmla="*/ 516573 h 709978"/>
                          <a:gd name="connsiteX12" fmla="*/ 112645 w 680969"/>
                          <a:gd name="connsiteY12" fmla="*/ 516573 h 709978"/>
                          <a:gd name="connsiteX13" fmla="*/ 207895 w 680969"/>
                          <a:gd name="connsiteY13" fmla="*/ 459423 h 709978"/>
                          <a:gd name="connsiteX14" fmla="*/ 122170 w 680969"/>
                          <a:gd name="connsiteY14" fmla="*/ 621348 h 709978"/>
                          <a:gd name="connsiteX15" fmla="*/ 169795 w 680969"/>
                          <a:gd name="connsiteY15" fmla="*/ 640398 h 709978"/>
                          <a:gd name="connsiteX16" fmla="*/ 303145 w 680969"/>
                          <a:gd name="connsiteY16" fmla="*/ 630873 h 709978"/>
                          <a:gd name="connsiteX17" fmla="*/ 350770 w 680969"/>
                          <a:gd name="connsiteY17" fmla="*/ 554673 h 709978"/>
                          <a:gd name="connsiteX18" fmla="*/ 245995 w 680969"/>
                          <a:gd name="connsiteY18" fmla="*/ 688023 h 709978"/>
                          <a:gd name="connsiteX19" fmla="*/ 379345 w 680969"/>
                          <a:gd name="connsiteY19" fmla="*/ 697548 h 709978"/>
                          <a:gd name="connsiteX20" fmla="*/ 588895 w 680969"/>
                          <a:gd name="connsiteY20" fmla="*/ 564198 h 709978"/>
                          <a:gd name="connsiteX21" fmla="*/ 674620 w 680969"/>
                          <a:gd name="connsiteY21" fmla="*/ 373698 h 709978"/>
                          <a:gd name="connsiteX22" fmla="*/ 674620 w 680969"/>
                          <a:gd name="connsiteY22" fmla="*/ 278448 h 709978"/>
                          <a:gd name="connsiteX23" fmla="*/ 674620 w 680969"/>
                          <a:gd name="connsiteY23" fmla="*/ 221298 h 709978"/>
                          <a:gd name="connsiteX24" fmla="*/ 636520 w 680969"/>
                          <a:gd name="connsiteY24" fmla="*/ 230823 h 709978"/>
                          <a:gd name="connsiteX25" fmla="*/ 665095 w 680969"/>
                          <a:gd name="connsiteY25" fmla="*/ 87948 h 709978"/>
                          <a:gd name="connsiteX26" fmla="*/ 598420 w 680969"/>
                          <a:gd name="connsiteY26" fmla="*/ 40323 h 709978"/>
                          <a:gd name="connsiteX27" fmla="*/ 455545 w 680969"/>
                          <a:gd name="connsiteY27" fmla="*/ 2223 h 709978"/>
                          <a:gd name="connsiteX0" fmla="*/ 460771 w 686195"/>
                          <a:gd name="connsiteY0" fmla="*/ 2223 h 709978"/>
                          <a:gd name="connsiteX1" fmla="*/ 422671 w 686195"/>
                          <a:gd name="connsiteY1" fmla="*/ 106998 h 709978"/>
                          <a:gd name="connsiteX2" fmla="*/ 298846 w 686195"/>
                          <a:gd name="connsiteY2" fmla="*/ 30798 h 709978"/>
                          <a:gd name="connsiteX3" fmla="*/ 146446 w 686195"/>
                          <a:gd name="connsiteY3" fmla="*/ 135573 h 709978"/>
                          <a:gd name="connsiteX4" fmla="*/ 79771 w 686195"/>
                          <a:gd name="connsiteY4" fmla="*/ 226061 h 709978"/>
                          <a:gd name="connsiteX5" fmla="*/ 70246 w 686195"/>
                          <a:gd name="connsiteY5" fmla="*/ 307023 h 709978"/>
                          <a:gd name="connsiteX6" fmla="*/ 136921 w 686195"/>
                          <a:gd name="connsiteY6" fmla="*/ 335598 h 709978"/>
                          <a:gd name="connsiteX7" fmla="*/ 203596 w 686195"/>
                          <a:gd name="connsiteY7" fmla="*/ 240348 h 709978"/>
                          <a:gd name="connsiteX8" fmla="*/ 162933 w 686195"/>
                          <a:gd name="connsiteY8" fmla="*/ 303539 h 709978"/>
                          <a:gd name="connsiteX9" fmla="*/ 108346 w 686195"/>
                          <a:gd name="connsiteY9" fmla="*/ 326073 h 709978"/>
                          <a:gd name="connsiteX10" fmla="*/ 13096 w 686195"/>
                          <a:gd name="connsiteY10" fmla="*/ 392748 h 709978"/>
                          <a:gd name="connsiteX11" fmla="*/ 22621 w 686195"/>
                          <a:gd name="connsiteY11" fmla="*/ 516573 h 709978"/>
                          <a:gd name="connsiteX12" fmla="*/ 213121 w 686195"/>
                          <a:gd name="connsiteY12" fmla="*/ 459423 h 709978"/>
                          <a:gd name="connsiteX13" fmla="*/ 127396 w 686195"/>
                          <a:gd name="connsiteY13" fmla="*/ 621348 h 709978"/>
                          <a:gd name="connsiteX14" fmla="*/ 175021 w 686195"/>
                          <a:gd name="connsiteY14" fmla="*/ 640398 h 709978"/>
                          <a:gd name="connsiteX15" fmla="*/ 308371 w 686195"/>
                          <a:gd name="connsiteY15" fmla="*/ 630873 h 709978"/>
                          <a:gd name="connsiteX16" fmla="*/ 355996 w 686195"/>
                          <a:gd name="connsiteY16" fmla="*/ 554673 h 709978"/>
                          <a:gd name="connsiteX17" fmla="*/ 251221 w 686195"/>
                          <a:gd name="connsiteY17" fmla="*/ 688023 h 709978"/>
                          <a:gd name="connsiteX18" fmla="*/ 384571 w 686195"/>
                          <a:gd name="connsiteY18" fmla="*/ 697548 h 709978"/>
                          <a:gd name="connsiteX19" fmla="*/ 594121 w 686195"/>
                          <a:gd name="connsiteY19" fmla="*/ 564198 h 709978"/>
                          <a:gd name="connsiteX20" fmla="*/ 679846 w 686195"/>
                          <a:gd name="connsiteY20" fmla="*/ 373698 h 709978"/>
                          <a:gd name="connsiteX21" fmla="*/ 679846 w 686195"/>
                          <a:gd name="connsiteY21" fmla="*/ 278448 h 709978"/>
                          <a:gd name="connsiteX22" fmla="*/ 679846 w 686195"/>
                          <a:gd name="connsiteY22" fmla="*/ 221298 h 709978"/>
                          <a:gd name="connsiteX23" fmla="*/ 641746 w 686195"/>
                          <a:gd name="connsiteY23" fmla="*/ 230823 h 709978"/>
                          <a:gd name="connsiteX24" fmla="*/ 670321 w 686195"/>
                          <a:gd name="connsiteY24" fmla="*/ 87948 h 709978"/>
                          <a:gd name="connsiteX25" fmla="*/ 603646 w 686195"/>
                          <a:gd name="connsiteY25" fmla="*/ 40323 h 709978"/>
                          <a:gd name="connsiteX26" fmla="*/ 460771 w 686195"/>
                          <a:gd name="connsiteY26" fmla="*/ 2223 h 709978"/>
                          <a:gd name="connsiteX0" fmla="*/ 449288 w 674712"/>
                          <a:gd name="connsiteY0" fmla="*/ 2223 h 709978"/>
                          <a:gd name="connsiteX1" fmla="*/ 411188 w 674712"/>
                          <a:gd name="connsiteY1" fmla="*/ 106998 h 709978"/>
                          <a:gd name="connsiteX2" fmla="*/ 287363 w 674712"/>
                          <a:gd name="connsiteY2" fmla="*/ 30798 h 709978"/>
                          <a:gd name="connsiteX3" fmla="*/ 134963 w 674712"/>
                          <a:gd name="connsiteY3" fmla="*/ 135573 h 709978"/>
                          <a:gd name="connsiteX4" fmla="*/ 68288 w 674712"/>
                          <a:gd name="connsiteY4" fmla="*/ 226061 h 709978"/>
                          <a:gd name="connsiteX5" fmla="*/ 58763 w 674712"/>
                          <a:gd name="connsiteY5" fmla="*/ 307023 h 709978"/>
                          <a:gd name="connsiteX6" fmla="*/ 125438 w 674712"/>
                          <a:gd name="connsiteY6" fmla="*/ 335598 h 709978"/>
                          <a:gd name="connsiteX7" fmla="*/ 192113 w 674712"/>
                          <a:gd name="connsiteY7" fmla="*/ 240348 h 709978"/>
                          <a:gd name="connsiteX8" fmla="*/ 151450 w 674712"/>
                          <a:gd name="connsiteY8" fmla="*/ 303539 h 709978"/>
                          <a:gd name="connsiteX9" fmla="*/ 96863 w 674712"/>
                          <a:gd name="connsiteY9" fmla="*/ 326073 h 709978"/>
                          <a:gd name="connsiteX10" fmla="*/ 1613 w 674712"/>
                          <a:gd name="connsiteY10" fmla="*/ 392748 h 709978"/>
                          <a:gd name="connsiteX11" fmla="*/ 49238 w 674712"/>
                          <a:gd name="connsiteY11" fmla="*/ 521335 h 709978"/>
                          <a:gd name="connsiteX12" fmla="*/ 201638 w 674712"/>
                          <a:gd name="connsiteY12" fmla="*/ 459423 h 709978"/>
                          <a:gd name="connsiteX13" fmla="*/ 115913 w 674712"/>
                          <a:gd name="connsiteY13" fmla="*/ 621348 h 709978"/>
                          <a:gd name="connsiteX14" fmla="*/ 163538 w 674712"/>
                          <a:gd name="connsiteY14" fmla="*/ 640398 h 709978"/>
                          <a:gd name="connsiteX15" fmla="*/ 296888 w 674712"/>
                          <a:gd name="connsiteY15" fmla="*/ 630873 h 709978"/>
                          <a:gd name="connsiteX16" fmla="*/ 344513 w 674712"/>
                          <a:gd name="connsiteY16" fmla="*/ 554673 h 709978"/>
                          <a:gd name="connsiteX17" fmla="*/ 239738 w 674712"/>
                          <a:gd name="connsiteY17" fmla="*/ 688023 h 709978"/>
                          <a:gd name="connsiteX18" fmla="*/ 373088 w 674712"/>
                          <a:gd name="connsiteY18" fmla="*/ 697548 h 709978"/>
                          <a:gd name="connsiteX19" fmla="*/ 582638 w 674712"/>
                          <a:gd name="connsiteY19" fmla="*/ 564198 h 709978"/>
                          <a:gd name="connsiteX20" fmla="*/ 668363 w 674712"/>
                          <a:gd name="connsiteY20" fmla="*/ 373698 h 709978"/>
                          <a:gd name="connsiteX21" fmla="*/ 668363 w 674712"/>
                          <a:gd name="connsiteY21" fmla="*/ 278448 h 709978"/>
                          <a:gd name="connsiteX22" fmla="*/ 668363 w 674712"/>
                          <a:gd name="connsiteY22" fmla="*/ 221298 h 709978"/>
                          <a:gd name="connsiteX23" fmla="*/ 630263 w 674712"/>
                          <a:gd name="connsiteY23" fmla="*/ 230823 h 709978"/>
                          <a:gd name="connsiteX24" fmla="*/ 658838 w 674712"/>
                          <a:gd name="connsiteY24" fmla="*/ 87948 h 709978"/>
                          <a:gd name="connsiteX25" fmla="*/ 592163 w 674712"/>
                          <a:gd name="connsiteY25" fmla="*/ 40323 h 709978"/>
                          <a:gd name="connsiteX26" fmla="*/ 449288 w 674712"/>
                          <a:gd name="connsiteY26" fmla="*/ 2223 h 709978"/>
                          <a:gd name="connsiteX0" fmla="*/ 449288 w 674712"/>
                          <a:gd name="connsiteY0" fmla="*/ 2223 h 709978"/>
                          <a:gd name="connsiteX1" fmla="*/ 411188 w 674712"/>
                          <a:gd name="connsiteY1" fmla="*/ 106998 h 709978"/>
                          <a:gd name="connsiteX2" fmla="*/ 287363 w 674712"/>
                          <a:gd name="connsiteY2" fmla="*/ 30798 h 709978"/>
                          <a:gd name="connsiteX3" fmla="*/ 134963 w 674712"/>
                          <a:gd name="connsiteY3" fmla="*/ 135573 h 709978"/>
                          <a:gd name="connsiteX4" fmla="*/ 68288 w 674712"/>
                          <a:gd name="connsiteY4" fmla="*/ 226061 h 709978"/>
                          <a:gd name="connsiteX5" fmla="*/ 58763 w 674712"/>
                          <a:gd name="connsiteY5" fmla="*/ 307023 h 709978"/>
                          <a:gd name="connsiteX6" fmla="*/ 125438 w 674712"/>
                          <a:gd name="connsiteY6" fmla="*/ 335598 h 709978"/>
                          <a:gd name="connsiteX7" fmla="*/ 192113 w 674712"/>
                          <a:gd name="connsiteY7" fmla="*/ 240348 h 709978"/>
                          <a:gd name="connsiteX8" fmla="*/ 151450 w 674712"/>
                          <a:gd name="connsiteY8" fmla="*/ 303539 h 709978"/>
                          <a:gd name="connsiteX9" fmla="*/ 96863 w 674712"/>
                          <a:gd name="connsiteY9" fmla="*/ 326073 h 709978"/>
                          <a:gd name="connsiteX10" fmla="*/ 1613 w 674712"/>
                          <a:gd name="connsiteY10" fmla="*/ 392748 h 709978"/>
                          <a:gd name="connsiteX11" fmla="*/ 49238 w 674712"/>
                          <a:gd name="connsiteY11" fmla="*/ 521335 h 709978"/>
                          <a:gd name="connsiteX12" fmla="*/ 201638 w 674712"/>
                          <a:gd name="connsiteY12" fmla="*/ 459423 h 709978"/>
                          <a:gd name="connsiteX13" fmla="*/ 111150 w 674712"/>
                          <a:gd name="connsiteY13" fmla="*/ 554673 h 709978"/>
                          <a:gd name="connsiteX14" fmla="*/ 163538 w 674712"/>
                          <a:gd name="connsiteY14" fmla="*/ 640398 h 709978"/>
                          <a:gd name="connsiteX15" fmla="*/ 296888 w 674712"/>
                          <a:gd name="connsiteY15" fmla="*/ 630873 h 709978"/>
                          <a:gd name="connsiteX16" fmla="*/ 344513 w 674712"/>
                          <a:gd name="connsiteY16" fmla="*/ 554673 h 709978"/>
                          <a:gd name="connsiteX17" fmla="*/ 239738 w 674712"/>
                          <a:gd name="connsiteY17" fmla="*/ 688023 h 709978"/>
                          <a:gd name="connsiteX18" fmla="*/ 373088 w 674712"/>
                          <a:gd name="connsiteY18" fmla="*/ 697548 h 709978"/>
                          <a:gd name="connsiteX19" fmla="*/ 582638 w 674712"/>
                          <a:gd name="connsiteY19" fmla="*/ 564198 h 709978"/>
                          <a:gd name="connsiteX20" fmla="*/ 668363 w 674712"/>
                          <a:gd name="connsiteY20" fmla="*/ 373698 h 709978"/>
                          <a:gd name="connsiteX21" fmla="*/ 668363 w 674712"/>
                          <a:gd name="connsiteY21" fmla="*/ 278448 h 709978"/>
                          <a:gd name="connsiteX22" fmla="*/ 668363 w 674712"/>
                          <a:gd name="connsiteY22" fmla="*/ 221298 h 709978"/>
                          <a:gd name="connsiteX23" fmla="*/ 630263 w 674712"/>
                          <a:gd name="connsiteY23" fmla="*/ 230823 h 709978"/>
                          <a:gd name="connsiteX24" fmla="*/ 658838 w 674712"/>
                          <a:gd name="connsiteY24" fmla="*/ 87948 h 709978"/>
                          <a:gd name="connsiteX25" fmla="*/ 592163 w 674712"/>
                          <a:gd name="connsiteY25" fmla="*/ 40323 h 709978"/>
                          <a:gd name="connsiteX26" fmla="*/ 449288 w 674712"/>
                          <a:gd name="connsiteY26" fmla="*/ 2223 h 709978"/>
                          <a:gd name="connsiteX0" fmla="*/ 449288 w 674712"/>
                          <a:gd name="connsiteY0" fmla="*/ 2223 h 709978"/>
                          <a:gd name="connsiteX1" fmla="*/ 411188 w 674712"/>
                          <a:gd name="connsiteY1" fmla="*/ 106998 h 709978"/>
                          <a:gd name="connsiteX2" fmla="*/ 287363 w 674712"/>
                          <a:gd name="connsiteY2" fmla="*/ 30798 h 709978"/>
                          <a:gd name="connsiteX3" fmla="*/ 134963 w 674712"/>
                          <a:gd name="connsiteY3" fmla="*/ 135573 h 709978"/>
                          <a:gd name="connsiteX4" fmla="*/ 68288 w 674712"/>
                          <a:gd name="connsiteY4" fmla="*/ 226061 h 709978"/>
                          <a:gd name="connsiteX5" fmla="*/ 58763 w 674712"/>
                          <a:gd name="connsiteY5" fmla="*/ 307023 h 709978"/>
                          <a:gd name="connsiteX6" fmla="*/ 125438 w 674712"/>
                          <a:gd name="connsiteY6" fmla="*/ 335598 h 709978"/>
                          <a:gd name="connsiteX7" fmla="*/ 192113 w 674712"/>
                          <a:gd name="connsiteY7" fmla="*/ 240348 h 709978"/>
                          <a:gd name="connsiteX8" fmla="*/ 151450 w 674712"/>
                          <a:gd name="connsiteY8" fmla="*/ 303539 h 709978"/>
                          <a:gd name="connsiteX9" fmla="*/ 96863 w 674712"/>
                          <a:gd name="connsiteY9" fmla="*/ 326073 h 709978"/>
                          <a:gd name="connsiteX10" fmla="*/ 1613 w 674712"/>
                          <a:gd name="connsiteY10" fmla="*/ 392748 h 709978"/>
                          <a:gd name="connsiteX11" fmla="*/ 49238 w 674712"/>
                          <a:gd name="connsiteY11" fmla="*/ 521335 h 709978"/>
                          <a:gd name="connsiteX12" fmla="*/ 201638 w 674712"/>
                          <a:gd name="connsiteY12" fmla="*/ 459423 h 709978"/>
                          <a:gd name="connsiteX13" fmla="*/ 111150 w 674712"/>
                          <a:gd name="connsiteY13" fmla="*/ 554673 h 709978"/>
                          <a:gd name="connsiteX14" fmla="*/ 163538 w 674712"/>
                          <a:gd name="connsiteY14" fmla="*/ 640398 h 709978"/>
                          <a:gd name="connsiteX15" fmla="*/ 292125 w 674712"/>
                          <a:gd name="connsiteY15" fmla="*/ 611823 h 709978"/>
                          <a:gd name="connsiteX16" fmla="*/ 344513 w 674712"/>
                          <a:gd name="connsiteY16" fmla="*/ 554673 h 709978"/>
                          <a:gd name="connsiteX17" fmla="*/ 239738 w 674712"/>
                          <a:gd name="connsiteY17" fmla="*/ 688023 h 709978"/>
                          <a:gd name="connsiteX18" fmla="*/ 373088 w 674712"/>
                          <a:gd name="connsiteY18" fmla="*/ 697548 h 709978"/>
                          <a:gd name="connsiteX19" fmla="*/ 582638 w 674712"/>
                          <a:gd name="connsiteY19" fmla="*/ 564198 h 709978"/>
                          <a:gd name="connsiteX20" fmla="*/ 668363 w 674712"/>
                          <a:gd name="connsiteY20" fmla="*/ 373698 h 709978"/>
                          <a:gd name="connsiteX21" fmla="*/ 668363 w 674712"/>
                          <a:gd name="connsiteY21" fmla="*/ 278448 h 709978"/>
                          <a:gd name="connsiteX22" fmla="*/ 668363 w 674712"/>
                          <a:gd name="connsiteY22" fmla="*/ 221298 h 709978"/>
                          <a:gd name="connsiteX23" fmla="*/ 630263 w 674712"/>
                          <a:gd name="connsiteY23" fmla="*/ 230823 h 709978"/>
                          <a:gd name="connsiteX24" fmla="*/ 658838 w 674712"/>
                          <a:gd name="connsiteY24" fmla="*/ 87948 h 709978"/>
                          <a:gd name="connsiteX25" fmla="*/ 592163 w 674712"/>
                          <a:gd name="connsiteY25" fmla="*/ 40323 h 709978"/>
                          <a:gd name="connsiteX26" fmla="*/ 449288 w 674712"/>
                          <a:gd name="connsiteY26" fmla="*/ 2223 h 709978"/>
                          <a:gd name="connsiteX0" fmla="*/ 449288 w 674712"/>
                          <a:gd name="connsiteY0" fmla="*/ 2223 h 706375"/>
                          <a:gd name="connsiteX1" fmla="*/ 411188 w 674712"/>
                          <a:gd name="connsiteY1" fmla="*/ 106998 h 706375"/>
                          <a:gd name="connsiteX2" fmla="*/ 287363 w 674712"/>
                          <a:gd name="connsiteY2" fmla="*/ 30798 h 706375"/>
                          <a:gd name="connsiteX3" fmla="*/ 134963 w 674712"/>
                          <a:gd name="connsiteY3" fmla="*/ 135573 h 706375"/>
                          <a:gd name="connsiteX4" fmla="*/ 68288 w 674712"/>
                          <a:gd name="connsiteY4" fmla="*/ 226061 h 706375"/>
                          <a:gd name="connsiteX5" fmla="*/ 58763 w 674712"/>
                          <a:gd name="connsiteY5" fmla="*/ 307023 h 706375"/>
                          <a:gd name="connsiteX6" fmla="*/ 125438 w 674712"/>
                          <a:gd name="connsiteY6" fmla="*/ 335598 h 706375"/>
                          <a:gd name="connsiteX7" fmla="*/ 192113 w 674712"/>
                          <a:gd name="connsiteY7" fmla="*/ 240348 h 706375"/>
                          <a:gd name="connsiteX8" fmla="*/ 151450 w 674712"/>
                          <a:gd name="connsiteY8" fmla="*/ 303539 h 706375"/>
                          <a:gd name="connsiteX9" fmla="*/ 96863 w 674712"/>
                          <a:gd name="connsiteY9" fmla="*/ 326073 h 706375"/>
                          <a:gd name="connsiteX10" fmla="*/ 1613 w 674712"/>
                          <a:gd name="connsiteY10" fmla="*/ 392748 h 706375"/>
                          <a:gd name="connsiteX11" fmla="*/ 49238 w 674712"/>
                          <a:gd name="connsiteY11" fmla="*/ 521335 h 706375"/>
                          <a:gd name="connsiteX12" fmla="*/ 201638 w 674712"/>
                          <a:gd name="connsiteY12" fmla="*/ 459423 h 706375"/>
                          <a:gd name="connsiteX13" fmla="*/ 111150 w 674712"/>
                          <a:gd name="connsiteY13" fmla="*/ 554673 h 706375"/>
                          <a:gd name="connsiteX14" fmla="*/ 163538 w 674712"/>
                          <a:gd name="connsiteY14" fmla="*/ 640398 h 706375"/>
                          <a:gd name="connsiteX15" fmla="*/ 292125 w 674712"/>
                          <a:gd name="connsiteY15" fmla="*/ 611823 h 706375"/>
                          <a:gd name="connsiteX16" fmla="*/ 344513 w 674712"/>
                          <a:gd name="connsiteY16" fmla="*/ 554673 h 706375"/>
                          <a:gd name="connsiteX17" fmla="*/ 258788 w 674712"/>
                          <a:gd name="connsiteY17" fmla="*/ 678498 h 706375"/>
                          <a:gd name="connsiteX18" fmla="*/ 373088 w 674712"/>
                          <a:gd name="connsiteY18" fmla="*/ 697548 h 706375"/>
                          <a:gd name="connsiteX19" fmla="*/ 582638 w 674712"/>
                          <a:gd name="connsiteY19" fmla="*/ 564198 h 706375"/>
                          <a:gd name="connsiteX20" fmla="*/ 668363 w 674712"/>
                          <a:gd name="connsiteY20" fmla="*/ 373698 h 706375"/>
                          <a:gd name="connsiteX21" fmla="*/ 668363 w 674712"/>
                          <a:gd name="connsiteY21" fmla="*/ 278448 h 706375"/>
                          <a:gd name="connsiteX22" fmla="*/ 668363 w 674712"/>
                          <a:gd name="connsiteY22" fmla="*/ 221298 h 706375"/>
                          <a:gd name="connsiteX23" fmla="*/ 630263 w 674712"/>
                          <a:gd name="connsiteY23" fmla="*/ 230823 h 706375"/>
                          <a:gd name="connsiteX24" fmla="*/ 658838 w 674712"/>
                          <a:gd name="connsiteY24" fmla="*/ 87948 h 706375"/>
                          <a:gd name="connsiteX25" fmla="*/ 592163 w 674712"/>
                          <a:gd name="connsiteY25" fmla="*/ 40323 h 706375"/>
                          <a:gd name="connsiteX26" fmla="*/ 449288 w 674712"/>
                          <a:gd name="connsiteY26" fmla="*/ 2223 h 706375"/>
                          <a:gd name="connsiteX0" fmla="*/ 452467 w 677891"/>
                          <a:gd name="connsiteY0" fmla="*/ 2223 h 706375"/>
                          <a:gd name="connsiteX1" fmla="*/ 414367 w 677891"/>
                          <a:gd name="connsiteY1" fmla="*/ 106998 h 706375"/>
                          <a:gd name="connsiteX2" fmla="*/ 290542 w 677891"/>
                          <a:gd name="connsiteY2" fmla="*/ 30798 h 706375"/>
                          <a:gd name="connsiteX3" fmla="*/ 138142 w 677891"/>
                          <a:gd name="connsiteY3" fmla="*/ 135573 h 706375"/>
                          <a:gd name="connsiteX4" fmla="*/ 71467 w 677891"/>
                          <a:gd name="connsiteY4" fmla="*/ 226061 h 706375"/>
                          <a:gd name="connsiteX5" fmla="*/ 61942 w 677891"/>
                          <a:gd name="connsiteY5" fmla="*/ 307023 h 706375"/>
                          <a:gd name="connsiteX6" fmla="*/ 128617 w 677891"/>
                          <a:gd name="connsiteY6" fmla="*/ 335598 h 706375"/>
                          <a:gd name="connsiteX7" fmla="*/ 195292 w 677891"/>
                          <a:gd name="connsiteY7" fmla="*/ 240348 h 706375"/>
                          <a:gd name="connsiteX8" fmla="*/ 154629 w 677891"/>
                          <a:gd name="connsiteY8" fmla="*/ 303539 h 706375"/>
                          <a:gd name="connsiteX9" fmla="*/ 4792 w 677891"/>
                          <a:gd name="connsiteY9" fmla="*/ 392748 h 706375"/>
                          <a:gd name="connsiteX10" fmla="*/ 52417 w 677891"/>
                          <a:gd name="connsiteY10" fmla="*/ 521335 h 706375"/>
                          <a:gd name="connsiteX11" fmla="*/ 204817 w 677891"/>
                          <a:gd name="connsiteY11" fmla="*/ 459423 h 706375"/>
                          <a:gd name="connsiteX12" fmla="*/ 114329 w 677891"/>
                          <a:gd name="connsiteY12" fmla="*/ 554673 h 706375"/>
                          <a:gd name="connsiteX13" fmla="*/ 166717 w 677891"/>
                          <a:gd name="connsiteY13" fmla="*/ 640398 h 706375"/>
                          <a:gd name="connsiteX14" fmla="*/ 295304 w 677891"/>
                          <a:gd name="connsiteY14" fmla="*/ 611823 h 706375"/>
                          <a:gd name="connsiteX15" fmla="*/ 347692 w 677891"/>
                          <a:gd name="connsiteY15" fmla="*/ 554673 h 706375"/>
                          <a:gd name="connsiteX16" fmla="*/ 261967 w 677891"/>
                          <a:gd name="connsiteY16" fmla="*/ 678498 h 706375"/>
                          <a:gd name="connsiteX17" fmla="*/ 376267 w 677891"/>
                          <a:gd name="connsiteY17" fmla="*/ 697548 h 706375"/>
                          <a:gd name="connsiteX18" fmla="*/ 585817 w 677891"/>
                          <a:gd name="connsiteY18" fmla="*/ 564198 h 706375"/>
                          <a:gd name="connsiteX19" fmla="*/ 671542 w 677891"/>
                          <a:gd name="connsiteY19" fmla="*/ 373698 h 706375"/>
                          <a:gd name="connsiteX20" fmla="*/ 671542 w 677891"/>
                          <a:gd name="connsiteY20" fmla="*/ 278448 h 706375"/>
                          <a:gd name="connsiteX21" fmla="*/ 671542 w 677891"/>
                          <a:gd name="connsiteY21" fmla="*/ 221298 h 706375"/>
                          <a:gd name="connsiteX22" fmla="*/ 633442 w 677891"/>
                          <a:gd name="connsiteY22" fmla="*/ 230823 h 706375"/>
                          <a:gd name="connsiteX23" fmla="*/ 662017 w 677891"/>
                          <a:gd name="connsiteY23" fmla="*/ 87948 h 706375"/>
                          <a:gd name="connsiteX24" fmla="*/ 595342 w 677891"/>
                          <a:gd name="connsiteY24" fmla="*/ 40323 h 706375"/>
                          <a:gd name="connsiteX25" fmla="*/ 452467 w 677891"/>
                          <a:gd name="connsiteY25" fmla="*/ 2223 h 706375"/>
                          <a:gd name="connsiteX0" fmla="*/ 447736 w 673160"/>
                          <a:gd name="connsiteY0" fmla="*/ 2223 h 706375"/>
                          <a:gd name="connsiteX1" fmla="*/ 409636 w 673160"/>
                          <a:gd name="connsiteY1" fmla="*/ 106998 h 706375"/>
                          <a:gd name="connsiteX2" fmla="*/ 285811 w 673160"/>
                          <a:gd name="connsiteY2" fmla="*/ 30798 h 706375"/>
                          <a:gd name="connsiteX3" fmla="*/ 133411 w 673160"/>
                          <a:gd name="connsiteY3" fmla="*/ 135573 h 706375"/>
                          <a:gd name="connsiteX4" fmla="*/ 66736 w 673160"/>
                          <a:gd name="connsiteY4" fmla="*/ 226061 h 706375"/>
                          <a:gd name="connsiteX5" fmla="*/ 57211 w 673160"/>
                          <a:gd name="connsiteY5" fmla="*/ 307023 h 706375"/>
                          <a:gd name="connsiteX6" fmla="*/ 123886 w 673160"/>
                          <a:gd name="connsiteY6" fmla="*/ 335598 h 706375"/>
                          <a:gd name="connsiteX7" fmla="*/ 190561 w 673160"/>
                          <a:gd name="connsiteY7" fmla="*/ 240348 h 706375"/>
                          <a:gd name="connsiteX8" fmla="*/ 149898 w 673160"/>
                          <a:gd name="connsiteY8" fmla="*/ 303539 h 706375"/>
                          <a:gd name="connsiteX9" fmla="*/ 54648 w 673160"/>
                          <a:gd name="connsiteY9" fmla="*/ 370215 h 706375"/>
                          <a:gd name="connsiteX10" fmla="*/ 61 w 673160"/>
                          <a:gd name="connsiteY10" fmla="*/ 392748 h 706375"/>
                          <a:gd name="connsiteX11" fmla="*/ 47686 w 673160"/>
                          <a:gd name="connsiteY11" fmla="*/ 521335 h 706375"/>
                          <a:gd name="connsiteX12" fmla="*/ 200086 w 673160"/>
                          <a:gd name="connsiteY12" fmla="*/ 459423 h 706375"/>
                          <a:gd name="connsiteX13" fmla="*/ 109598 w 673160"/>
                          <a:gd name="connsiteY13" fmla="*/ 554673 h 706375"/>
                          <a:gd name="connsiteX14" fmla="*/ 161986 w 673160"/>
                          <a:gd name="connsiteY14" fmla="*/ 640398 h 706375"/>
                          <a:gd name="connsiteX15" fmla="*/ 290573 w 673160"/>
                          <a:gd name="connsiteY15" fmla="*/ 611823 h 706375"/>
                          <a:gd name="connsiteX16" fmla="*/ 342961 w 673160"/>
                          <a:gd name="connsiteY16" fmla="*/ 554673 h 706375"/>
                          <a:gd name="connsiteX17" fmla="*/ 257236 w 673160"/>
                          <a:gd name="connsiteY17" fmla="*/ 678498 h 706375"/>
                          <a:gd name="connsiteX18" fmla="*/ 371536 w 673160"/>
                          <a:gd name="connsiteY18" fmla="*/ 697548 h 706375"/>
                          <a:gd name="connsiteX19" fmla="*/ 581086 w 673160"/>
                          <a:gd name="connsiteY19" fmla="*/ 564198 h 706375"/>
                          <a:gd name="connsiteX20" fmla="*/ 666811 w 673160"/>
                          <a:gd name="connsiteY20" fmla="*/ 373698 h 706375"/>
                          <a:gd name="connsiteX21" fmla="*/ 666811 w 673160"/>
                          <a:gd name="connsiteY21" fmla="*/ 278448 h 706375"/>
                          <a:gd name="connsiteX22" fmla="*/ 666811 w 673160"/>
                          <a:gd name="connsiteY22" fmla="*/ 221298 h 706375"/>
                          <a:gd name="connsiteX23" fmla="*/ 628711 w 673160"/>
                          <a:gd name="connsiteY23" fmla="*/ 230823 h 706375"/>
                          <a:gd name="connsiteX24" fmla="*/ 657286 w 673160"/>
                          <a:gd name="connsiteY24" fmla="*/ 87948 h 706375"/>
                          <a:gd name="connsiteX25" fmla="*/ 590611 w 673160"/>
                          <a:gd name="connsiteY25" fmla="*/ 40323 h 706375"/>
                          <a:gd name="connsiteX26" fmla="*/ 447736 w 673160"/>
                          <a:gd name="connsiteY26" fmla="*/ 2223 h 706375"/>
                          <a:gd name="connsiteX0" fmla="*/ 447736 w 673160"/>
                          <a:gd name="connsiteY0" fmla="*/ 2223 h 706375"/>
                          <a:gd name="connsiteX1" fmla="*/ 409636 w 673160"/>
                          <a:gd name="connsiteY1" fmla="*/ 106998 h 706375"/>
                          <a:gd name="connsiteX2" fmla="*/ 285811 w 673160"/>
                          <a:gd name="connsiteY2" fmla="*/ 30798 h 706375"/>
                          <a:gd name="connsiteX3" fmla="*/ 133411 w 673160"/>
                          <a:gd name="connsiteY3" fmla="*/ 135573 h 706375"/>
                          <a:gd name="connsiteX4" fmla="*/ 66736 w 673160"/>
                          <a:gd name="connsiteY4" fmla="*/ 226061 h 706375"/>
                          <a:gd name="connsiteX5" fmla="*/ 57211 w 673160"/>
                          <a:gd name="connsiteY5" fmla="*/ 307023 h 706375"/>
                          <a:gd name="connsiteX6" fmla="*/ 123886 w 673160"/>
                          <a:gd name="connsiteY6" fmla="*/ 335598 h 706375"/>
                          <a:gd name="connsiteX7" fmla="*/ 190561 w 673160"/>
                          <a:gd name="connsiteY7" fmla="*/ 240348 h 706375"/>
                          <a:gd name="connsiteX8" fmla="*/ 149898 w 673160"/>
                          <a:gd name="connsiteY8" fmla="*/ 303539 h 706375"/>
                          <a:gd name="connsiteX9" fmla="*/ 54648 w 673160"/>
                          <a:gd name="connsiteY9" fmla="*/ 384502 h 706375"/>
                          <a:gd name="connsiteX10" fmla="*/ 61 w 673160"/>
                          <a:gd name="connsiteY10" fmla="*/ 392748 h 706375"/>
                          <a:gd name="connsiteX11" fmla="*/ 47686 w 673160"/>
                          <a:gd name="connsiteY11" fmla="*/ 521335 h 706375"/>
                          <a:gd name="connsiteX12" fmla="*/ 200086 w 673160"/>
                          <a:gd name="connsiteY12" fmla="*/ 459423 h 706375"/>
                          <a:gd name="connsiteX13" fmla="*/ 109598 w 673160"/>
                          <a:gd name="connsiteY13" fmla="*/ 554673 h 706375"/>
                          <a:gd name="connsiteX14" fmla="*/ 161986 w 673160"/>
                          <a:gd name="connsiteY14" fmla="*/ 640398 h 706375"/>
                          <a:gd name="connsiteX15" fmla="*/ 290573 w 673160"/>
                          <a:gd name="connsiteY15" fmla="*/ 611823 h 706375"/>
                          <a:gd name="connsiteX16" fmla="*/ 342961 w 673160"/>
                          <a:gd name="connsiteY16" fmla="*/ 554673 h 706375"/>
                          <a:gd name="connsiteX17" fmla="*/ 257236 w 673160"/>
                          <a:gd name="connsiteY17" fmla="*/ 678498 h 706375"/>
                          <a:gd name="connsiteX18" fmla="*/ 371536 w 673160"/>
                          <a:gd name="connsiteY18" fmla="*/ 697548 h 706375"/>
                          <a:gd name="connsiteX19" fmla="*/ 581086 w 673160"/>
                          <a:gd name="connsiteY19" fmla="*/ 564198 h 706375"/>
                          <a:gd name="connsiteX20" fmla="*/ 666811 w 673160"/>
                          <a:gd name="connsiteY20" fmla="*/ 373698 h 706375"/>
                          <a:gd name="connsiteX21" fmla="*/ 666811 w 673160"/>
                          <a:gd name="connsiteY21" fmla="*/ 278448 h 706375"/>
                          <a:gd name="connsiteX22" fmla="*/ 666811 w 673160"/>
                          <a:gd name="connsiteY22" fmla="*/ 221298 h 706375"/>
                          <a:gd name="connsiteX23" fmla="*/ 628711 w 673160"/>
                          <a:gd name="connsiteY23" fmla="*/ 230823 h 706375"/>
                          <a:gd name="connsiteX24" fmla="*/ 657286 w 673160"/>
                          <a:gd name="connsiteY24" fmla="*/ 87948 h 706375"/>
                          <a:gd name="connsiteX25" fmla="*/ 590611 w 673160"/>
                          <a:gd name="connsiteY25" fmla="*/ 40323 h 706375"/>
                          <a:gd name="connsiteX26" fmla="*/ 447736 w 673160"/>
                          <a:gd name="connsiteY26" fmla="*/ 2223 h 706375"/>
                          <a:gd name="connsiteX0" fmla="*/ 412997 w 638421"/>
                          <a:gd name="connsiteY0" fmla="*/ 2223 h 706375"/>
                          <a:gd name="connsiteX1" fmla="*/ 374897 w 638421"/>
                          <a:gd name="connsiteY1" fmla="*/ 106998 h 706375"/>
                          <a:gd name="connsiteX2" fmla="*/ 251072 w 638421"/>
                          <a:gd name="connsiteY2" fmla="*/ 30798 h 706375"/>
                          <a:gd name="connsiteX3" fmla="*/ 98672 w 638421"/>
                          <a:gd name="connsiteY3" fmla="*/ 135573 h 706375"/>
                          <a:gd name="connsiteX4" fmla="*/ 31997 w 638421"/>
                          <a:gd name="connsiteY4" fmla="*/ 226061 h 706375"/>
                          <a:gd name="connsiteX5" fmla="*/ 22472 w 638421"/>
                          <a:gd name="connsiteY5" fmla="*/ 307023 h 706375"/>
                          <a:gd name="connsiteX6" fmla="*/ 89147 w 638421"/>
                          <a:gd name="connsiteY6" fmla="*/ 335598 h 706375"/>
                          <a:gd name="connsiteX7" fmla="*/ 155822 w 638421"/>
                          <a:gd name="connsiteY7" fmla="*/ 240348 h 706375"/>
                          <a:gd name="connsiteX8" fmla="*/ 115159 w 638421"/>
                          <a:gd name="connsiteY8" fmla="*/ 303539 h 706375"/>
                          <a:gd name="connsiteX9" fmla="*/ 19909 w 638421"/>
                          <a:gd name="connsiteY9" fmla="*/ 384502 h 706375"/>
                          <a:gd name="connsiteX10" fmla="*/ 12947 w 638421"/>
                          <a:gd name="connsiteY10" fmla="*/ 521335 h 706375"/>
                          <a:gd name="connsiteX11" fmla="*/ 165347 w 638421"/>
                          <a:gd name="connsiteY11" fmla="*/ 459423 h 706375"/>
                          <a:gd name="connsiteX12" fmla="*/ 74859 w 638421"/>
                          <a:gd name="connsiteY12" fmla="*/ 554673 h 706375"/>
                          <a:gd name="connsiteX13" fmla="*/ 127247 w 638421"/>
                          <a:gd name="connsiteY13" fmla="*/ 640398 h 706375"/>
                          <a:gd name="connsiteX14" fmla="*/ 255834 w 638421"/>
                          <a:gd name="connsiteY14" fmla="*/ 611823 h 706375"/>
                          <a:gd name="connsiteX15" fmla="*/ 308222 w 638421"/>
                          <a:gd name="connsiteY15" fmla="*/ 554673 h 706375"/>
                          <a:gd name="connsiteX16" fmla="*/ 222497 w 638421"/>
                          <a:gd name="connsiteY16" fmla="*/ 678498 h 706375"/>
                          <a:gd name="connsiteX17" fmla="*/ 336797 w 638421"/>
                          <a:gd name="connsiteY17" fmla="*/ 697548 h 706375"/>
                          <a:gd name="connsiteX18" fmla="*/ 546347 w 638421"/>
                          <a:gd name="connsiteY18" fmla="*/ 564198 h 706375"/>
                          <a:gd name="connsiteX19" fmla="*/ 632072 w 638421"/>
                          <a:gd name="connsiteY19" fmla="*/ 373698 h 706375"/>
                          <a:gd name="connsiteX20" fmla="*/ 632072 w 638421"/>
                          <a:gd name="connsiteY20" fmla="*/ 278448 h 706375"/>
                          <a:gd name="connsiteX21" fmla="*/ 632072 w 638421"/>
                          <a:gd name="connsiteY21" fmla="*/ 221298 h 706375"/>
                          <a:gd name="connsiteX22" fmla="*/ 593972 w 638421"/>
                          <a:gd name="connsiteY22" fmla="*/ 230823 h 706375"/>
                          <a:gd name="connsiteX23" fmla="*/ 622547 w 638421"/>
                          <a:gd name="connsiteY23" fmla="*/ 87948 h 706375"/>
                          <a:gd name="connsiteX24" fmla="*/ 555872 w 638421"/>
                          <a:gd name="connsiteY24" fmla="*/ 40323 h 706375"/>
                          <a:gd name="connsiteX25" fmla="*/ 412997 w 638421"/>
                          <a:gd name="connsiteY25" fmla="*/ 2223 h 706375"/>
                          <a:gd name="connsiteX0" fmla="*/ 415057 w 640481"/>
                          <a:gd name="connsiteY0" fmla="*/ 2223 h 706375"/>
                          <a:gd name="connsiteX1" fmla="*/ 376957 w 640481"/>
                          <a:gd name="connsiteY1" fmla="*/ 106998 h 706375"/>
                          <a:gd name="connsiteX2" fmla="*/ 253132 w 640481"/>
                          <a:gd name="connsiteY2" fmla="*/ 30798 h 706375"/>
                          <a:gd name="connsiteX3" fmla="*/ 100732 w 640481"/>
                          <a:gd name="connsiteY3" fmla="*/ 135573 h 706375"/>
                          <a:gd name="connsiteX4" fmla="*/ 34057 w 640481"/>
                          <a:gd name="connsiteY4" fmla="*/ 226061 h 706375"/>
                          <a:gd name="connsiteX5" fmla="*/ 24532 w 640481"/>
                          <a:gd name="connsiteY5" fmla="*/ 307023 h 706375"/>
                          <a:gd name="connsiteX6" fmla="*/ 91207 w 640481"/>
                          <a:gd name="connsiteY6" fmla="*/ 335598 h 706375"/>
                          <a:gd name="connsiteX7" fmla="*/ 157882 w 640481"/>
                          <a:gd name="connsiteY7" fmla="*/ 240348 h 706375"/>
                          <a:gd name="connsiteX8" fmla="*/ 117219 w 640481"/>
                          <a:gd name="connsiteY8" fmla="*/ 303539 h 706375"/>
                          <a:gd name="connsiteX9" fmla="*/ 17207 w 640481"/>
                          <a:gd name="connsiteY9" fmla="*/ 451177 h 706375"/>
                          <a:gd name="connsiteX10" fmla="*/ 15007 w 640481"/>
                          <a:gd name="connsiteY10" fmla="*/ 521335 h 706375"/>
                          <a:gd name="connsiteX11" fmla="*/ 167407 w 640481"/>
                          <a:gd name="connsiteY11" fmla="*/ 459423 h 706375"/>
                          <a:gd name="connsiteX12" fmla="*/ 76919 w 640481"/>
                          <a:gd name="connsiteY12" fmla="*/ 554673 h 706375"/>
                          <a:gd name="connsiteX13" fmla="*/ 129307 w 640481"/>
                          <a:gd name="connsiteY13" fmla="*/ 640398 h 706375"/>
                          <a:gd name="connsiteX14" fmla="*/ 257894 w 640481"/>
                          <a:gd name="connsiteY14" fmla="*/ 611823 h 706375"/>
                          <a:gd name="connsiteX15" fmla="*/ 310282 w 640481"/>
                          <a:gd name="connsiteY15" fmla="*/ 554673 h 706375"/>
                          <a:gd name="connsiteX16" fmla="*/ 224557 w 640481"/>
                          <a:gd name="connsiteY16" fmla="*/ 678498 h 706375"/>
                          <a:gd name="connsiteX17" fmla="*/ 338857 w 640481"/>
                          <a:gd name="connsiteY17" fmla="*/ 697548 h 706375"/>
                          <a:gd name="connsiteX18" fmla="*/ 548407 w 640481"/>
                          <a:gd name="connsiteY18" fmla="*/ 564198 h 706375"/>
                          <a:gd name="connsiteX19" fmla="*/ 634132 w 640481"/>
                          <a:gd name="connsiteY19" fmla="*/ 373698 h 706375"/>
                          <a:gd name="connsiteX20" fmla="*/ 634132 w 640481"/>
                          <a:gd name="connsiteY20" fmla="*/ 278448 h 706375"/>
                          <a:gd name="connsiteX21" fmla="*/ 634132 w 640481"/>
                          <a:gd name="connsiteY21" fmla="*/ 221298 h 706375"/>
                          <a:gd name="connsiteX22" fmla="*/ 596032 w 640481"/>
                          <a:gd name="connsiteY22" fmla="*/ 230823 h 706375"/>
                          <a:gd name="connsiteX23" fmla="*/ 624607 w 640481"/>
                          <a:gd name="connsiteY23" fmla="*/ 87948 h 706375"/>
                          <a:gd name="connsiteX24" fmla="*/ 557932 w 640481"/>
                          <a:gd name="connsiteY24" fmla="*/ 40323 h 706375"/>
                          <a:gd name="connsiteX25" fmla="*/ 415057 w 640481"/>
                          <a:gd name="connsiteY25" fmla="*/ 2223 h 706375"/>
                          <a:gd name="connsiteX0" fmla="*/ 423166 w 648590"/>
                          <a:gd name="connsiteY0" fmla="*/ 2223 h 706375"/>
                          <a:gd name="connsiteX1" fmla="*/ 385066 w 648590"/>
                          <a:gd name="connsiteY1" fmla="*/ 106998 h 706375"/>
                          <a:gd name="connsiteX2" fmla="*/ 261241 w 648590"/>
                          <a:gd name="connsiteY2" fmla="*/ 30798 h 706375"/>
                          <a:gd name="connsiteX3" fmla="*/ 108841 w 648590"/>
                          <a:gd name="connsiteY3" fmla="*/ 135573 h 706375"/>
                          <a:gd name="connsiteX4" fmla="*/ 42166 w 648590"/>
                          <a:gd name="connsiteY4" fmla="*/ 226061 h 706375"/>
                          <a:gd name="connsiteX5" fmla="*/ 32641 w 648590"/>
                          <a:gd name="connsiteY5" fmla="*/ 307023 h 706375"/>
                          <a:gd name="connsiteX6" fmla="*/ 99316 w 648590"/>
                          <a:gd name="connsiteY6" fmla="*/ 335598 h 706375"/>
                          <a:gd name="connsiteX7" fmla="*/ 165991 w 648590"/>
                          <a:gd name="connsiteY7" fmla="*/ 240348 h 706375"/>
                          <a:gd name="connsiteX8" fmla="*/ 125328 w 648590"/>
                          <a:gd name="connsiteY8" fmla="*/ 303539 h 706375"/>
                          <a:gd name="connsiteX9" fmla="*/ 11029 w 648590"/>
                          <a:gd name="connsiteY9" fmla="*/ 441652 h 706375"/>
                          <a:gd name="connsiteX10" fmla="*/ 23116 w 648590"/>
                          <a:gd name="connsiteY10" fmla="*/ 521335 h 706375"/>
                          <a:gd name="connsiteX11" fmla="*/ 175516 w 648590"/>
                          <a:gd name="connsiteY11" fmla="*/ 459423 h 706375"/>
                          <a:gd name="connsiteX12" fmla="*/ 85028 w 648590"/>
                          <a:gd name="connsiteY12" fmla="*/ 554673 h 706375"/>
                          <a:gd name="connsiteX13" fmla="*/ 137416 w 648590"/>
                          <a:gd name="connsiteY13" fmla="*/ 640398 h 706375"/>
                          <a:gd name="connsiteX14" fmla="*/ 266003 w 648590"/>
                          <a:gd name="connsiteY14" fmla="*/ 611823 h 706375"/>
                          <a:gd name="connsiteX15" fmla="*/ 318391 w 648590"/>
                          <a:gd name="connsiteY15" fmla="*/ 554673 h 706375"/>
                          <a:gd name="connsiteX16" fmla="*/ 232666 w 648590"/>
                          <a:gd name="connsiteY16" fmla="*/ 678498 h 706375"/>
                          <a:gd name="connsiteX17" fmla="*/ 346966 w 648590"/>
                          <a:gd name="connsiteY17" fmla="*/ 697548 h 706375"/>
                          <a:gd name="connsiteX18" fmla="*/ 556516 w 648590"/>
                          <a:gd name="connsiteY18" fmla="*/ 564198 h 706375"/>
                          <a:gd name="connsiteX19" fmla="*/ 642241 w 648590"/>
                          <a:gd name="connsiteY19" fmla="*/ 373698 h 706375"/>
                          <a:gd name="connsiteX20" fmla="*/ 642241 w 648590"/>
                          <a:gd name="connsiteY20" fmla="*/ 278448 h 706375"/>
                          <a:gd name="connsiteX21" fmla="*/ 642241 w 648590"/>
                          <a:gd name="connsiteY21" fmla="*/ 221298 h 706375"/>
                          <a:gd name="connsiteX22" fmla="*/ 604141 w 648590"/>
                          <a:gd name="connsiteY22" fmla="*/ 230823 h 706375"/>
                          <a:gd name="connsiteX23" fmla="*/ 632716 w 648590"/>
                          <a:gd name="connsiteY23" fmla="*/ 87948 h 706375"/>
                          <a:gd name="connsiteX24" fmla="*/ 566041 w 648590"/>
                          <a:gd name="connsiteY24" fmla="*/ 40323 h 706375"/>
                          <a:gd name="connsiteX25" fmla="*/ 423166 w 648590"/>
                          <a:gd name="connsiteY25" fmla="*/ 2223 h 706375"/>
                          <a:gd name="connsiteX0" fmla="*/ 416239 w 641663"/>
                          <a:gd name="connsiteY0" fmla="*/ 2223 h 706375"/>
                          <a:gd name="connsiteX1" fmla="*/ 378139 w 641663"/>
                          <a:gd name="connsiteY1" fmla="*/ 106998 h 706375"/>
                          <a:gd name="connsiteX2" fmla="*/ 254314 w 641663"/>
                          <a:gd name="connsiteY2" fmla="*/ 30798 h 706375"/>
                          <a:gd name="connsiteX3" fmla="*/ 101914 w 641663"/>
                          <a:gd name="connsiteY3" fmla="*/ 135573 h 706375"/>
                          <a:gd name="connsiteX4" fmla="*/ 35239 w 641663"/>
                          <a:gd name="connsiteY4" fmla="*/ 226061 h 706375"/>
                          <a:gd name="connsiteX5" fmla="*/ 25714 w 641663"/>
                          <a:gd name="connsiteY5" fmla="*/ 307023 h 706375"/>
                          <a:gd name="connsiteX6" fmla="*/ 92389 w 641663"/>
                          <a:gd name="connsiteY6" fmla="*/ 335598 h 706375"/>
                          <a:gd name="connsiteX7" fmla="*/ 159064 w 641663"/>
                          <a:gd name="connsiteY7" fmla="*/ 240348 h 706375"/>
                          <a:gd name="connsiteX8" fmla="*/ 118401 w 641663"/>
                          <a:gd name="connsiteY8" fmla="*/ 303539 h 706375"/>
                          <a:gd name="connsiteX9" fmla="*/ 4102 w 641663"/>
                          <a:gd name="connsiteY9" fmla="*/ 441652 h 706375"/>
                          <a:gd name="connsiteX10" fmla="*/ 54289 w 641663"/>
                          <a:gd name="connsiteY10" fmla="*/ 535622 h 706375"/>
                          <a:gd name="connsiteX11" fmla="*/ 168589 w 641663"/>
                          <a:gd name="connsiteY11" fmla="*/ 459423 h 706375"/>
                          <a:gd name="connsiteX12" fmla="*/ 78101 w 641663"/>
                          <a:gd name="connsiteY12" fmla="*/ 554673 h 706375"/>
                          <a:gd name="connsiteX13" fmla="*/ 130489 w 641663"/>
                          <a:gd name="connsiteY13" fmla="*/ 640398 h 706375"/>
                          <a:gd name="connsiteX14" fmla="*/ 259076 w 641663"/>
                          <a:gd name="connsiteY14" fmla="*/ 611823 h 706375"/>
                          <a:gd name="connsiteX15" fmla="*/ 311464 w 641663"/>
                          <a:gd name="connsiteY15" fmla="*/ 554673 h 706375"/>
                          <a:gd name="connsiteX16" fmla="*/ 225739 w 641663"/>
                          <a:gd name="connsiteY16" fmla="*/ 678498 h 706375"/>
                          <a:gd name="connsiteX17" fmla="*/ 340039 w 641663"/>
                          <a:gd name="connsiteY17" fmla="*/ 697548 h 706375"/>
                          <a:gd name="connsiteX18" fmla="*/ 549589 w 641663"/>
                          <a:gd name="connsiteY18" fmla="*/ 564198 h 706375"/>
                          <a:gd name="connsiteX19" fmla="*/ 635314 w 641663"/>
                          <a:gd name="connsiteY19" fmla="*/ 373698 h 706375"/>
                          <a:gd name="connsiteX20" fmla="*/ 635314 w 641663"/>
                          <a:gd name="connsiteY20" fmla="*/ 278448 h 706375"/>
                          <a:gd name="connsiteX21" fmla="*/ 635314 w 641663"/>
                          <a:gd name="connsiteY21" fmla="*/ 221298 h 706375"/>
                          <a:gd name="connsiteX22" fmla="*/ 597214 w 641663"/>
                          <a:gd name="connsiteY22" fmla="*/ 230823 h 706375"/>
                          <a:gd name="connsiteX23" fmla="*/ 625789 w 641663"/>
                          <a:gd name="connsiteY23" fmla="*/ 87948 h 706375"/>
                          <a:gd name="connsiteX24" fmla="*/ 559114 w 641663"/>
                          <a:gd name="connsiteY24" fmla="*/ 40323 h 706375"/>
                          <a:gd name="connsiteX25" fmla="*/ 416239 w 641663"/>
                          <a:gd name="connsiteY25" fmla="*/ 2223 h 706375"/>
                          <a:gd name="connsiteX0" fmla="*/ 416239 w 641663"/>
                          <a:gd name="connsiteY0" fmla="*/ 2223 h 706375"/>
                          <a:gd name="connsiteX1" fmla="*/ 378139 w 641663"/>
                          <a:gd name="connsiteY1" fmla="*/ 106998 h 706375"/>
                          <a:gd name="connsiteX2" fmla="*/ 254314 w 641663"/>
                          <a:gd name="connsiteY2" fmla="*/ 30798 h 706375"/>
                          <a:gd name="connsiteX3" fmla="*/ 101914 w 641663"/>
                          <a:gd name="connsiteY3" fmla="*/ 135573 h 706375"/>
                          <a:gd name="connsiteX4" fmla="*/ 35239 w 641663"/>
                          <a:gd name="connsiteY4" fmla="*/ 226061 h 706375"/>
                          <a:gd name="connsiteX5" fmla="*/ 25714 w 641663"/>
                          <a:gd name="connsiteY5" fmla="*/ 307023 h 706375"/>
                          <a:gd name="connsiteX6" fmla="*/ 92389 w 641663"/>
                          <a:gd name="connsiteY6" fmla="*/ 335598 h 706375"/>
                          <a:gd name="connsiteX7" fmla="*/ 159064 w 641663"/>
                          <a:gd name="connsiteY7" fmla="*/ 240348 h 706375"/>
                          <a:gd name="connsiteX8" fmla="*/ 118401 w 641663"/>
                          <a:gd name="connsiteY8" fmla="*/ 303539 h 706375"/>
                          <a:gd name="connsiteX9" fmla="*/ 4102 w 641663"/>
                          <a:gd name="connsiteY9" fmla="*/ 441652 h 706375"/>
                          <a:gd name="connsiteX10" fmla="*/ 54289 w 641663"/>
                          <a:gd name="connsiteY10" fmla="*/ 535622 h 706375"/>
                          <a:gd name="connsiteX11" fmla="*/ 168589 w 641663"/>
                          <a:gd name="connsiteY11" fmla="*/ 459423 h 706375"/>
                          <a:gd name="connsiteX12" fmla="*/ 78101 w 641663"/>
                          <a:gd name="connsiteY12" fmla="*/ 554673 h 706375"/>
                          <a:gd name="connsiteX13" fmla="*/ 130489 w 641663"/>
                          <a:gd name="connsiteY13" fmla="*/ 640398 h 706375"/>
                          <a:gd name="connsiteX14" fmla="*/ 259076 w 641663"/>
                          <a:gd name="connsiteY14" fmla="*/ 611823 h 706375"/>
                          <a:gd name="connsiteX15" fmla="*/ 311464 w 641663"/>
                          <a:gd name="connsiteY15" fmla="*/ 554673 h 706375"/>
                          <a:gd name="connsiteX16" fmla="*/ 225739 w 641663"/>
                          <a:gd name="connsiteY16" fmla="*/ 678498 h 706375"/>
                          <a:gd name="connsiteX17" fmla="*/ 340039 w 641663"/>
                          <a:gd name="connsiteY17" fmla="*/ 697548 h 706375"/>
                          <a:gd name="connsiteX18" fmla="*/ 549589 w 641663"/>
                          <a:gd name="connsiteY18" fmla="*/ 564198 h 706375"/>
                          <a:gd name="connsiteX19" fmla="*/ 635314 w 641663"/>
                          <a:gd name="connsiteY19" fmla="*/ 373698 h 706375"/>
                          <a:gd name="connsiteX20" fmla="*/ 635314 w 641663"/>
                          <a:gd name="connsiteY20" fmla="*/ 278448 h 706375"/>
                          <a:gd name="connsiteX21" fmla="*/ 635314 w 641663"/>
                          <a:gd name="connsiteY21" fmla="*/ 221298 h 706375"/>
                          <a:gd name="connsiteX22" fmla="*/ 618041 w 641663"/>
                          <a:gd name="connsiteY22" fmla="*/ 199422 h 706375"/>
                          <a:gd name="connsiteX23" fmla="*/ 625789 w 641663"/>
                          <a:gd name="connsiteY23" fmla="*/ 87948 h 706375"/>
                          <a:gd name="connsiteX24" fmla="*/ 559114 w 641663"/>
                          <a:gd name="connsiteY24" fmla="*/ 40323 h 706375"/>
                          <a:gd name="connsiteX25" fmla="*/ 416239 w 641663"/>
                          <a:gd name="connsiteY25" fmla="*/ 2223 h 706375"/>
                          <a:gd name="connsiteX0" fmla="*/ 416239 w 641663"/>
                          <a:gd name="connsiteY0" fmla="*/ 905 h 705057"/>
                          <a:gd name="connsiteX1" fmla="*/ 367856 w 641663"/>
                          <a:gd name="connsiteY1" fmla="*/ 77087 h 705057"/>
                          <a:gd name="connsiteX2" fmla="*/ 254314 w 641663"/>
                          <a:gd name="connsiteY2" fmla="*/ 29480 h 705057"/>
                          <a:gd name="connsiteX3" fmla="*/ 101914 w 641663"/>
                          <a:gd name="connsiteY3" fmla="*/ 134255 h 705057"/>
                          <a:gd name="connsiteX4" fmla="*/ 35239 w 641663"/>
                          <a:gd name="connsiteY4" fmla="*/ 224743 h 705057"/>
                          <a:gd name="connsiteX5" fmla="*/ 25714 w 641663"/>
                          <a:gd name="connsiteY5" fmla="*/ 305705 h 705057"/>
                          <a:gd name="connsiteX6" fmla="*/ 92389 w 641663"/>
                          <a:gd name="connsiteY6" fmla="*/ 334280 h 705057"/>
                          <a:gd name="connsiteX7" fmla="*/ 159064 w 641663"/>
                          <a:gd name="connsiteY7" fmla="*/ 239030 h 705057"/>
                          <a:gd name="connsiteX8" fmla="*/ 118401 w 641663"/>
                          <a:gd name="connsiteY8" fmla="*/ 302221 h 705057"/>
                          <a:gd name="connsiteX9" fmla="*/ 4102 w 641663"/>
                          <a:gd name="connsiteY9" fmla="*/ 440334 h 705057"/>
                          <a:gd name="connsiteX10" fmla="*/ 54289 w 641663"/>
                          <a:gd name="connsiteY10" fmla="*/ 534304 h 705057"/>
                          <a:gd name="connsiteX11" fmla="*/ 168589 w 641663"/>
                          <a:gd name="connsiteY11" fmla="*/ 458105 h 705057"/>
                          <a:gd name="connsiteX12" fmla="*/ 78101 w 641663"/>
                          <a:gd name="connsiteY12" fmla="*/ 553355 h 705057"/>
                          <a:gd name="connsiteX13" fmla="*/ 130489 w 641663"/>
                          <a:gd name="connsiteY13" fmla="*/ 639080 h 705057"/>
                          <a:gd name="connsiteX14" fmla="*/ 259076 w 641663"/>
                          <a:gd name="connsiteY14" fmla="*/ 610505 h 705057"/>
                          <a:gd name="connsiteX15" fmla="*/ 311464 w 641663"/>
                          <a:gd name="connsiteY15" fmla="*/ 553355 h 705057"/>
                          <a:gd name="connsiteX16" fmla="*/ 225739 w 641663"/>
                          <a:gd name="connsiteY16" fmla="*/ 677180 h 705057"/>
                          <a:gd name="connsiteX17" fmla="*/ 340039 w 641663"/>
                          <a:gd name="connsiteY17" fmla="*/ 696230 h 705057"/>
                          <a:gd name="connsiteX18" fmla="*/ 549589 w 641663"/>
                          <a:gd name="connsiteY18" fmla="*/ 562880 h 705057"/>
                          <a:gd name="connsiteX19" fmla="*/ 635314 w 641663"/>
                          <a:gd name="connsiteY19" fmla="*/ 372380 h 705057"/>
                          <a:gd name="connsiteX20" fmla="*/ 635314 w 641663"/>
                          <a:gd name="connsiteY20" fmla="*/ 277130 h 705057"/>
                          <a:gd name="connsiteX21" fmla="*/ 635314 w 641663"/>
                          <a:gd name="connsiteY21" fmla="*/ 219980 h 705057"/>
                          <a:gd name="connsiteX22" fmla="*/ 618041 w 641663"/>
                          <a:gd name="connsiteY22" fmla="*/ 198104 h 705057"/>
                          <a:gd name="connsiteX23" fmla="*/ 625789 w 641663"/>
                          <a:gd name="connsiteY23" fmla="*/ 86630 h 705057"/>
                          <a:gd name="connsiteX24" fmla="*/ 559114 w 641663"/>
                          <a:gd name="connsiteY24" fmla="*/ 39005 h 705057"/>
                          <a:gd name="connsiteX25" fmla="*/ 416239 w 641663"/>
                          <a:gd name="connsiteY25" fmla="*/ 905 h 705057"/>
                          <a:gd name="connsiteX0" fmla="*/ 416239 w 641663"/>
                          <a:gd name="connsiteY0" fmla="*/ 65 h 704217"/>
                          <a:gd name="connsiteX1" fmla="*/ 365350 w 641663"/>
                          <a:gd name="connsiteY1" fmla="*/ 46949 h 704217"/>
                          <a:gd name="connsiteX2" fmla="*/ 254314 w 641663"/>
                          <a:gd name="connsiteY2" fmla="*/ 28640 h 704217"/>
                          <a:gd name="connsiteX3" fmla="*/ 101914 w 641663"/>
                          <a:gd name="connsiteY3" fmla="*/ 133415 h 704217"/>
                          <a:gd name="connsiteX4" fmla="*/ 35239 w 641663"/>
                          <a:gd name="connsiteY4" fmla="*/ 223903 h 704217"/>
                          <a:gd name="connsiteX5" fmla="*/ 25714 w 641663"/>
                          <a:gd name="connsiteY5" fmla="*/ 304865 h 704217"/>
                          <a:gd name="connsiteX6" fmla="*/ 92389 w 641663"/>
                          <a:gd name="connsiteY6" fmla="*/ 333440 h 704217"/>
                          <a:gd name="connsiteX7" fmla="*/ 159064 w 641663"/>
                          <a:gd name="connsiteY7" fmla="*/ 238190 h 704217"/>
                          <a:gd name="connsiteX8" fmla="*/ 118401 w 641663"/>
                          <a:gd name="connsiteY8" fmla="*/ 301381 h 704217"/>
                          <a:gd name="connsiteX9" fmla="*/ 4102 w 641663"/>
                          <a:gd name="connsiteY9" fmla="*/ 439494 h 704217"/>
                          <a:gd name="connsiteX10" fmla="*/ 54289 w 641663"/>
                          <a:gd name="connsiteY10" fmla="*/ 533464 h 704217"/>
                          <a:gd name="connsiteX11" fmla="*/ 168589 w 641663"/>
                          <a:gd name="connsiteY11" fmla="*/ 457265 h 704217"/>
                          <a:gd name="connsiteX12" fmla="*/ 78101 w 641663"/>
                          <a:gd name="connsiteY12" fmla="*/ 552515 h 704217"/>
                          <a:gd name="connsiteX13" fmla="*/ 130489 w 641663"/>
                          <a:gd name="connsiteY13" fmla="*/ 638240 h 704217"/>
                          <a:gd name="connsiteX14" fmla="*/ 259076 w 641663"/>
                          <a:gd name="connsiteY14" fmla="*/ 609665 h 704217"/>
                          <a:gd name="connsiteX15" fmla="*/ 311464 w 641663"/>
                          <a:gd name="connsiteY15" fmla="*/ 552515 h 704217"/>
                          <a:gd name="connsiteX16" fmla="*/ 225739 w 641663"/>
                          <a:gd name="connsiteY16" fmla="*/ 676340 h 704217"/>
                          <a:gd name="connsiteX17" fmla="*/ 340039 w 641663"/>
                          <a:gd name="connsiteY17" fmla="*/ 695390 h 704217"/>
                          <a:gd name="connsiteX18" fmla="*/ 549589 w 641663"/>
                          <a:gd name="connsiteY18" fmla="*/ 562040 h 704217"/>
                          <a:gd name="connsiteX19" fmla="*/ 635314 w 641663"/>
                          <a:gd name="connsiteY19" fmla="*/ 371540 h 704217"/>
                          <a:gd name="connsiteX20" fmla="*/ 635314 w 641663"/>
                          <a:gd name="connsiteY20" fmla="*/ 276290 h 704217"/>
                          <a:gd name="connsiteX21" fmla="*/ 635314 w 641663"/>
                          <a:gd name="connsiteY21" fmla="*/ 219140 h 704217"/>
                          <a:gd name="connsiteX22" fmla="*/ 618041 w 641663"/>
                          <a:gd name="connsiteY22" fmla="*/ 197264 h 704217"/>
                          <a:gd name="connsiteX23" fmla="*/ 625789 w 641663"/>
                          <a:gd name="connsiteY23" fmla="*/ 85790 h 704217"/>
                          <a:gd name="connsiteX24" fmla="*/ 559114 w 641663"/>
                          <a:gd name="connsiteY24" fmla="*/ 38165 h 704217"/>
                          <a:gd name="connsiteX25" fmla="*/ 416239 w 641663"/>
                          <a:gd name="connsiteY25" fmla="*/ 65 h 704217"/>
                          <a:gd name="connsiteX0" fmla="*/ 416239 w 641663"/>
                          <a:gd name="connsiteY0" fmla="*/ 152 h 704304"/>
                          <a:gd name="connsiteX1" fmla="*/ 371306 w 641663"/>
                          <a:gd name="connsiteY1" fmla="*/ 25028 h 704304"/>
                          <a:gd name="connsiteX2" fmla="*/ 254314 w 641663"/>
                          <a:gd name="connsiteY2" fmla="*/ 28727 h 704304"/>
                          <a:gd name="connsiteX3" fmla="*/ 101914 w 641663"/>
                          <a:gd name="connsiteY3" fmla="*/ 133502 h 704304"/>
                          <a:gd name="connsiteX4" fmla="*/ 35239 w 641663"/>
                          <a:gd name="connsiteY4" fmla="*/ 223990 h 704304"/>
                          <a:gd name="connsiteX5" fmla="*/ 25714 w 641663"/>
                          <a:gd name="connsiteY5" fmla="*/ 304952 h 704304"/>
                          <a:gd name="connsiteX6" fmla="*/ 92389 w 641663"/>
                          <a:gd name="connsiteY6" fmla="*/ 333527 h 704304"/>
                          <a:gd name="connsiteX7" fmla="*/ 159064 w 641663"/>
                          <a:gd name="connsiteY7" fmla="*/ 238277 h 704304"/>
                          <a:gd name="connsiteX8" fmla="*/ 118401 w 641663"/>
                          <a:gd name="connsiteY8" fmla="*/ 301468 h 704304"/>
                          <a:gd name="connsiteX9" fmla="*/ 4102 w 641663"/>
                          <a:gd name="connsiteY9" fmla="*/ 439581 h 704304"/>
                          <a:gd name="connsiteX10" fmla="*/ 54289 w 641663"/>
                          <a:gd name="connsiteY10" fmla="*/ 533551 h 704304"/>
                          <a:gd name="connsiteX11" fmla="*/ 168589 w 641663"/>
                          <a:gd name="connsiteY11" fmla="*/ 457352 h 704304"/>
                          <a:gd name="connsiteX12" fmla="*/ 78101 w 641663"/>
                          <a:gd name="connsiteY12" fmla="*/ 552602 h 704304"/>
                          <a:gd name="connsiteX13" fmla="*/ 130489 w 641663"/>
                          <a:gd name="connsiteY13" fmla="*/ 638327 h 704304"/>
                          <a:gd name="connsiteX14" fmla="*/ 259076 w 641663"/>
                          <a:gd name="connsiteY14" fmla="*/ 609752 h 704304"/>
                          <a:gd name="connsiteX15" fmla="*/ 311464 w 641663"/>
                          <a:gd name="connsiteY15" fmla="*/ 552602 h 704304"/>
                          <a:gd name="connsiteX16" fmla="*/ 225739 w 641663"/>
                          <a:gd name="connsiteY16" fmla="*/ 676427 h 704304"/>
                          <a:gd name="connsiteX17" fmla="*/ 340039 w 641663"/>
                          <a:gd name="connsiteY17" fmla="*/ 695477 h 704304"/>
                          <a:gd name="connsiteX18" fmla="*/ 549589 w 641663"/>
                          <a:gd name="connsiteY18" fmla="*/ 562127 h 704304"/>
                          <a:gd name="connsiteX19" fmla="*/ 635314 w 641663"/>
                          <a:gd name="connsiteY19" fmla="*/ 371627 h 704304"/>
                          <a:gd name="connsiteX20" fmla="*/ 635314 w 641663"/>
                          <a:gd name="connsiteY20" fmla="*/ 276377 h 704304"/>
                          <a:gd name="connsiteX21" fmla="*/ 635314 w 641663"/>
                          <a:gd name="connsiteY21" fmla="*/ 219227 h 704304"/>
                          <a:gd name="connsiteX22" fmla="*/ 618041 w 641663"/>
                          <a:gd name="connsiteY22" fmla="*/ 197351 h 704304"/>
                          <a:gd name="connsiteX23" fmla="*/ 625789 w 641663"/>
                          <a:gd name="connsiteY23" fmla="*/ 85877 h 704304"/>
                          <a:gd name="connsiteX24" fmla="*/ 559114 w 641663"/>
                          <a:gd name="connsiteY24" fmla="*/ 38252 h 704304"/>
                          <a:gd name="connsiteX25" fmla="*/ 416239 w 641663"/>
                          <a:gd name="connsiteY25" fmla="*/ 152 h 704304"/>
                          <a:gd name="connsiteX0" fmla="*/ 416239 w 641663"/>
                          <a:gd name="connsiteY0" fmla="*/ 489 h 704641"/>
                          <a:gd name="connsiteX1" fmla="*/ 336693 w 641663"/>
                          <a:gd name="connsiteY1" fmla="*/ 17754 h 704641"/>
                          <a:gd name="connsiteX2" fmla="*/ 254314 w 641663"/>
                          <a:gd name="connsiteY2" fmla="*/ 29064 h 704641"/>
                          <a:gd name="connsiteX3" fmla="*/ 101914 w 641663"/>
                          <a:gd name="connsiteY3" fmla="*/ 133839 h 704641"/>
                          <a:gd name="connsiteX4" fmla="*/ 35239 w 641663"/>
                          <a:gd name="connsiteY4" fmla="*/ 224327 h 704641"/>
                          <a:gd name="connsiteX5" fmla="*/ 25714 w 641663"/>
                          <a:gd name="connsiteY5" fmla="*/ 305289 h 704641"/>
                          <a:gd name="connsiteX6" fmla="*/ 92389 w 641663"/>
                          <a:gd name="connsiteY6" fmla="*/ 333864 h 704641"/>
                          <a:gd name="connsiteX7" fmla="*/ 159064 w 641663"/>
                          <a:gd name="connsiteY7" fmla="*/ 238614 h 704641"/>
                          <a:gd name="connsiteX8" fmla="*/ 118401 w 641663"/>
                          <a:gd name="connsiteY8" fmla="*/ 301805 h 704641"/>
                          <a:gd name="connsiteX9" fmla="*/ 4102 w 641663"/>
                          <a:gd name="connsiteY9" fmla="*/ 439918 h 704641"/>
                          <a:gd name="connsiteX10" fmla="*/ 54289 w 641663"/>
                          <a:gd name="connsiteY10" fmla="*/ 533888 h 704641"/>
                          <a:gd name="connsiteX11" fmla="*/ 168589 w 641663"/>
                          <a:gd name="connsiteY11" fmla="*/ 457689 h 704641"/>
                          <a:gd name="connsiteX12" fmla="*/ 78101 w 641663"/>
                          <a:gd name="connsiteY12" fmla="*/ 552939 h 704641"/>
                          <a:gd name="connsiteX13" fmla="*/ 130489 w 641663"/>
                          <a:gd name="connsiteY13" fmla="*/ 638664 h 704641"/>
                          <a:gd name="connsiteX14" fmla="*/ 259076 w 641663"/>
                          <a:gd name="connsiteY14" fmla="*/ 610089 h 704641"/>
                          <a:gd name="connsiteX15" fmla="*/ 311464 w 641663"/>
                          <a:gd name="connsiteY15" fmla="*/ 552939 h 704641"/>
                          <a:gd name="connsiteX16" fmla="*/ 225739 w 641663"/>
                          <a:gd name="connsiteY16" fmla="*/ 676764 h 704641"/>
                          <a:gd name="connsiteX17" fmla="*/ 340039 w 641663"/>
                          <a:gd name="connsiteY17" fmla="*/ 695814 h 704641"/>
                          <a:gd name="connsiteX18" fmla="*/ 549589 w 641663"/>
                          <a:gd name="connsiteY18" fmla="*/ 562464 h 704641"/>
                          <a:gd name="connsiteX19" fmla="*/ 635314 w 641663"/>
                          <a:gd name="connsiteY19" fmla="*/ 371964 h 704641"/>
                          <a:gd name="connsiteX20" fmla="*/ 635314 w 641663"/>
                          <a:gd name="connsiteY20" fmla="*/ 276714 h 704641"/>
                          <a:gd name="connsiteX21" fmla="*/ 635314 w 641663"/>
                          <a:gd name="connsiteY21" fmla="*/ 219564 h 704641"/>
                          <a:gd name="connsiteX22" fmla="*/ 618041 w 641663"/>
                          <a:gd name="connsiteY22" fmla="*/ 197688 h 704641"/>
                          <a:gd name="connsiteX23" fmla="*/ 625789 w 641663"/>
                          <a:gd name="connsiteY23" fmla="*/ 86214 h 704641"/>
                          <a:gd name="connsiteX24" fmla="*/ 559114 w 641663"/>
                          <a:gd name="connsiteY24" fmla="*/ 38589 h 704641"/>
                          <a:gd name="connsiteX25" fmla="*/ 416239 w 641663"/>
                          <a:gd name="connsiteY25" fmla="*/ 489 h 704641"/>
                          <a:gd name="connsiteX0" fmla="*/ 416239 w 641663"/>
                          <a:gd name="connsiteY0" fmla="*/ 1850 h 706002"/>
                          <a:gd name="connsiteX1" fmla="*/ 335783 w 641663"/>
                          <a:gd name="connsiteY1" fmla="*/ 8462 h 706002"/>
                          <a:gd name="connsiteX2" fmla="*/ 254314 w 641663"/>
                          <a:gd name="connsiteY2" fmla="*/ 30425 h 706002"/>
                          <a:gd name="connsiteX3" fmla="*/ 101914 w 641663"/>
                          <a:gd name="connsiteY3" fmla="*/ 135200 h 706002"/>
                          <a:gd name="connsiteX4" fmla="*/ 35239 w 641663"/>
                          <a:gd name="connsiteY4" fmla="*/ 225688 h 706002"/>
                          <a:gd name="connsiteX5" fmla="*/ 25714 w 641663"/>
                          <a:gd name="connsiteY5" fmla="*/ 306650 h 706002"/>
                          <a:gd name="connsiteX6" fmla="*/ 92389 w 641663"/>
                          <a:gd name="connsiteY6" fmla="*/ 335225 h 706002"/>
                          <a:gd name="connsiteX7" fmla="*/ 159064 w 641663"/>
                          <a:gd name="connsiteY7" fmla="*/ 239975 h 706002"/>
                          <a:gd name="connsiteX8" fmla="*/ 118401 w 641663"/>
                          <a:gd name="connsiteY8" fmla="*/ 303166 h 706002"/>
                          <a:gd name="connsiteX9" fmla="*/ 4102 w 641663"/>
                          <a:gd name="connsiteY9" fmla="*/ 441279 h 706002"/>
                          <a:gd name="connsiteX10" fmla="*/ 54289 w 641663"/>
                          <a:gd name="connsiteY10" fmla="*/ 535249 h 706002"/>
                          <a:gd name="connsiteX11" fmla="*/ 168589 w 641663"/>
                          <a:gd name="connsiteY11" fmla="*/ 459050 h 706002"/>
                          <a:gd name="connsiteX12" fmla="*/ 78101 w 641663"/>
                          <a:gd name="connsiteY12" fmla="*/ 554300 h 706002"/>
                          <a:gd name="connsiteX13" fmla="*/ 130489 w 641663"/>
                          <a:gd name="connsiteY13" fmla="*/ 640025 h 706002"/>
                          <a:gd name="connsiteX14" fmla="*/ 259076 w 641663"/>
                          <a:gd name="connsiteY14" fmla="*/ 611450 h 706002"/>
                          <a:gd name="connsiteX15" fmla="*/ 311464 w 641663"/>
                          <a:gd name="connsiteY15" fmla="*/ 554300 h 706002"/>
                          <a:gd name="connsiteX16" fmla="*/ 225739 w 641663"/>
                          <a:gd name="connsiteY16" fmla="*/ 678125 h 706002"/>
                          <a:gd name="connsiteX17" fmla="*/ 340039 w 641663"/>
                          <a:gd name="connsiteY17" fmla="*/ 697175 h 706002"/>
                          <a:gd name="connsiteX18" fmla="*/ 549589 w 641663"/>
                          <a:gd name="connsiteY18" fmla="*/ 563825 h 706002"/>
                          <a:gd name="connsiteX19" fmla="*/ 635314 w 641663"/>
                          <a:gd name="connsiteY19" fmla="*/ 373325 h 706002"/>
                          <a:gd name="connsiteX20" fmla="*/ 635314 w 641663"/>
                          <a:gd name="connsiteY20" fmla="*/ 278075 h 706002"/>
                          <a:gd name="connsiteX21" fmla="*/ 635314 w 641663"/>
                          <a:gd name="connsiteY21" fmla="*/ 220925 h 706002"/>
                          <a:gd name="connsiteX22" fmla="*/ 618041 w 641663"/>
                          <a:gd name="connsiteY22" fmla="*/ 199049 h 706002"/>
                          <a:gd name="connsiteX23" fmla="*/ 625789 w 641663"/>
                          <a:gd name="connsiteY23" fmla="*/ 87575 h 706002"/>
                          <a:gd name="connsiteX24" fmla="*/ 559114 w 641663"/>
                          <a:gd name="connsiteY24" fmla="*/ 39950 h 706002"/>
                          <a:gd name="connsiteX25" fmla="*/ 416239 w 641663"/>
                          <a:gd name="connsiteY25" fmla="*/ 1850 h 706002"/>
                          <a:gd name="connsiteX0" fmla="*/ 486463 w 641663"/>
                          <a:gd name="connsiteY0" fmla="*/ 1463 h 709270"/>
                          <a:gd name="connsiteX1" fmla="*/ 335783 w 641663"/>
                          <a:gd name="connsiteY1" fmla="*/ 11730 h 709270"/>
                          <a:gd name="connsiteX2" fmla="*/ 254314 w 641663"/>
                          <a:gd name="connsiteY2" fmla="*/ 33693 h 709270"/>
                          <a:gd name="connsiteX3" fmla="*/ 101914 w 641663"/>
                          <a:gd name="connsiteY3" fmla="*/ 138468 h 709270"/>
                          <a:gd name="connsiteX4" fmla="*/ 35239 w 641663"/>
                          <a:gd name="connsiteY4" fmla="*/ 228956 h 709270"/>
                          <a:gd name="connsiteX5" fmla="*/ 25714 w 641663"/>
                          <a:gd name="connsiteY5" fmla="*/ 309918 h 709270"/>
                          <a:gd name="connsiteX6" fmla="*/ 92389 w 641663"/>
                          <a:gd name="connsiteY6" fmla="*/ 338493 h 709270"/>
                          <a:gd name="connsiteX7" fmla="*/ 159064 w 641663"/>
                          <a:gd name="connsiteY7" fmla="*/ 243243 h 709270"/>
                          <a:gd name="connsiteX8" fmla="*/ 118401 w 641663"/>
                          <a:gd name="connsiteY8" fmla="*/ 306434 h 709270"/>
                          <a:gd name="connsiteX9" fmla="*/ 4102 w 641663"/>
                          <a:gd name="connsiteY9" fmla="*/ 444547 h 709270"/>
                          <a:gd name="connsiteX10" fmla="*/ 54289 w 641663"/>
                          <a:gd name="connsiteY10" fmla="*/ 538517 h 709270"/>
                          <a:gd name="connsiteX11" fmla="*/ 168589 w 641663"/>
                          <a:gd name="connsiteY11" fmla="*/ 462318 h 709270"/>
                          <a:gd name="connsiteX12" fmla="*/ 78101 w 641663"/>
                          <a:gd name="connsiteY12" fmla="*/ 557568 h 709270"/>
                          <a:gd name="connsiteX13" fmla="*/ 130489 w 641663"/>
                          <a:gd name="connsiteY13" fmla="*/ 643293 h 709270"/>
                          <a:gd name="connsiteX14" fmla="*/ 259076 w 641663"/>
                          <a:gd name="connsiteY14" fmla="*/ 614718 h 709270"/>
                          <a:gd name="connsiteX15" fmla="*/ 311464 w 641663"/>
                          <a:gd name="connsiteY15" fmla="*/ 557568 h 709270"/>
                          <a:gd name="connsiteX16" fmla="*/ 225739 w 641663"/>
                          <a:gd name="connsiteY16" fmla="*/ 681393 h 709270"/>
                          <a:gd name="connsiteX17" fmla="*/ 340039 w 641663"/>
                          <a:gd name="connsiteY17" fmla="*/ 700443 h 709270"/>
                          <a:gd name="connsiteX18" fmla="*/ 549589 w 641663"/>
                          <a:gd name="connsiteY18" fmla="*/ 567093 h 709270"/>
                          <a:gd name="connsiteX19" fmla="*/ 635314 w 641663"/>
                          <a:gd name="connsiteY19" fmla="*/ 376593 h 709270"/>
                          <a:gd name="connsiteX20" fmla="*/ 635314 w 641663"/>
                          <a:gd name="connsiteY20" fmla="*/ 281343 h 709270"/>
                          <a:gd name="connsiteX21" fmla="*/ 635314 w 641663"/>
                          <a:gd name="connsiteY21" fmla="*/ 224193 h 709270"/>
                          <a:gd name="connsiteX22" fmla="*/ 618041 w 641663"/>
                          <a:gd name="connsiteY22" fmla="*/ 202317 h 709270"/>
                          <a:gd name="connsiteX23" fmla="*/ 625789 w 641663"/>
                          <a:gd name="connsiteY23" fmla="*/ 90843 h 709270"/>
                          <a:gd name="connsiteX24" fmla="*/ 559114 w 641663"/>
                          <a:gd name="connsiteY24" fmla="*/ 43218 h 709270"/>
                          <a:gd name="connsiteX25" fmla="*/ 486463 w 641663"/>
                          <a:gd name="connsiteY25" fmla="*/ 1463 h 709270"/>
                          <a:gd name="connsiteX0" fmla="*/ 486463 w 641663"/>
                          <a:gd name="connsiteY0" fmla="*/ 1463 h 709270"/>
                          <a:gd name="connsiteX1" fmla="*/ 335783 w 641663"/>
                          <a:gd name="connsiteY1" fmla="*/ 11730 h 709270"/>
                          <a:gd name="connsiteX2" fmla="*/ 254314 w 641663"/>
                          <a:gd name="connsiteY2" fmla="*/ 33693 h 709270"/>
                          <a:gd name="connsiteX3" fmla="*/ 101914 w 641663"/>
                          <a:gd name="connsiteY3" fmla="*/ 138468 h 709270"/>
                          <a:gd name="connsiteX4" fmla="*/ 35239 w 641663"/>
                          <a:gd name="connsiteY4" fmla="*/ 228956 h 709270"/>
                          <a:gd name="connsiteX5" fmla="*/ 25714 w 641663"/>
                          <a:gd name="connsiteY5" fmla="*/ 309918 h 709270"/>
                          <a:gd name="connsiteX6" fmla="*/ 92389 w 641663"/>
                          <a:gd name="connsiteY6" fmla="*/ 338493 h 709270"/>
                          <a:gd name="connsiteX7" fmla="*/ 159064 w 641663"/>
                          <a:gd name="connsiteY7" fmla="*/ 243243 h 709270"/>
                          <a:gd name="connsiteX8" fmla="*/ 118401 w 641663"/>
                          <a:gd name="connsiteY8" fmla="*/ 306434 h 709270"/>
                          <a:gd name="connsiteX9" fmla="*/ 4102 w 641663"/>
                          <a:gd name="connsiteY9" fmla="*/ 444547 h 709270"/>
                          <a:gd name="connsiteX10" fmla="*/ 54289 w 641663"/>
                          <a:gd name="connsiteY10" fmla="*/ 538517 h 709270"/>
                          <a:gd name="connsiteX11" fmla="*/ 168589 w 641663"/>
                          <a:gd name="connsiteY11" fmla="*/ 462318 h 709270"/>
                          <a:gd name="connsiteX12" fmla="*/ 78101 w 641663"/>
                          <a:gd name="connsiteY12" fmla="*/ 557568 h 709270"/>
                          <a:gd name="connsiteX13" fmla="*/ 130489 w 641663"/>
                          <a:gd name="connsiteY13" fmla="*/ 643293 h 709270"/>
                          <a:gd name="connsiteX14" fmla="*/ 259076 w 641663"/>
                          <a:gd name="connsiteY14" fmla="*/ 614718 h 709270"/>
                          <a:gd name="connsiteX15" fmla="*/ 311464 w 641663"/>
                          <a:gd name="connsiteY15" fmla="*/ 557568 h 709270"/>
                          <a:gd name="connsiteX16" fmla="*/ 225739 w 641663"/>
                          <a:gd name="connsiteY16" fmla="*/ 681393 h 709270"/>
                          <a:gd name="connsiteX17" fmla="*/ 340039 w 641663"/>
                          <a:gd name="connsiteY17" fmla="*/ 700443 h 709270"/>
                          <a:gd name="connsiteX18" fmla="*/ 549589 w 641663"/>
                          <a:gd name="connsiteY18" fmla="*/ 567093 h 709270"/>
                          <a:gd name="connsiteX19" fmla="*/ 635314 w 641663"/>
                          <a:gd name="connsiteY19" fmla="*/ 376593 h 709270"/>
                          <a:gd name="connsiteX20" fmla="*/ 635314 w 641663"/>
                          <a:gd name="connsiteY20" fmla="*/ 281343 h 709270"/>
                          <a:gd name="connsiteX21" fmla="*/ 635314 w 641663"/>
                          <a:gd name="connsiteY21" fmla="*/ 224193 h 709270"/>
                          <a:gd name="connsiteX22" fmla="*/ 625789 w 641663"/>
                          <a:gd name="connsiteY22" fmla="*/ 90843 h 709270"/>
                          <a:gd name="connsiteX23" fmla="*/ 559114 w 641663"/>
                          <a:gd name="connsiteY23" fmla="*/ 43218 h 709270"/>
                          <a:gd name="connsiteX24" fmla="*/ 486463 w 641663"/>
                          <a:gd name="connsiteY24" fmla="*/ 1463 h 709270"/>
                          <a:gd name="connsiteX0" fmla="*/ 486463 w 641663"/>
                          <a:gd name="connsiteY0" fmla="*/ 1463 h 709270"/>
                          <a:gd name="connsiteX1" fmla="*/ 335783 w 641663"/>
                          <a:gd name="connsiteY1" fmla="*/ 11730 h 709270"/>
                          <a:gd name="connsiteX2" fmla="*/ 254314 w 641663"/>
                          <a:gd name="connsiteY2" fmla="*/ 33693 h 709270"/>
                          <a:gd name="connsiteX3" fmla="*/ 101914 w 641663"/>
                          <a:gd name="connsiteY3" fmla="*/ 138468 h 709270"/>
                          <a:gd name="connsiteX4" fmla="*/ 35239 w 641663"/>
                          <a:gd name="connsiteY4" fmla="*/ 228956 h 709270"/>
                          <a:gd name="connsiteX5" fmla="*/ 25714 w 641663"/>
                          <a:gd name="connsiteY5" fmla="*/ 309918 h 709270"/>
                          <a:gd name="connsiteX6" fmla="*/ 92389 w 641663"/>
                          <a:gd name="connsiteY6" fmla="*/ 338493 h 709270"/>
                          <a:gd name="connsiteX7" fmla="*/ 159064 w 641663"/>
                          <a:gd name="connsiteY7" fmla="*/ 243243 h 709270"/>
                          <a:gd name="connsiteX8" fmla="*/ 118401 w 641663"/>
                          <a:gd name="connsiteY8" fmla="*/ 306434 h 709270"/>
                          <a:gd name="connsiteX9" fmla="*/ 4102 w 641663"/>
                          <a:gd name="connsiteY9" fmla="*/ 444547 h 709270"/>
                          <a:gd name="connsiteX10" fmla="*/ 54289 w 641663"/>
                          <a:gd name="connsiteY10" fmla="*/ 538517 h 709270"/>
                          <a:gd name="connsiteX11" fmla="*/ 168589 w 641663"/>
                          <a:gd name="connsiteY11" fmla="*/ 462318 h 709270"/>
                          <a:gd name="connsiteX12" fmla="*/ 78101 w 641663"/>
                          <a:gd name="connsiteY12" fmla="*/ 557568 h 709270"/>
                          <a:gd name="connsiteX13" fmla="*/ 130489 w 641663"/>
                          <a:gd name="connsiteY13" fmla="*/ 643293 h 709270"/>
                          <a:gd name="connsiteX14" fmla="*/ 259076 w 641663"/>
                          <a:gd name="connsiteY14" fmla="*/ 614718 h 709270"/>
                          <a:gd name="connsiteX15" fmla="*/ 311464 w 641663"/>
                          <a:gd name="connsiteY15" fmla="*/ 557568 h 709270"/>
                          <a:gd name="connsiteX16" fmla="*/ 225739 w 641663"/>
                          <a:gd name="connsiteY16" fmla="*/ 681393 h 709270"/>
                          <a:gd name="connsiteX17" fmla="*/ 340039 w 641663"/>
                          <a:gd name="connsiteY17" fmla="*/ 700443 h 709270"/>
                          <a:gd name="connsiteX18" fmla="*/ 549589 w 641663"/>
                          <a:gd name="connsiteY18" fmla="*/ 567093 h 709270"/>
                          <a:gd name="connsiteX19" fmla="*/ 635314 w 641663"/>
                          <a:gd name="connsiteY19" fmla="*/ 376593 h 709270"/>
                          <a:gd name="connsiteX20" fmla="*/ 635314 w 641663"/>
                          <a:gd name="connsiteY20" fmla="*/ 281343 h 709270"/>
                          <a:gd name="connsiteX21" fmla="*/ 633947 w 641663"/>
                          <a:gd name="connsiteY21" fmla="*/ 208216 h 709270"/>
                          <a:gd name="connsiteX22" fmla="*/ 625789 w 641663"/>
                          <a:gd name="connsiteY22" fmla="*/ 90843 h 709270"/>
                          <a:gd name="connsiteX23" fmla="*/ 559114 w 641663"/>
                          <a:gd name="connsiteY23" fmla="*/ 43218 h 709270"/>
                          <a:gd name="connsiteX24" fmla="*/ 486463 w 641663"/>
                          <a:gd name="connsiteY24" fmla="*/ 1463 h 709270"/>
                          <a:gd name="connsiteX0" fmla="*/ 486463 w 639618"/>
                          <a:gd name="connsiteY0" fmla="*/ 1463 h 709270"/>
                          <a:gd name="connsiteX1" fmla="*/ 335783 w 639618"/>
                          <a:gd name="connsiteY1" fmla="*/ 11730 h 709270"/>
                          <a:gd name="connsiteX2" fmla="*/ 254314 w 639618"/>
                          <a:gd name="connsiteY2" fmla="*/ 33693 h 709270"/>
                          <a:gd name="connsiteX3" fmla="*/ 101914 w 639618"/>
                          <a:gd name="connsiteY3" fmla="*/ 138468 h 709270"/>
                          <a:gd name="connsiteX4" fmla="*/ 35239 w 639618"/>
                          <a:gd name="connsiteY4" fmla="*/ 228956 h 709270"/>
                          <a:gd name="connsiteX5" fmla="*/ 25714 w 639618"/>
                          <a:gd name="connsiteY5" fmla="*/ 309918 h 709270"/>
                          <a:gd name="connsiteX6" fmla="*/ 92389 w 639618"/>
                          <a:gd name="connsiteY6" fmla="*/ 338493 h 709270"/>
                          <a:gd name="connsiteX7" fmla="*/ 159064 w 639618"/>
                          <a:gd name="connsiteY7" fmla="*/ 243243 h 709270"/>
                          <a:gd name="connsiteX8" fmla="*/ 118401 w 639618"/>
                          <a:gd name="connsiteY8" fmla="*/ 306434 h 709270"/>
                          <a:gd name="connsiteX9" fmla="*/ 4102 w 639618"/>
                          <a:gd name="connsiteY9" fmla="*/ 444547 h 709270"/>
                          <a:gd name="connsiteX10" fmla="*/ 54289 w 639618"/>
                          <a:gd name="connsiteY10" fmla="*/ 538517 h 709270"/>
                          <a:gd name="connsiteX11" fmla="*/ 168589 w 639618"/>
                          <a:gd name="connsiteY11" fmla="*/ 462318 h 709270"/>
                          <a:gd name="connsiteX12" fmla="*/ 78101 w 639618"/>
                          <a:gd name="connsiteY12" fmla="*/ 557568 h 709270"/>
                          <a:gd name="connsiteX13" fmla="*/ 130489 w 639618"/>
                          <a:gd name="connsiteY13" fmla="*/ 643293 h 709270"/>
                          <a:gd name="connsiteX14" fmla="*/ 259076 w 639618"/>
                          <a:gd name="connsiteY14" fmla="*/ 614718 h 709270"/>
                          <a:gd name="connsiteX15" fmla="*/ 311464 w 639618"/>
                          <a:gd name="connsiteY15" fmla="*/ 557568 h 709270"/>
                          <a:gd name="connsiteX16" fmla="*/ 225739 w 639618"/>
                          <a:gd name="connsiteY16" fmla="*/ 681393 h 709270"/>
                          <a:gd name="connsiteX17" fmla="*/ 340039 w 639618"/>
                          <a:gd name="connsiteY17" fmla="*/ 700443 h 709270"/>
                          <a:gd name="connsiteX18" fmla="*/ 549589 w 639618"/>
                          <a:gd name="connsiteY18" fmla="*/ 567093 h 709270"/>
                          <a:gd name="connsiteX19" fmla="*/ 635314 w 639618"/>
                          <a:gd name="connsiteY19" fmla="*/ 376593 h 709270"/>
                          <a:gd name="connsiteX20" fmla="*/ 627677 w 639618"/>
                          <a:gd name="connsiteY20" fmla="*/ 314238 h 709270"/>
                          <a:gd name="connsiteX21" fmla="*/ 633947 w 639618"/>
                          <a:gd name="connsiteY21" fmla="*/ 208216 h 709270"/>
                          <a:gd name="connsiteX22" fmla="*/ 625789 w 639618"/>
                          <a:gd name="connsiteY22" fmla="*/ 90843 h 709270"/>
                          <a:gd name="connsiteX23" fmla="*/ 559114 w 639618"/>
                          <a:gd name="connsiteY23" fmla="*/ 43218 h 709270"/>
                          <a:gd name="connsiteX24" fmla="*/ 486463 w 639618"/>
                          <a:gd name="connsiteY24" fmla="*/ 1463 h 709270"/>
                          <a:gd name="connsiteX0" fmla="*/ 486463 w 634072"/>
                          <a:gd name="connsiteY0" fmla="*/ 1463 h 709270"/>
                          <a:gd name="connsiteX1" fmla="*/ 335783 w 634072"/>
                          <a:gd name="connsiteY1" fmla="*/ 11730 h 709270"/>
                          <a:gd name="connsiteX2" fmla="*/ 254314 w 634072"/>
                          <a:gd name="connsiteY2" fmla="*/ 33693 h 709270"/>
                          <a:gd name="connsiteX3" fmla="*/ 101914 w 634072"/>
                          <a:gd name="connsiteY3" fmla="*/ 138468 h 709270"/>
                          <a:gd name="connsiteX4" fmla="*/ 35239 w 634072"/>
                          <a:gd name="connsiteY4" fmla="*/ 228956 h 709270"/>
                          <a:gd name="connsiteX5" fmla="*/ 25714 w 634072"/>
                          <a:gd name="connsiteY5" fmla="*/ 309918 h 709270"/>
                          <a:gd name="connsiteX6" fmla="*/ 92389 w 634072"/>
                          <a:gd name="connsiteY6" fmla="*/ 338493 h 709270"/>
                          <a:gd name="connsiteX7" fmla="*/ 159064 w 634072"/>
                          <a:gd name="connsiteY7" fmla="*/ 243243 h 709270"/>
                          <a:gd name="connsiteX8" fmla="*/ 118401 w 634072"/>
                          <a:gd name="connsiteY8" fmla="*/ 306434 h 709270"/>
                          <a:gd name="connsiteX9" fmla="*/ 4102 w 634072"/>
                          <a:gd name="connsiteY9" fmla="*/ 444547 h 709270"/>
                          <a:gd name="connsiteX10" fmla="*/ 54289 w 634072"/>
                          <a:gd name="connsiteY10" fmla="*/ 538517 h 709270"/>
                          <a:gd name="connsiteX11" fmla="*/ 168589 w 634072"/>
                          <a:gd name="connsiteY11" fmla="*/ 462318 h 709270"/>
                          <a:gd name="connsiteX12" fmla="*/ 78101 w 634072"/>
                          <a:gd name="connsiteY12" fmla="*/ 557568 h 709270"/>
                          <a:gd name="connsiteX13" fmla="*/ 130489 w 634072"/>
                          <a:gd name="connsiteY13" fmla="*/ 643293 h 709270"/>
                          <a:gd name="connsiteX14" fmla="*/ 259076 w 634072"/>
                          <a:gd name="connsiteY14" fmla="*/ 614718 h 709270"/>
                          <a:gd name="connsiteX15" fmla="*/ 311464 w 634072"/>
                          <a:gd name="connsiteY15" fmla="*/ 557568 h 709270"/>
                          <a:gd name="connsiteX16" fmla="*/ 225739 w 634072"/>
                          <a:gd name="connsiteY16" fmla="*/ 681393 h 709270"/>
                          <a:gd name="connsiteX17" fmla="*/ 340039 w 634072"/>
                          <a:gd name="connsiteY17" fmla="*/ 700443 h 709270"/>
                          <a:gd name="connsiteX18" fmla="*/ 549589 w 634072"/>
                          <a:gd name="connsiteY18" fmla="*/ 567093 h 709270"/>
                          <a:gd name="connsiteX19" fmla="*/ 619759 w 634072"/>
                          <a:gd name="connsiteY19" fmla="*/ 377997 h 709270"/>
                          <a:gd name="connsiteX20" fmla="*/ 627677 w 634072"/>
                          <a:gd name="connsiteY20" fmla="*/ 314238 h 709270"/>
                          <a:gd name="connsiteX21" fmla="*/ 633947 w 634072"/>
                          <a:gd name="connsiteY21" fmla="*/ 208216 h 709270"/>
                          <a:gd name="connsiteX22" fmla="*/ 625789 w 634072"/>
                          <a:gd name="connsiteY22" fmla="*/ 90843 h 709270"/>
                          <a:gd name="connsiteX23" fmla="*/ 559114 w 634072"/>
                          <a:gd name="connsiteY23" fmla="*/ 43218 h 709270"/>
                          <a:gd name="connsiteX24" fmla="*/ 486463 w 634072"/>
                          <a:gd name="connsiteY24" fmla="*/ 1463 h 709270"/>
                          <a:gd name="connsiteX0" fmla="*/ 486463 w 634072"/>
                          <a:gd name="connsiteY0" fmla="*/ 3196 h 711003"/>
                          <a:gd name="connsiteX1" fmla="*/ 353475 w 634072"/>
                          <a:gd name="connsiteY1" fmla="*/ 6498 h 711003"/>
                          <a:gd name="connsiteX2" fmla="*/ 254314 w 634072"/>
                          <a:gd name="connsiteY2" fmla="*/ 35426 h 711003"/>
                          <a:gd name="connsiteX3" fmla="*/ 101914 w 634072"/>
                          <a:gd name="connsiteY3" fmla="*/ 140201 h 711003"/>
                          <a:gd name="connsiteX4" fmla="*/ 35239 w 634072"/>
                          <a:gd name="connsiteY4" fmla="*/ 230689 h 711003"/>
                          <a:gd name="connsiteX5" fmla="*/ 25714 w 634072"/>
                          <a:gd name="connsiteY5" fmla="*/ 311651 h 711003"/>
                          <a:gd name="connsiteX6" fmla="*/ 92389 w 634072"/>
                          <a:gd name="connsiteY6" fmla="*/ 340226 h 711003"/>
                          <a:gd name="connsiteX7" fmla="*/ 159064 w 634072"/>
                          <a:gd name="connsiteY7" fmla="*/ 244976 h 711003"/>
                          <a:gd name="connsiteX8" fmla="*/ 118401 w 634072"/>
                          <a:gd name="connsiteY8" fmla="*/ 308167 h 711003"/>
                          <a:gd name="connsiteX9" fmla="*/ 4102 w 634072"/>
                          <a:gd name="connsiteY9" fmla="*/ 446280 h 711003"/>
                          <a:gd name="connsiteX10" fmla="*/ 54289 w 634072"/>
                          <a:gd name="connsiteY10" fmla="*/ 540250 h 711003"/>
                          <a:gd name="connsiteX11" fmla="*/ 168589 w 634072"/>
                          <a:gd name="connsiteY11" fmla="*/ 464051 h 711003"/>
                          <a:gd name="connsiteX12" fmla="*/ 78101 w 634072"/>
                          <a:gd name="connsiteY12" fmla="*/ 559301 h 711003"/>
                          <a:gd name="connsiteX13" fmla="*/ 130489 w 634072"/>
                          <a:gd name="connsiteY13" fmla="*/ 645026 h 711003"/>
                          <a:gd name="connsiteX14" fmla="*/ 259076 w 634072"/>
                          <a:gd name="connsiteY14" fmla="*/ 616451 h 711003"/>
                          <a:gd name="connsiteX15" fmla="*/ 311464 w 634072"/>
                          <a:gd name="connsiteY15" fmla="*/ 559301 h 711003"/>
                          <a:gd name="connsiteX16" fmla="*/ 225739 w 634072"/>
                          <a:gd name="connsiteY16" fmla="*/ 683126 h 711003"/>
                          <a:gd name="connsiteX17" fmla="*/ 340039 w 634072"/>
                          <a:gd name="connsiteY17" fmla="*/ 702176 h 711003"/>
                          <a:gd name="connsiteX18" fmla="*/ 549589 w 634072"/>
                          <a:gd name="connsiteY18" fmla="*/ 568826 h 711003"/>
                          <a:gd name="connsiteX19" fmla="*/ 619759 w 634072"/>
                          <a:gd name="connsiteY19" fmla="*/ 379730 h 711003"/>
                          <a:gd name="connsiteX20" fmla="*/ 627677 w 634072"/>
                          <a:gd name="connsiteY20" fmla="*/ 315971 h 711003"/>
                          <a:gd name="connsiteX21" fmla="*/ 633947 w 634072"/>
                          <a:gd name="connsiteY21" fmla="*/ 209949 h 711003"/>
                          <a:gd name="connsiteX22" fmla="*/ 625789 w 634072"/>
                          <a:gd name="connsiteY22" fmla="*/ 92576 h 711003"/>
                          <a:gd name="connsiteX23" fmla="*/ 559114 w 634072"/>
                          <a:gd name="connsiteY23" fmla="*/ 44951 h 711003"/>
                          <a:gd name="connsiteX24" fmla="*/ 486463 w 634072"/>
                          <a:gd name="connsiteY24" fmla="*/ 3196 h 711003"/>
                          <a:gd name="connsiteX0" fmla="*/ 486463 w 634072"/>
                          <a:gd name="connsiteY0" fmla="*/ 10201 h 718008"/>
                          <a:gd name="connsiteX1" fmla="*/ 353475 w 634072"/>
                          <a:gd name="connsiteY1" fmla="*/ 13503 h 718008"/>
                          <a:gd name="connsiteX2" fmla="*/ 254314 w 634072"/>
                          <a:gd name="connsiteY2" fmla="*/ 42431 h 718008"/>
                          <a:gd name="connsiteX3" fmla="*/ 101914 w 634072"/>
                          <a:gd name="connsiteY3" fmla="*/ 147206 h 718008"/>
                          <a:gd name="connsiteX4" fmla="*/ 35239 w 634072"/>
                          <a:gd name="connsiteY4" fmla="*/ 237694 h 718008"/>
                          <a:gd name="connsiteX5" fmla="*/ 25714 w 634072"/>
                          <a:gd name="connsiteY5" fmla="*/ 318656 h 718008"/>
                          <a:gd name="connsiteX6" fmla="*/ 92389 w 634072"/>
                          <a:gd name="connsiteY6" fmla="*/ 347231 h 718008"/>
                          <a:gd name="connsiteX7" fmla="*/ 159064 w 634072"/>
                          <a:gd name="connsiteY7" fmla="*/ 251981 h 718008"/>
                          <a:gd name="connsiteX8" fmla="*/ 118401 w 634072"/>
                          <a:gd name="connsiteY8" fmla="*/ 315172 h 718008"/>
                          <a:gd name="connsiteX9" fmla="*/ 4102 w 634072"/>
                          <a:gd name="connsiteY9" fmla="*/ 453285 h 718008"/>
                          <a:gd name="connsiteX10" fmla="*/ 54289 w 634072"/>
                          <a:gd name="connsiteY10" fmla="*/ 547255 h 718008"/>
                          <a:gd name="connsiteX11" fmla="*/ 168589 w 634072"/>
                          <a:gd name="connsiteY11" fmla="*/ 471056 h 718008"/>
                          <a:gd name="connsiteX12" fmla="*/ 78101 w 634072"/>
                          <a:gd name="connsiteY12" fmla="*/ 566306 h 718008"/>
                          <a:gd name="connsiteX13" fmla="*/ 130489 w 634072"/>
                          <a:gd name="connsiteY13" fmla="*/ 652031 h 718008"/>
                          <a:gd name="connsiteX14" fmla="*/ 259076 w 634072"/>
                          <a:gd name="connsiteY14" fmla="*/ 623456 h 718008"/>
                          <a:gd name="connsiteX15" fmla="*/ 311464 w 634072"/>
                          <a:gd name="connsiteY15" fmla="*/ 566306 h 718008"/>
                          <a:gd name="connsiteX16" fmla="*/ 225739 w 634072"/>
                          <a:gd name="connsiteY16" fmla="*/ 690131 h 718008"/>
                          <a:gd name="connsiteX17" fmla="*/ 340039 w 634072"/>
                          <a:gd name="connsiteY17" fmla="*/ 709181 h 718008"/>
                          <a:gd name="connsiteX18" fmla="*/ 549589 w 634072"/>
                          <a:gd name="connsiteY18" fmla="*/ 575831 h 718008"/>
                          <a:gd name="connsiteX19" fmla="*/ 619759 w 634072"/>
                          <a:gd name="connsiteY19" fmla="*/ 386735 h 718008"/>
                          <a:gd name="connsiteX20" fmla="*/ 627677 w 634072"/>
                          <a:gd name="connsiteY20" fmla="*/ 322976 h 718008"/>
                          <a:gd name="connsiteX21" fmla="*/ 633947 w 634072"/>
                          <a:gd name="connsiteY21" fmla="*/ 216954 h 718008"/>
                          <a:gd name="connsiteX22" fmla="*/ 625789 w 634072"/>
                          <a:gd name="connsiteY22" fmla="*/ 99581 h 718008"/>
                          <a:gd name="connsiteX23" fmla="*/ 559114 w 634072"/>
                          <a:gd name="connsiteY23" fmla="*/ 51956 h 718008"/>
                          <a:gd name="connsiteX24" fmla="*/ 486463 w 634072"/>
                          <a:gd name="connsiteY24" fmla="*/ 10201 h 718008"/>
                          <a:gd name="connsiteX0" fmla="*/ 486463 w 634072"/>
                          <a:gd name="connsiteY0" fmla="*/ 3374 h 711181"/>
                          <a:gd name="connsiteX1" fmla="*/ 353475 w 634072"/>
                          <a:gd name="connsiteY1" fmla="*/ 6676 h 711181"/>
                          <a:gd name="connsiteX2" fmla="*/ 254314 w 634072"/>
                          <a:gd name="connsiteY2" fmla="*/ 35604 h 711181"/>
                          <a:gd name="connsiteX3" fmla="*/ 101914 w 634072"/>
                          <a:gd name="connsiteY3" fmla="*/ 140379 h 711181"/>
                          <a:gd name="connsiteX4" fmla="*/ 35239 w 634072"/>
                          <a:gd name="connsiteY4" fmla="*/ 230867 h 711181"/>
                          <a:gd name="connsiteX5" fmla="*/ 25714 w 634072"/>
                          <a:gd name="connsiteY5" fmla="*/ 311829 h 711181"/>
                          <a:gd name="connsiteX6" fmla="*/ 92389 w 634072"/>
                          <a:gd name="connsiteY6" fmla="*/ 340404 h 711181"/>
                          <a:gd name="connsiteX7" fmla="*/ 159064 w 634072"/>
                          <a:gd name="connsiteY7" fmla="*/ 245154 h 711181"/>
                          <a:gd name="connsiteX8" fmla="*/ 118401 w 634072"/>
                          <a:gd name="connsiteY8" fmla="*/ 308345 h 711181"/>
                          <a:gd name="connsiteX9" fmla="*/ 4102 w 634072"/>
                          <a:gd name="connsiteY9" fmla="*/ 446458 h 711181"/>
                          <a:gd name="connsiteX10" fmla="*/ 54289 w 634072"/>
                          <a:gd name="connsiteY10" fmla="*/ 540428 h 711181"/>
                          <a:gd name="connsiteX11" fmla="*/ 168589 w 634072"/>
                          <a:gd name="connsiteY11" fmla="*/ 464229 h 711181"/>
                          <a:gd name="connsiteX12" fmla="*/ 78101 w 634072"/>
                          <a:gd name="connsiteY12" fmla="*/ 559479 h 711181"/>
                          <a:gd name="connsiteX13" fmla="*/ 130489 w 634072"/>
                          <a:gd name="connsiteY13" fmla="*/ 645204 h 711181"/>
                          <a:gd name="connsiteX14" fmla="*/ 259076 w 634072"/>
                          <a:gd name="connsiteY14" fmla="*/ 616629 h 711181"/>
                          <a:gd name="connsiteX15" fmla="*/ 311464 w 634072"/>
                          <a:gd name="connsiteY15" fmla="*/ 559479 h 711181"/>
                          <a:gd name="connsiteX16" fmla="*/ 225739 w 634072"/>
                          <a:gd name="connsiteY16" fmla="*/ 683304 h 711181"/>
                          <a:gd name="connsiteX17" fmla="*/ 340039 w 634072"/>
                          <a:gd name="connsiteY17" fmla="*/ 702354 h 711181"/>
                          <a:gd name="connsiteX18" fmla="*/ 549589 w 634072"/>
                          <a:gd name="connsiteY18" fmla="*/ 569004 h 711181"/>
                          <a:gd name="connsiteX19" fmla="*/ 619759 w 634072"/>
                          <a:gd name="connsiteY19" fmla="*/ 379908 h 711181"/>
                          <a:gd name="connsiteX20" fmla="*/ 627677 w 634072"/>
                          <a:gd name="connsiteY20" fmla="*/ 316149 h 711181"/>
                          <a:gd name="connsiteX21" fmla="*/ 633947 w 634072"/>
                          <a:gd name="connsiteY21" fmla="*/ 210127 h 711181"/>
                          <a:gd name="connsiteX22" fmla="*/ 625789 w 634072"/>
                          <a:gd name="connsiteY22" fmla="*/ 92754 h 711181"/>
                          <a:gd name="connsiteX23" fmla="*/ 559114 w 634072"/>
                          <a:gd name="connsiteY23" fmla="*/ 45129 h 711181"/>
                          <a:gd name="connsiteX24" fmla="*/ 486463 w 634072"/>
                          <a:gd name="connsiteY24" fmla="*/ 3374 h 711181"/>
                          <a:gd name="connsiteX0" fmla="*/ 486463 w 634072"/>
                          <a:gd name="connsiteY0" fmla="*/ 5125 h 712932"/>
                          <a:gd name="connsiteX1" fmla="*/ 353475 w 634072"/>
                          <a:gd name="connsiteY1" fmla="*/ 8427 h 712932"/>
                          <a:gd name="connsiteX2" fmla="*/ 254314 w 634072"/>
                          <a:gd name="connsiteY2" fmla="*/ 37355 h 712932"/>
                          <a:gd name="connsiteX3" fmla="*/ 101914 w 634072"/>
                          <a:gd name="connsiteY3" fmla="*/ 142130 h 712932"/>
                          <a:gd name="connsiteX4" fmla="*/ 35239 w 634072"/>
                          <a:gd name="connsiteY4" fmla="*/ 232618 h 712932"/>
                          <a:gd name="connsiteX5" fmla="*/ 25714 w 634072"/>
                          <a:gd name="connsiteY5" fmla="*/ 313580 h 712932"/>
                          <a:gd name="connsiteX6" fmla="*/ 92389 w 634072"/>
                          <a:gd name="connsiteY6" fmla="*/ 342155 h 712932"/>
                          <a:gd name="connsiteX7" fmla="*/ 159064 w 634072"/>
                          <a:gd name="connsiteY7" fmla="*/ 246905 h 712932"/>
                          <a:gd name="connsiteX8" fmla="*/ 118401 w 634072"/>
                          <a:gd name="connsiteY8" fmla="*/ 310096 h 712932"/>
                          <a:gd name="connsiteX9" fmla="*/ 4102 w 634072"/>
                          <a:gd name="connsiteY9" fmla="*/ 448209 h 712932"/>
                          <a:gd name="connsiteX10" fmla="*/ 54289 w 634072"/>
                          <a:gd name="connsiteY10" fmla="*/ 542179 h 712932"/>
                          <a:gd name="connsiteX11" fmla="*/ 168589 w 634072"/>
                          <a:gd name="connsiteY11" fmla="*/ 465980 h 712932"/>
                          <a:gd name="connsiteX12" fmla="*/ 78101 w 634072"/>
                          <a:gd name="connsiteY12" fmla="*/ 561230 h 712932"/>
                          <a:gd name="connsiteX13" fmla="*/ 130489 w 634072"/>
                          <a:gd name="connsiteY13" fmla="*/ 646955 h 712932"/>
                          <a:gd name="connsiteX14" fmla="*/ 259076 w 634072"/>
                          <a:gd name="connsiteY14" fmla="*/ 618380 h 712932"/>
                          <a:gd name="connsiteX15" fmla="*/ 311464 w 634072"/>
                          <a:gd name="connsiteY15" fmla="*/ 561230 h 712932"/>
                          <a:gd name="connsiteX16" fmla="*/ 225739 w 634072"/>
                          <a:gd name="connsiteY16" fmla="*/ 685055 h 712932"/>
                          <a:gd name="connsiteX17" fmla="*/ 340039 w 634072"/>
                          <a:gd name="connsiteY17" fmla="*/ 704105 h 712932"/>
                          <a:gd name="connsiteX18" fmla="*/ 549589 w 634072"/>
                          <a:gd name="connsiteY18" fmla="*/ 570755 h 712932"/>
                          <a:gd name="connsiteX19" fmla="*/ 619759 w 634072"/>
                          <a:gd name="connsiteY19" fmla="*/ 381659 h 712932"/>
                          <a:gd name="connsiteX20" fmla="*/ 627677 w 634072"/>
                          <a:gd name="connsiteY20" fmla="*/ 317900 h 712932"/>
                          <a:gd name="connsiteX21" fmla="*/ 633947 w 634072"/>
                          <a:gd name="connsiteY21" fmla="*/ 211878 h 712932"/>
                          <a:gd name="connsiteX22" fmla="*/ 625789 w 634072"/>
                          <a:gd name="connsiteY22" fmla="*/ 94505 h 712932"/>
                          <a:gd name="connsiteX23" fmla="*/ 559114 w 634072"/>
                          <a:gd name="connsiteY23" fmla="*/ 46880 h 712932"/>
                          <a:gd name="connsiteX24" fmla="*/ 486463 w 634072"/>
                          <a:gd name="connsiteY24" fmla="*/ 5125 h 7129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</a:cxnLst>
                        <a:rect l="l" t="t" r="r" b="b"/>
                        <a:pathLst>
                          <a:path w="634072" h="712932">
                            <a:moveTo>
                              <a:pt x="486463" y="5125"/>
                            </a:moveTo>
                            <a:cubicBezTo>
                              <a:pt x="452190" y="-1284"/>
                              <a:pt x="402079" y="-3208"/>
                              <a:pt x="353475" y="8427"/>
                            </a:cubicBezTo>
                            <a:cubicBezTo>
                              <a:pt x="304871" y="20062"/>
                              <a:pt x="296241" y="15071"/>
                              <a:pt x="254314" y="37355"/>
                            </a:cubicBezTo>
                            <a:cubicBezTo>
                              <a:pt x="212387" y="59639"/>
                              <a:pt x="138426" y="109586"/>
                              <a:pt x="101914" y="142130"/>
                            </a:cubicBezTo>
                            <a:cubicBezTo>
                              <a:pt x="65402" y="174674"/>
                              <a:pt x="47939" y="204043"/>
                              <a:pt x="35239" y="232618"/>
                            </a:cubicBezTo>
                            <a:cubicBezTo>
                              <a:pt x="22539" y="261193"/>
                              <a:pt x="16189" y="295324"/>
                              <a:pt x="25714" y="313580"/>
                            </a:cubicBezTo>
                            <a:cubicBezTo>
                              <a:pt x="35239" y="331836"/>
                              <a:pt x="70164" y="353267"/>
                              <a:pt x="92389" y="342155"/>
                            </a:cubicBezTo>
                            <a:cubicBezTo>
                              <a:pt x="114614" y="331043"/>
                              <a:pt x="154729" y="252248"/>
                              <a:pt x="159064" y="246905"/>
                            </a:cubicBezTo>
                            <a:cubicBezTo>
                              <a:pt x="163399" y="241562"/>
                              <a:pt x="142641" y="291627"/>
                              <a:pt x="118401" y="310096"/>
                            </a:cubicBezTo>
                            <a:cubicBezTo>
                              <a:pt x="94161" y="328566"/>
                              <a:pt x="21137" y="411910"/>
                              <a:pt x="4102" y="448209"/>
                            </a:cubicBezTo>
                            <a:cubicBezTo>
                              <a:pt x="-12933" y="484508"/>
                              <a:pt x="26874" y="539217"/>
                              <a:pt x="54289" y="542179"/>
                            </a:cubicBezTo>
                            <a:cubicBezTo>
                              <a:pt x="81704" y="545141"/>
                              <a:pt x="164620" y="462805"/>
                              <a:pt x="168589" y="465980"/>
                            </a:cubicBezTo>
                            <a:cubicBezTo>
                              <a:pt x="172558" y="469155"/>
                              <a:pt x="84451" y="531068"/>
                              <a:pt x="78101" y="561230"/>
                            </a:cubicBezTo>
                            <a:cubicBezTo>
                              <a:pt x="71751" y="591392"/>
                              <a:pt x="100327" y="637430"/>
                              <a:pt x="130489" y="646955"/>
                            </a:cubicBezTo>
                            <a:cubicBezTo>
                              <a:pt x="160651" y="656480"/>
                              <a:pt x="228914" y="632667"/>
                              <a:pt x="259076" y="618380"/>
                            </a:cubicBezTo>
                            <a:cubicBezTo>
                              <a:pt x="289238" y="604093"/>
                              <a:pt x="317020" y="550118"/>
                              <a:pt x="311464" y="561230"/>
                            </a:cubicBezTo>
                            <a:cubicBezTo>
                              <a:pt x="305908" y="572343"/>
                              <a:pt x="220977" y="661243"/>
                              <a:pt x="225739" y="685055"/>
                            </a:cubicBezTo>
                            <a:cubicBezTo>
                              <a:pt x="230501" y="708867"/>
                              <a:pt x="286064" y="723155"/>
                              <a:pt x="340039" y="704105"/>
                            </a:cubicBezTo>
                            <a:cubicBezTo>
                              <a:pt x="394014" y="685055"/>
                              <a:pt x="502969" y="624496"/>
                              <a:pt x="549589" y="570755"/>
                            </a:cubicBezTo>
                            <a:cubicBezTo>
                              <a:pt x="596209" y="517014"/>
                              <a:pt x="606744" y="423802"/>
                              <a:pt x="619759" y="381659"/>
                            </a:cubicBezTo>
                            <a:cubicBezTo>
                              <a:pt x="632774" y="339517"/>
                              <a:pt x="627677" y="317900"/>
                              <a:pt x="627677" y="317900"/>
                            </a:cubicBezTo>
                            <a:cubicBezTo>
                              <a:pt x="627221" y="293524"/>
                              <a:pt x="634403" y="236254"/>
                              <a:pt x="633947" y="211878"/>
                            </a:cubicBezTo>
                            <a:cubicBezTo>
                              <a:pt x="632359" y="180128"/>
                              <a:pt x="638489" y="124668"/>
                              <a:pt x="625789" y="94505"/>
                            </a:cubicBezTo>
                            <a:cubicBezTo>
                              <a:pt x="613089" y="64343"/>
                              <a:pt x="582335" y="61777"/>
                              <a:pt x="559114" y="46880"/>
                            </a:cubicBezTo>
                            <a:cubicBezTo>
                              <a:pt x="535893" y="31983"/>
                              <a:pt x="520736" y="11534"/>
                              <a:pt x="486463" y="512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94" name="Oval 93">
                      <a:extLst>
                        <a:ext uri="{FF2B5EF4-FFF2-40B4-BE49-F238E27FC236}">
                          <a16:creationId xmlns:a16="http://schemas.microsoft.com/office/drawing/2014/main" id="{05DFE16D-2A95-35C7-2EAE-10E19735FB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40442" y="966332"/>
                      <a:ext cx="1899057" cy="1960317"/>
                    </a:xfrm>
                    <a:prstGeom prst="ellipse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5" name="Oval 94">
                      <a:extLst>
                        <a:ext uri="{FF2B5EF4-FFF2-40B4-BE49-F238E27FC236}">
                          <a16:creationId xmlns:a16="http://schemas.microsoft.com/office/drawing/2014/main" id="{A34F9C9B-6A19-65ED-D590-A833360B8A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76971" y="1697720"/>
                      <a:ext cx="251577" cy="32833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6" name="Oval 95">
                      <a:extLst>
                        <a:ext uri="{FF2B5EF4-FFF2-40B4-BE49-F238E27FC236}">
                          <a16:creationId xmlns:a16="http://schemas.microsoft.com/office/drawing/2014/main" id="{F4EBA204-F682-FCAB-3E87-CA4E9E14A7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53631" y="1715972"/>
                      <a:ext cx="251577" cy="328337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7" name="Oval 96">
                      <a:extLst>
                        <a:ext uri="{FF2B5EF4-FFF2-40B4-BE49-F238E27FC236}">
                          <a16:creationId xmlns:a16="http://schemas.microsoft.com/office/drawing/2014/main" id="{30F2281C-7347-258A-B95E-84C7CFB36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23844" y="1787102"/>
                      <a:ext cx="151789" cy="166133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8" name="Oval 97">
                      <a:extLst>
                        <a:ext uri="{FF2B5EF4-FFF2-40B4-BE49-F238E27FC236}">
                          <a16:creationId xmlns:a16="http://schemas.microsoft.com/office/drawing/2014/main" id="{FF633CFC-5D41-98AE-B958-2760038648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90177" y="1811987"/>
                      <a:ext cx="151789" cy="166133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04766F2D-7EB8-80BD-F925-E0FA89A1D7A1}"/>
                    </a:ext>
                  </a:extLst>
                </p:cNvPr>
                <p:cNvSpPr/>
                <p:nvPr/>
              </p:nvSpPr>
              <p:spPr>
                <a:xfrm>
                  <a:off x="7559231" y="3952656"/>
                  <a:ext cx="45719" cy="457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275F870B-9C7F-DD41-53DF-E1A0A52A9ED6}"/>
                    </a:ext>
                  </a:extLst>
                </p:cNvPr>
                <p:cNvSpPr/>
                <p:nvPr/>
              </p:nvSpPr>
              <p:spPr>
                <a:xfrm>
                  <a:off x="7213955" y="3936989"/>
                  <a:ext cx="45719" cy="457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4304F7A-3DD5-E9AA-D0B0-E36C8CF7A71E}"/>
                  </a:ext>
                </a:extLst>
              </p:cNvPr>
              <p:cNvSpPr/>
              <p:nvPr/>
            </p:nvSpPr>
            <p:spPr>
              <a:xfrm>
                <a:off x="6893657" y="3396663"/>
                <a:ext cx="1138524" cy="487940"/>
              </a:xfrm>
              <a:custGeom>
                <a:avLst/>
                <a:gdLst>
                  <a:gd name="connsiteX0" fmla="*/ 493054 w 983232"/>
                  <a:gd name="connsiteY0" fmla="*/ 0 h 427405"/>
                  <a:gd name="connsiteX1" fmla="*/ 958950 w 983232"/>
                  <a:gd name="connsiteY1" fmla="*/ 318778 h 427405"/>
                  <a:gd name="connsiteX2" fmla="*/ 983232 w 983232"/>
                  <a:gd name="connsiteY2" fmla="*/ 399526 h 427405"/>
                  <a:gd name="connsiteX3" fmla="*/ 971952 w 983232"/>
                  <a:gd name="connsiteY3" fmla="*/ 405978 h 427405"/>
                  <a:gd name="connsiteX4" fmla="*/ 909856 w 983232"/>
                  <a:gd name="connsiteY4" fmla="*/ 416614 h 427405"/>
                  <a:gd name="connsiteX5" fmla="*/ 750326 w 983232"/>
                  <a:gd name="connsiteY5" fmla="*/ 281273 h 427405"/>
                  <a:gd name="connsiteX6" fmla="*/ 762083 w 983232"/>
                  <a:gd name="connsiteY6" fmla="*/ 231868 h 427405"/>
                  <a:gd name="connsiteX7" fmla="*/ 710435 w 983232"/>
                  <a:gd name="connsiteY7" fmla="*/ 223198 h 427405"/>
                  <a:gd name="connsiteX8" fmla="*/ 650915 w 983232"/>
                  <a:gd name="connsiteY8" fmla="*/ 182448 h 427405"/>
                  <a:gd name="connsiteX9" fmla="*/ 646188 w 983232"/>
                  <a:gd name="connsiteY9" fmla="*/ 169580 h 427405"/>
                  <a:gd name="connsiteX10" fmla="*/ 602012 w 983232"/>
                  <a:gd name="connsiteY10" fmla="*/ 176996 h 427405"/>
                  <a:gd name="connsiteX11" fmla="*/ 506353 w 983232"/>
                  <a:gd name="connsiteY11" fmla="*/ 144053 h 427405"/>
                  <a:gd name="connsiteX12" fmla="*/ 501015 w 983232"/>
                  <a:gd name="connsiteY12" fmla="*/ 137470 h 427405"/>
                  <a:gd name="connsiteX13" fmla="*/ 495003 w 983232"/>
                  <a:gd name="connsiteY13" fmla="*/ 144885 h 427405"/>
                  <a:gd name="connsiteX14" fmla="*/ 399344 w 983232"/>
                  <a:gd name="connsiteY14" fmla="*/ 177828 h 427405"/>
                  <a:gd name="connsiteX15" fmla="*/ 355361 w 983232"/>
                  <a:gd name="connsiteY15" fmla="*/ 170444 h 427405"/>
                  <a:gd name="connsiteX16" fmla="*/ 339322 w 983232"/>
                  <a:gd name="connsiteY16" fmla="*/ 214100 h 427405"/>
                  <a:gd name="connsiteX17" fmla="*/ 279801 w 983232"/>
                  <a:gd name="connsiteY17" fmla="*/ 254849 h 427405"/>
                  <a:gd name="connsiteX18" fmla="*/ 232448 w 983232"/>
                  <a:gd name="connsiteY18" fmla="*/ 262798 h 427405"/>
                  <a:gd name="connsiteX19" fmla="*/ 242674 w 983232"/>
                  <a:gd name="connsiteY19" fmla="*/ 301828 h 427405"/>
                  <a:gd name="connsiteX20" fmla="*/ 79698 w 983232"/>
                  <a:gd name="connsiteY20" fmla="*/ 427405 h 427405"/>
                  <a:gd name="connsiteX21" fmla="*/ 16260 w 983232"/>
                  <a:gd name="connsiteY21" fmla="*/ 417537 h 427405"/>
                  <a:gd name="connsiteX22" fmla="*/ 0 w 983232"/>
                  <a:gd name="connsiteY22" fmla="*/ 409090 h 427405"/>
                  <a:gd name="connsiteX23" fmla="*/ 27158 w 983232"/>
                  <a:gd name="connsiteY23" fmla="*/ 318778 h 427405"/>
                  <a:gd name="connsiteX24" fmla="*/ 493054 w 983232"/>
                  <a:gd name="connsiteY24" fmla="*/ 0 h 427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83232" h="427405">
                    <a:moveTo>
                      <a:pt x="493054" y="0"/>
                    </a:moveTo>
                    <a:cubicBezTo>
                      <a:pt x="702493" y="0"/>
                      <a:pt x="882191" y="131446"/>
                      <a:pt x="958950" y="318778"/>
                    </a:cubicBezTo>
                    <a:lnTo>
                      <a:pt x="983232" y="399526"/>
                    </a:lnTo>
                    <a:lnTo>
                      <a:pt x="971952" y="405978"/>
                    </a:lnTo>
                    <a:cubicBezTo>
                      <a:pt x="952867" y="412827"/>
                      <a:pt x="931883" y="416614"/>
                      <a:pt x="909856" y="416614"/>
                    </a:cubicBezTo>
                    <a:cubicBezTo>
                      <a:pt x="821750" y="416614"/>
                      <a:pt x="750326" y="356019"/>
                      <a:pt x="750326" y="281273"/>
                    </a:cubicBezTo>
                    <a:lnTo>
                      <a:pt x="762083" y="231868"/>
                    </a:lnTo>
                    <a:lnTo>
                      <a:pt x="710435" y="223198"/>
                    </a:lnTo>
                    <a:cubicBezTo>
                      <a:pt x="686157" y="214660"/>
                      <a:pt x="665501" y="200399"/>
                      <a:pt x="650915" y="182448"/>
                    </a:cubicBezTo>
                    <a:lnTo>
                      <a:pt x="646188" y="169580"/>
                    </a:lnTo>
                    <a:lnTo>
                      <a:pt x="602012" y="176996"/>
                    </a:lnTo>
                    <a:cubicBezTo>
                      <a:pt x="564655" y="176996"/>
                      <a:pt x="530834" y="164407"/>
                      <a:pt x="506353" y="144053"/>
                    </a:cubicBezTo>
                    <a:lnTo>
                      <a:pt x="501015" y="137470"/>
                    </a:lnTo>
                    <a:lnTo>
                      <a:pt x="495003" y="144885"/>
                    </a:lnTo>
                    <a:cubicBezTo>
                      <a:pt x="470522" y="165238"/>
                      <a:pt x="436701" y="177828"/>
                      <a:pt x="399344" y="177828"/>
                    </a:cubicBezTo>
                    <a:lnTo>
                      <a:pt x="355361" y="170444"/>
                    </a:lnTo>
                    <a:lnTo>
                      <a:pt x="339322" y="214100"/>
                    </a:lnTo>
                    <a:cubicBezTo>
                      <a:pt x="324735" y="232050"/>
                      <a:pt x="304078" y="246312"/>
                      <a:pt x="279801" y="254849"/>
                    </a:cubicBezTo>
                    <a:lnTo>
                      <a:pt x="232448" y="262798"/>
                    </a:lnTo>
                    <a:lnTo>
                      <a:pt x="242674" y="301828"/>
                    </a:lnTo>
                    <a:cubicBezTo>
                      <a:pt x="242674" y="371183"/>
                      <a:pt x="169707" y="427405"/>
                      <a:pt x="79698" y="427405"/>
                    </a:cubicBezTo>
                    <a:cubicBezTo>
                      <a:pt x="57196" y="427405"/>
                      <a:pt x="35759" y="423891"/>
                      <a:pt x="16260" y="417537"/>
                    </a:cubicBezTo>
                    <a:lnTo>
                      <a:pt x="0" y="409090"/>
                    </a:lnTo>
                    <a:lnTo>
                      <a:pt x="27158" y="318778"/>
                    </a:lnTo>
                    <a:cubicBezTo>
                      <a:pt x="103917" y="131446"/>
                      <a:pt x="283615" y="0"/>
                      <a:pt x="49305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439AE26A-EA0C-E3B7-39EF-F2B1A2F3FE0E}"/>
                  </a:ext>
                </a:extLst>
              </p:cNvPr>
              <p:cNvSpPr/>
              <p:nvPr/>
            </p:nvSpPr>
            <p:spPr>
              <a:xfrm>
                <a:off x="6801619" y="388185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35638A67-65B3-D970-0FED-5BF4DDB5F586}"/>
                  </a:ext>
                </a:extLst>
              </p:cNvPr>
              <p:cNvSpPr/>
              <p:nvPr/>
            </p:nvSpPr>
            <p:spPr>
              <a:xfrm>
                <a:off x="7889974" y="384398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36888B1-F1D8-81FD-01FF-DBBFAEF99185}"/>
                </a:ext>
              </a:extLst>
            </p:cNvPr>
            <p:cNvSpPr/>
            <p:nvPr/>
          </p:nvSpPr>
          <p:spPr>
            <a:xfrm rot="346069" flipH="1">
              <a:off x="7313269" y="4200405"/>
              <a:ext cx="96178" cy="82444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4" name="mouthmia">
            <a:hlinkClick r:id="" action="ppaction://media"/>
            <a:extLst>
              <a:ext uri="{FF2B5EF4-FFF2-40B4-BE49-F238E27FC236}">
                <a16:creationId xmlns:a16="http://schemas.microsoft.com/office/drawing/2014/main" id="{49E51A51-7A52-EDF9-2997-65063EF846F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1419.3"/>
                </p14:media>
              </p:ext>
            </p:extLst>
          </p:nvPr>
        </p:nvPicPr>
        <p:blipFill>
          <a:blip r:embed="rId7"/>
          <a:srcRect l="48373" t="21546" r="42698" b="69449"/>
          <a:stretch>
            <a:fillRect/>
          </a:stretch>
        </p:blipFill>
        <p:spPr>
          <a:xfrm flipH="1">
            <a:off x="8205375" y="4026355"/>
            <a:ext cx="200369" cy="133579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262218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3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ttsMP3.com_VoiceText_2024-11-17_22-39-28">
            <a:hlinkClick r:id="" action="ppaction://media"/>
            <a:extLst>
              <a:ext uri="{FF2B5EF4-FFF2-40B4-BE49-F238E27FC236}">
                <a16:creationId xmlns:a16="http://schemas.microsoft.com/office/drawing/2014/main" id="{5A34E522-09C9-92E4-1852-E3926CD16C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F50AD4A-B5D7-A7C9-8847-E7B873B4D870}"/>
              </a:ext>
            </a:extLst>
          </p:cNvPr>
          <p:cNvGrpSpPr/>
          <p:nvPr/>
        </p:nvGrpSpPr>
        <p:grpSpPr>
          <a:xfrm>
            <a:off x="1357068" y="2815717"/>
            <a:ext cx="1855600" cy="3549860"/>
            <a:chOff x="1357068" y="2815717"/>
            <a:chExt cx="1855600" cy="354986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3C5DA2-3524-5DEA-E1C4-BD7F73A1242C}"/>
                </a:ext>
              </a:extLst>
            </p:cNvPr>
            <p:cNvGrpSpPr/>
            <p:nvPr/>
          </p:nvGrpSpPr>
          <p:grpSpPr>
            <a:xfrm>
              <a:off x="1357068" y="2815717"/>
              <a:ext cx="1855600" cy="3549860"/>
              <a:chOff x="3854548" y="3124199"/>
              <a:chExt cx="1855600" cy="3549860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0C30F9D-2A20-7740-EB8D-284AB93EB237}"/>
                  </a:ext>
                </a:extLst>
              </p:cNvPr>
              <p:cNvGrpSpPr/>
              <p:nvPr/>
            </p:nvGrpSpPr>
            <p:grpSpPr>
              <a:xfrm>
                <a:off x="3854548" y="3124199"/>
                <a:ext cx="1855600" cy="3549860"/>
                <a:chOff x="4029026" y="3315092"/>
                <a:chExt cx="1681122" cy="3358967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9DF7F317-FEA1-1C76-ACE3-5EDDE3E9C6A1}"/>
                    </a:ext>
                  </a:extLst>
                </p:cNvPr>
                <p:cNvGrpSpPr/>
                <p:nvPr/>
              </p:nvGrpSpPr>
              <p:grpSpPr>
                <a:xfrm>
                  <a:off x="4175192" y="3315092"/>
                  <a:ext cx="1534956" cy="3358967"/>
                  <a:chOff x="4249028" y="1982324"/>
                  <a:chExt cx="2137690" cy="4677943"/>
                </a:xfrm>
              </p:grpSpPr>
              <p:sp>
                <p:nvSpPr>
                  <p:cNvPr id="2" name="Rectangle: Rounded Corners 1">
                    <a:extLst>
                      <a:ext uri="{FF2B5EF4-FFF2-40B4-BE49-F238E27FC236}">
                        <a16:creationId xmlns:a16="http://schemas.microsoft.com/office/drawing/2014/main" id="{147CFCF8-1AE9-18B3-CE22-DF49D487C3E5}"/>
                      </a:ext>
                    </a:extLst>
                  </p:cNvPr>
                  <p:cNvSpPr/>
                  <p:nvPr/>
                </p:nvSpPr>
                <p:spPr>
                  <a:xfrm>
                    <a:off x="4787164" y="5634539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" name="Rectangle: Rounded Corners 2">
                    <a:extLst>
                      <a:ext uri="{FF2B5EF4-FFF2-40B4-BE49-F238E27FC236}">
                        <a16:creationId xmlns:a16="http://schemas.microsoft.com/office/drawing/2014/main" id="{EB79EBAD-65AF-70B1-7F69-09ED4B6D2E0D}"/>
                      </a:ext>
                    </a:extLst>
                  </p:cNvPr>
                  <p:cNvSpPr/>
                  <p:nvPr/>
                </p:nvSpPr>
                <p:spPr>
                  <a:xfrm>
                    <a:off x="5637670" y="5666003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5" name="Group 4">
                    <a:extLst>
                      <a:ext uri="{FF2B5EF4-FFF2-40B4-BE49-F238E27FC236}">
                        <a16:creationId xmlns:a16="http://schemas.microsoft.com/office/drawing/2014/main" id="{B0A11D5B-3261-41CB-C4BF-239543043E9A}"/>
                      </a:ext>
                    </a:extLst>
                  </p:cNvPr>
                  <p:cNvGrpSpPr/>
                  <p:nvPr/>
                </p:nvGrpSpPr>
                <p:grpSpPr>
                  <a:xfrm>
                    <a:off x="4249028" y="1982324"/>
                    <a:ext cx="2137690" cy="1985967"/>
                    <a:chOff x="2433554" y="1553550"/>
                    <a:chExt cx="1329516" cy="1235152"/>
                  </a:xfrm>
                </p:grpSpPr>
                <p:sp>
                  <p:nvSpPr>
                    <p:cNvPr id="6" name="Oval 5">
                      <a:extLst>
                        <a:ext uri="{FF2B5EF4-FFF2-40B4-BE49-F238E27FC236}">
                          <a16:creationId xmlns:a16="http://schemas.microsoft.com/office/drawing/2014/main" id="{5AA4B142-3F35-B013-61FB-02B9C7025F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3554" y="1978171"/>
                      <a:ext cx="281034" cy="267790"/>
                    </a:xfrm>
                    <a:prstGeom prst="ellipse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" name="Oval 6">
                      <a:extLst>
                        <a:ext uri="{FF2B5EF4-FFF2-40B4-BE49-F238E27FC236}">
                          <a16:creationId xmlns:a16="http://schemas.microsoft.com/office/drawing/2014/main" id="{CEE56B64-48B0-07D2-4D85-D2E9B18771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82036" y="1965110"/>
                      <a:ext cx="281034" cy="267790"/>
                    </a:xfrm>
                    <a:prstGeom prst="ellipse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" name="Oval 28">
                      <a:extLst>
                        <a:ext uri="{FF2B5EF4-FFF2-40B4-BE49-F238E27FC236}">
                          <a16:creationId xmlns:a16="http://schemas.microsoft.com/office/drawing/2014/main" id="{5290A81D-E927-B05F-64C2-35F72E7F99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07762" y="1569502"/>
                      <a:ext cx="1181100" cy="1219200"/>
                    </a:xfrm>
                    <a:prstGeom prst="ellipse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4" name="Oval 43">
                      <a:extLst>
                        <a:ext uri="{FF2B5EF4-FFF2-40B4-BE49-F238E27FC236}">
                          <a16:creationId xmlns:a16="http://schemas.microsoft.com/office/drawing/2014/main" id="{C70FDB39-080B-DCE9-FF9D-BEA0784150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07977" y="1823483"/>
                      <a:ext cx="165237" cy="189843"/>
                    </a:xfrm>
                    <a:prstGeom prst="ellipse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" name="Freeform: Shape 44">
                      <a:extLst>
                        <a:ext uri="{FF2B5EF4-FFF2-40B4-BE49-F238E27FC236}">
                          <a16:creationId xmlns:a16="http://schemas.microsoft.com/office/drawing/2014/main" id="{7B49EF3D-FEA9-A42B-C72A-DC5026148C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23952" y="1903168"/>
                      <a:ext cx="165238" cy="100548"/>
                    </a:xfrm>
                    <a:custGeom>
                      <a:avLst/>
                      <a:gdLst>
                        <a:gd name="connsiteX0" fmla="*/ 82619 w 165238"/>
                        <a:gd name="connsiteY0" fmla="*/ 0 h 100548"/>
                        <a:gd name="connsiteX1" fmla="*/ 165238 w 165238"/>
                        <a:gd name="connsiteY1" fmla="*/ 94922 h 100548"/>
                        <a:gd name="connsiteX2" fmla="*/ 164249 w 165238"/>
                        <a:gd name="connsiteY2" fmla="*/ 100548 h 100548"/>
                        <a:gd name="connsiteX3" fmla="*/ 989 w 165238"/>
                        <a:gd name="connsiteY3" fmla="*/ 100548 h 100548"/>
                        <a:gd name="connsiteX4" fmla="*/ 0 w 165238"/>
                        <a:gd name="connsiteY4" fmla="*/ 94922 h 100548"/>
                        <a:gd name="connsiteX5" fmla="*/ 82619 w 165238"/>
                        <a:gd name="connsiteY5" fmla="*/ 0 h 100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5238" h="100548">
                          <a:moveTo>
                            <a:pt x="82619" y="0"/>
                          </a:moveTo>
                          <a:cubicBezTo>
                            <a:pt x="128248" y="0"/>
                            <a:pt x="165238" y="42498"/>
                            <a:pt x="165238" y="94922"/>
                          </a:cubicBezTo>
                          <a:lnTo>
                            <a:pt x="164249" y="100548"/>
                          </a:lnTo>
                          <a:lnTo>
                            <a:pt x="989" y="100548"/>
                          </a:lnTo>
                          <a:lnTo>
                            <a:pt x="0" y="94922"/>
                          </a:lnTo>
                          <a:cubicBezTo>
                            <a:pt x="0" y="42498"/>
                            <a:pt x="36990" y="0"/>
                            <a:pt x="82619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6" name="Oval 45">
                      <a:extLst>
                        <a:ext uri="{FF2B5EF4-FFF2-40B4-BE49-F238E27FC236}">
                          <a16:creationId xmlns:a16="http://schemas.microsoft.com/office/drawing/2014/main" id="{ABE491C3-7A47-8CE7-5E1E-0DB65EC106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120" y="2023485"/>
                      <a:ext cx="155664" cy="19891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" name="Oval 46">
                      <a:extLst>
                        <a:ext uri="{FF2B5EF4-FFF2-40B4-BE49-F238E27FC236}">
                          <a16:creationId xmlns:a16="http://schemas.microsoft.com/office/drawing/2014/main" id="{9223A449-C79A-141D-5E34-E3C97FB7AC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8460" y="2063227"/>
                      <a:ext cx="94404" cy="103324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" name="Freeform: Shape 47">
                      <a:extLst>
                        <a:ext uri="{FF2B5EF4-FFF2-40B4-BE49-F238E27FC236}">
                          <a16:creationId xmlns:a16="http://schemas.microsoft.com/office/drawing/2014/main" id="{D4589EBB-9C57-2F6B-F333-4C6EDBF5AF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2495" y="1900962"/>
                      <a:ext cx="165238" cy="100548"/>
                    </a:xfrm>
                    <a:custGeom>
                      <a:avLst/>
                      <a:gdLst>
                        <a:gd name="connsiteX0" fmla="*/ 82619 w 165238"/>
                        <a:gd name="connsiteY0" fmla="*/ 0 h 100548"/>
                        <a:gd name="connsiteX1" fmla="*/ 165238 w 165238"/>
                        <a:gd name="connsiteY1" fmla="*/ 94922 h 100548"/>
                        <a:gd name="connsiteX2" fmla="*/ 164249 w 165238"/>
                        <a:gd name="connsiteY2" fmla="*/ 100548 h 100548"/>
                        <a:gd name="connsiteX3" fmla="*/ 989 w 165238"/>
                        <a:gd name="connsiteY3" fmla="*/ 100548 h 100548"/>
                        <a:gd name="connsiteX4" fmla="*/ 0 w 165238"/>
                        <a:gd name="connsiteY4" fmla="*/ 94922 h 100548"/>
                        <a:gd name="connsiteX5" fmla="*/ 82619 w 165238"/>
                        <a:gd name="connsiteY5" fmla="*/ 0 h 100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5238" h="100548">
                          <a:moveTo>
                            <a:pt x="82619" y="0"/>
                          </a:moveTo>
                          <a:cubicBezTo>
                            <a:pt x="128248" y="0"/>
                            <a:pt x="165238" y="42498"/>
                            <a:pt x="165238" y="94922"/>
                          </a:cubicBezTo>
                          <a:lnTo>
                            <a:pt x="164249" y="100548"/>
                          </a:lnTo>
                          <a:lnTo>
                            <a:pt x="989" y="100548"/>
                          </a:lnTo>
                          <a:lnTo>
                            <a:pt x="0" y="94922"/>
                          </a:lnTo>
                          <a:cubicBezTo>
                            <a:pt x="0" y="42498"/>
                            <a:pt x="36990" y="0"/>
                            <a:pt x="82619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" name="Freeform: Shape 48">
                      <a:extLst>
                        <a:ext uri="{FF2B5EF4-FFF2-40B4-BE49-F238E27FC236}">
                          <a16:creationId xmlns:a16="http://schemas.microsoft.com/office/drawing/2014/main" id="{8AE9F7BD-18A6-BB91-EE75-AE873C52D4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99528" y="2243491"/>
                      <a:ext cx="163260" cy="89296"/>
                    </a:xfrm>
                    <a:custGeom>
                      <a:avLst/>
                      <a:gdLst>
                        <a:gd name="connsiteX0" fmla="*/ 0 w 163260"/>
                        <a:gd name="connsiteY0" fmla="*/ 0 h 89296"/>
                        <a:gd name="connsiteX1" fmla="*/ 163260 w 163260"/>
                        <a:gd name="connsiteY1" fmla="*/ 0 h 89296"/>
                        <a:gd name="connsiteX2" fmla="*/ 157756 w 163260"/>
                        <a:gd name="connsiteY2" fmla="*/ 31322 h 89296"/>
                        <a:gd name="connsiteX3" fmla="*/ 81630 w 163260"/>
                        <a:gd name="connsiteY3" fmla="*/ 89296 h 89296"/>
                        <a:gd name="connsiteX4" fmla="*/ 5504 w 163260"/>
                        <a:gd name="connsiteY4" fmla="*/ 31322 h 89296"/>
                        <a:gd name="connsiteX5" fmla="*/ 0 w 163260"/>
                        <a:gd name="connsiteY5" fmla="*/ 0 h 892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3260" h="89296">
                          <a:moveTo>
                            <a:pt x="0" y="0"/>
                          </a:moveTo>
                          <a:lnTo>
                            <a:pt x="163260" y="0"/>
                          </a:lnTo>
                          <a:lnTo>
                            <a:pt x="157756" y="31322"/>
                          </a:lnTo>
                          <a:cubicBezTo>
                            <a:pt x="145214" y="65391"/>
                            <a:pt x="115852" y="89296"/>
                            <a:pt x="81630" y="89296"/>
                          </a:cubicBezTo>
                          <a:cubicBezTo>
                            <a:pt x="47408" y="89296"/>
                            <a:pt x="18046" y="65391"/>
                            <a:pt x="5504" y="31322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" name="Freeform: Shape 49">
                      <a:extLst>
                        <a:ext uri="{FF2B5EF4-FFF2-40B4-BE49-F238E27FC236}">
                          <a16:creationId xmlns:a16="http://schemas.microsoft.com/office/drawing/2014/main" id="{E71CB3F5-291B-1B72-8500-66FACCB5AF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7822" y="2240867"/>
                      <a:ext cx="163260" cy="89296"/>
                    </a:xfrm>
                    <a:custGeom>
                      <a:avLst/>
                      <a:gdLst>
                        <a:gd name="connsiteX0" fmla="*/ 0 w 163260"/>
                        <a:gd name="connsiteY0" fmla="*/ 0 h 89296"/>
                        <a:gd name="connsiteX1" fmla="*/ 163260 w 163260"/>
                        <a:gd name="connsiteY1" fmla="*/ 0 h 89296"/>
                        <a:gd name="connsiteX2" fmla="*/ 157756 w 163260"/>
                        <a:gd name="connsiteY2" fmla="*/ 31322 h 89296"/>
                        <a:gd name="connsiteX3" fmla="*/ 81630 w 163260"/>
                        <a:gd name="connsiteY3" fmla="*/ 89296 h 89296"/>
                        <a:gd name="connsiteX4" fmla="*/ 5504 w 163260"/>
                        <a:gd name="connsiteY4" fmla="*/ 31322 h 89296"/>
                        <a:gd name="connsiteX5" fmla="*/ 0 w 163260"/>
                        <a:gd name="connsiteY5" fmla="*/ 0 h 892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3260" h="89296">
                          <a:moveTo>
                            <a:pt x="0" y="0"/>
                          </a:moveTo>
                          <a:lnTo>
                            <a:pt x="163260" y="0"/>
                          </a:lnTo>
                          <a:lnTo>
                            <a:pt x="157756" y="31322"/>
                          </a:lnTo>
                          <a:cubicBezTo>
                            <a:pt x="145214" y="65391"/>
                            <a:pt x="115852" y="89296"/>
                            <a:pt x="81630" y="89296"/>
                          </a:cubicBezTo>
                          <a:cubicBezTo>
                            <a:pt x="47408" y="89296"/>
                            <a:pt x="18046" y="65391"/>
                            <a:pt x="5504" y="31322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" name="Freeform: Shape 50">
                      <a:extLst>
                        <a:ext uri="{FF2B5EF4-FFF2-40B4-BE49-F238E27FC236}">
                          <a16:creationId xmlns:a16="http://schemas.microsoft.com/office/drawing/2014/main" id="{9BB551DF-0878-8A49-8988-603F22AC39E0}"/>
                        </a:ext>
                      </a:extLst>
                    </p:cNvPr>
                    <p:cNvSpPr/>
                    <p:nvPr/>
                  </p:nvSpPr>
                  <p:spPr>
                    <a:xfrm rot="20840762">
                      <a:off x="2874332" y="2365512"/>
                      <a:ext cx="142875" cy="61946"/>
                    </a:xfrm>
                    <a:custGeom>
                      <a:avLst/>
                      <a:gdLst>
                        <a:gd name="connsiteX0" fmla="*/ 0 w 142875"/>
                        <a:gd name="connsiteY0" fmla="*/ 0 h 61946"/>
                        <a:gd name="connsiteX1" fmla="*/ 71437 w 142875"/>
                        <a:gd name="connsiteY1" fmla="*/ 61912 h 61946"/>
                        <a:gd name="connsiteX2" fmla="*/ 142875 w 142875"/>
                        <a:gd name="connsiteY2" fmla="*/ 9525 h 61946"/>
                        <a:gd name="connsiteX3" fmla="*/ 142875 w 142875"/>
                        <a:gd name="connsiteY3" fmla="*/ 9525 h 61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2875" h="61946">
                          <a:moveTo>
                            <a:pt x="0" y="0"/>
                          </a:moveTo>
                          <a:cubicBezTo>
                            <a:pt x="23812" y="30162"/>
                            <a:pt x="47624" y="60324"/>
                            <a:pt x="71437" y="61912"/>
                          </a:cubicBezTo>
                          <a:cubicBezTo>
                            <a:pt x="95250" y="63500"/>
                            <a:pt x="142875" y="9525"/>
                            <a:pt x="142875" y="9525"/>
                          </a:cubicBezTo>
                          <a:lnTo>
                            <a:pt x="142875" y="9525"/>
                          </a:lnTo>
                        </a:path>
                      </a:pathLst>
                    </a:cu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5" name="Freeform: Shape 54">
                      <a:extLst>
                        <a:ext uri="{FF2B5EF4-FFF2-40B4-BE49-F238E27FC236}">
                          <a16:creationId xmlns:a16="http://schemas.microsoft.com/office/drawing/2014/main" id="{641C2FF3-51B9-E174-0978-4041D1A56D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63821" y="1553550"/>
                      <a:ext cx="1225041" cy="419145"/>
                    </a:xfrm>
                    <a:custGeom>
                      <a:avLst/>
                      <a:gdLst>
                        <a:gd name="connsiteX0" fmla="*/ 452394 w 904788"/>
                        <a:gd name="connsiteY0" fmla="*/ 0 h 222102"/>
                        <a:gd name="connsiteX1" fmla="*/ 869976 w 904788"/>
                        <a:gd name="connsiteY1" fmla="*/ 178548 h 222102"/>
                        <a:gd name="connsiteX2" fmla="*/ 904788 w 904788"/>
                        <a:gd name="connsiteY2" fmla="*/ 222102 h 222102"/>
                        <a:gd name="connsiteX3" fmla="*/ 0 w 904788"/>
                        <a:gd name="connsiteY3" fmla="*/ 222102 h 222102"/>
                        <a:gd name="connsiteX4" fmla="*/ 34812 w 904788"/>
                        <a:gd name="connsiteY4" fmla="*/ 178548 h 222102"/>
                        <a:gd name="connsiteX5" fmla="*/ 452394 w 904788"/>
                        <a:gd name="connsiteY5" fmla="*/ 0 h 222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04788" h="222102">
                          <a:moveTo>
                            <a:pt x="452394" y="0"/>
                          </a:moveTo>
                          <a:cubicBezTo>
                            <a:pt x="615470" y="0"/>
                            <a:pt x="763108" y="68232"/>
                            <a:pt x="869976" y="178548"/>
                          </a:cubicBezTo>
                          <a:lnTo>
                            <a:pt x="904788" y="222102"/>
                          </a:lnTo>
                          <a:lnTo>
                            <a:pt x="0" y="222102"/>
                          </a:lnTo>
                          <a:lnTo>
                            <a:pt x="34812" y="178548"/>
                          </a:lnTo>
                          <a:cubicBezTo>
                            <a:pt x="141681" y="68232"/>
                            <a:pt x="289318" y="0"/>
                            <a:pt x="452394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" name="Oval 52">
                      <a:extLst>
                        <a:ext uri="{FF2B5EF4-FFF2-40B4-BE49-F238E27FC236}">
                          <a16:creationId xmlns:a16="http://schemas.microsoft.com/office/drawing/2014/main" id="{29AFF874-0968-8D0A-80B0-0FEF0D9678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972" y="2039541"/>
                      <a:ext cx="165237" cy="189843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4" name="Oval 53">
                      <a:extLst>
                        <a:ext uri="{FF2B5EF4-FFF2-40B4-BE49-F238E27FC236}">
                          <a16:creationId xmlns:a16="http://schemas.microsoft.com/office/drawing/2014/main" id="{068249F6-1A4C-C6F0-3924-8378D627DC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97157" y="2069639"/>
                      <a:ext cx="94404" cy="103324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58" name="Rectangle: Rounded Corners 57">
                    <a:extLst>
                      <a:ext uri="{FF2B5EF4-FFF2-40B4-BE49-F238E27FC236}">
                        <a16:creationId xmlns:a16="http://schemas.microsoft.com/office/drawing/2014/main" id="{2DD5FBD6-E7CB-59BE-7E4F-B1F76EEBDB01}"/>
                      </a:ext>
                    </a:extLst>
                  </p:cNvPr>
                  <p:cNvSpPr/>
                  <p:nvPr/>
                </p:nvSpPr>
                <p:spPr>
                  <a:xfrm>
                    <a:off x="4493696" y="4095599"/>
                    <a:ext cx="1644819" cy="1589649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Rectangle: Rounded Corners 59">
                    <a:extLst>
                      <a:ext uri="{FF2B5EF4-FFF2-40B4-BE49-F238E27FC236}">
                        <a16:creationId xmlns:a16="http://schemas.microsoft.com/office/drawing/2014/main" id="{571B2C06-AD84-DDE4-5FA4-731FCC008D21}"/>
                      </a:ext>
                    </a:extLst>
                  </p:cNvPr>
                  <p:cNvSpPr/>
                  <p:nvPr/>
                </p:nvSpPr>
                <p:spPr>
                  <a:xfrm rot="20489497">
                    <a:off x="5917788" y="4248346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1" name="Rectangle: Rounded Corners 60">
                    <a:extLst>
                      <a:ext uri="{FF2B5EF4-FFF2-40B4-BE49-F238E27FC236}">
                        <a16:creationId xmlns:a16="http://schemas.microsoft.com/office/drawing/2014/main" id="{211F668D-398E-A6BD-2319-AE236C8A6828}"/>
                      </a:ext>
                    </a:extLst>
                  </p:cNvPr>
                  <p:cNvSpPr/>
                  <p:nvPr/>
                </p:nvSpPr>
                <p:spPr>
                  <a:xfrm>
                    <a:off x="5296043" y="3890631"/>
                    <a:ext cx="211915" cy="362567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" name="Rectangle: Top Corners Rounded 61">
                    <a:extLst>
                      <a:ext uri="{FF2B5EF4-FFF2-40B4-BE49-F238E27FC236}">
                        <a16:creationId xmlns:a16="http://schemas.microsoft.com/office/drawing/2014/main" id="{B6AE4BE5-F1BD-62D4-55A0-898C4764272F}"/>
                      </a:ext>
                    </a:extLst>
                  </p:cNvPr>
                  <p:cNvSpPr/>
                  <p:nvPr/>
                </p:nvSpPr>
                <p:spPr>
                  <a:xfrm>
                    <a:off x="4502650" y="6448005"/>
                    <a:ext cx="518715" cy="18549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3" name="Rectangle: Top Corners Rounded 62">
                    <a:extLst>
                      <a:ext uri="{FF2B5EF4-FFF2-40B4-BE49-F238E27FC236}">
                        <a16:creationId xmlns:a16="http://schemas.microsoft.com/office/drawing/2014/main" id="{6F298F6A-37CE-A4D7-52FB-50BF8234760E}"/>
                      </a:ext>
                    </a:extLst>
                  </p:cNvPr>
                  <p:cNvSpPr/>
                  <p:nvPr/>
                </p:nvSpPr>
                <p:spPr>
                  <a:xfrm>
                    <a:off x="5332723" y="6474773"/>
                    <a:ext cx="518715" cy="18549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4" name="Freeform: Shape 63">
                    <a:extLst>
                      <a:ext uri="{FF2B5EF4-FFF2-40B4-BE49-F238E27FC236}">
                        <a16:creationId xmlns:a16="http://schemas.microsoft.com/office/drawing/2014/main" id="{059F892F-C344-E59E-1ECA-13EE9339308F}"/>
                      </a:ext>
                    </a:extLst>
                  </p:cNvPr>
                  <p:cNvSpPr/>
                  <p:nvPr/>
                </p:nvSpPr>
                <p:spPr>
                  <a:xfrm>
                    <a:off x="4492312" y="4081690"/>
                    <a:ext cx="343213" cy="914400"/>
                  </a:xfrm>
                  <a:custGeom>
                    <a:avLst/>
                    <a:gdLst>
                      <a:gd name="connsiteX0" fmla="*/ 343213 w 468573"/>
                      <a:gd name="connsiteY0" fmla="*/ 0 h 914400"/>
                      <a:gd name="connsiteX1" fmla="*/ 467038 w 468573"/>
                      <a:gd name="connsiteY1" fmla="*/ 314325 h 914400"/>
                      <a:gd name="connsiteX2" fmla="*/ 267013 w 468573"/>
                      <a:gd name="connsiteY2" fmla="*/ 638175 h 914400"/>
                      <a:gd name="connsiteX3" fmla="*/ 38413 w 468573"/>
                      <a:gd name="connsiteY3" fmla="*/ 838200 h 914400"/>
                      <a:gd name="connsiteX4" fmla="*/ 313 w 468573"/>
                      <a:gd name="connsiteY4" fmla="*/ 914400 h 914400"/>
                      <a:gd name="connsiteX5" fmla="*/ 313 w 468573"/>
                      <a:gd name="connsiteY5" fmla="*/ 914400 h 914400"/>
                      <a:gd name="connsiteX6" fmla="*/ 313 w 468573"/>
                      <a:gd name="connsiteY6" fmla="*/ 914400 h 914400"/>
                      <a:gd name="connsiteX0" fmla="*/ 343213 w 343213"/>
                      <a:gd name="connsiteY0" fmla="*/ 0 h 914400"/>
                      <a:gd name="connsiteX1" fmla="*/ 267013 w 343213"/>
                      <a:gd name="connsiteY1" fmla="*/ 638175 h 914400"/>
                      <a:gd name="connsiteX2" fmla="*/ 38413 w 343213"/>
                      <a:gd name="connsiteY2" fmla="*/ 838200 h 914400"/>
                      <a:gd name="connsiteX3" fmla="*/ 313 w 343213"/>
                      <a:gd name="connsiteY3" fmla="*/ 914400 h 914400"/>
                      <a:gd name="connsiteX4" fmla="*/ 313 w 343213"/>
                      <a:gd name="connsiteY4" fmla="*/ 914400 h 914400"/>
                      <a:gd name="connsiteX5" fmla="*/ 313 w 343213"/>
                      <a:gd name="connsiteY5" fmla="*/ 914400 h 914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3213" h="914400">
                        <a:moveTo>
                          <a:pt x="343213" y="0"/>
                        </a:moveTo>
                        <a:cubicBezTo>
                          <a:pt x="327338" y="132953"/>
                          <a:pt x="317813" y="498475"/>
                          <a:pt x="267013" y="638175"/>
                        </a:cubicBezTo>
                        <a:cubicBezTo>
                          <a:pt x="216213" y="777875"/>
                          <a:pt x="82863" y="792163"/>
                          <a:pt x="38413" y="838200"/>
                        </a:cubicBezTo>
                        <a:cubicBezTo>
                          <a:pt x="-6037" y="884237"/>
                          <a:pt x="313" y="914400"/>
                          <a:pt x="313" y="914400"/>
                        </a:cubicBezTo>
                        <a:lnTo>
                          <a:pt x="313" y="914400"/>
                        </a:lnTo>
                        <a:lnTo>
                          <a:pt x="313" y="91440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9266FC30-995C-5693-2421-AC8CDDA6EE54}"/>
                      </a:ext>
                    </a:extLst>
                  </p:cNvPr>
                  <p:cNvGrpSpPr/>
                  <p:nvPr/>
                </p:nvGrpSpPr>
                <p:grpSpPr>
                  <a:xfrm rot="21192860" flipH="1">
                    <a:off x="4263816" y="4295997"/>
                    <a:ext cx="446286" cy="1489097"/>
                    <a:chOff x="1115900" y="3035895"/>
                    <a:chExt cx="446286" cy="1489097"/>
                  </a:xfrm>
                </p:grpSpPr>
                <p:sp>
                  <p:nvSpPr>
                    <p:cNvPr id="66" name="Rectangle: Rounded Corners 65">
                      <a:extLst>
                        <a:ext uri="{FF2B5EF4-FFF2-40B4-BE49-F238E27FC236}">
                          <a16:creationId xmlns:a16="http://schemas.microsoft.com/office/drawing/2014/main" id="{F9199C6F-6484-3DE8-CB58-2B85B0335398}"/>
                        </a:ext>
                      </a:extLst>
                    </p:cNvPr>
                    <p:cNvSpPr/>
                    <p:nvPr/>
                  </p:nvSpPr>
                  <p:spPr>
                    <a:xfrm rot="19243910">
                      <a:off x="1115900" y="3035895"/>
                      <a:ext cx="307240" cy="547316"/>
                    </a:xfrm>
                    <a:prstGeom prst="roundRect">
                      <a:avLst/>
                    </a:prstGeom>
                    <a:solidFill>
                      <a:schemeClr val="accent6">
                        <a:lumMod val="60000"/>
                        <a:lumOff val="4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" name="Rectangle: Rounded Corners 66">
                      <a:extLst>
                        <a:ext uri="{FF2B5EF4-FFF2-40B4-BE49-F238E27FC236}">
                          <a16:creationId xmlns:a16="http://schemas.microsoft.com/office/drawing/2014/main" id="{C4114D00-470A-1264-B997-2D3F711E2899}"/>
                        </a:ext>
                      </a:extLst>
                    </p:cNvPr>
                    <p:cNvSpPr/>
                    <p:nvPr/>
                  </p:nvSpPr>
                  <p:spPr>
                    <a:xfrm rot="21192860">
                      <a:off x="1375779" y="3335790"/>
                      <a:ext cx="186407" cy="1189202"/>
                    </a:xfrm>
                    <a:prstGeom prst="roundRec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68" name="Freeform: Shape 67">
                    <a:extLst>
                      <a:ext uri="{FF2B5EF4-FFF2-40B4-BE49-F238E27FC236}">
                        <a16:creationId xmlns:a16="http://schemas.microsoft.com/office/drawing/2014/main" id="{3400E926-043D-D62F-112E-818C8CE791D7}"/>
                      </a:ext>
                    </a:extLst>
                  </p:cNvPr>
                  <p:cNvSpPr/>
                  <p:nvPr/>
                </p:nvSpPr>
                <p:spPr>
                  <a:xfrm flipH="1">
                    <a:off x="5777264" y="4099214"/>
                    <a:ext cx="343213" cy="914400"/>
                  </a:xfrm>
                  <a:custGeom>
                    <a:avLst/>
                    <a:gdLst>
                      <a:gd name="connsiteX0" fmla="*/ 343213 w 468573"/>
                      <a:gd name="connsiteY0" fmla="*/ 0 h 914400"/>
                      <a:gd name="connsiteX1" fmla="*/ 467038 w 468573"/>
                      <a:gd name="connsiteY1" fmla="*/ 314325 h 914400"/>
                      <a:gd name="connsiteX2" fmla="*/ 267013 w 468573"/>
                      <a:gd name="connsiteY2" fmla="*/ 638175 h 914400"/>
                      <a:gd name="connsiteX3" fmla="*/ 38413 w 468573"/>
                      <a:gd name="connsiteY3" fmla="*/ 838200 h 914400"/>
                      <a:gd name="connsiteX4" fmla="*/ 313 w 468573"/>
                      <a:gd name="connsiteY4" fmla="*/ 914400 h 914400"/>
                      <a:gd name="connsiteX5" fmla="*/ 313 w 468573"/>
                      <a:gd name="connsiteY5" fmla="*/ 914400 h 914400"/>
                      <a:gd name="connsiteX6" fmla="*/ 313 w 468573"/>
                      <a:gd name="connsiteY6" fmla="*/ 914400 h 914400"/>
                      <a:gd name="connsiteX0" fmla="*/ 343213 w 343213"/>
                      <a:gd name="connsiteY0" fmla="*/ 0 h 914400"/>
                      <a:gd name="connsiteX1" fmla="*/ 267013 w 343213"/>
                      <a:gd name="connsiteY1" fmla="*/ 638175 h 914400"/>
                      <a:gd name="connsiteX2" fmla="*/ 38413 w 343213"/>
                      <a:gd name="connsiteY2" fmla="*/ 838200 h 914400"/>
                      <a:gd name="connsiteX3" fmla="*/ 313 w 343213"/>
                      <a:gd name="connsiteY3" fmla="*/ 914400 h 914400"/>
                      <a:gd name="connsiteX4" fmla="*/ 313 w 343213"/>
                      <a:gd name="connsiteY4" fmla="*/ 914400 h 914400"/>
                      <a:gd name="connsiteX5" fmla="*/ 313 w 343213"/>
                      <a:gd name="connsiteY5" fmla="*/ 914400 h 914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3213" h="914400">
                        <a:moveTo>
                          <a:pt x="343213" y="0"/>
                        </a:moveTo>
                        <a:cubicBezTo>
                          <a:pt x="327338" y="132953"/>
                          <a:pt x="317813" y="498475"/>
                          <a:pt x="267013" y="638175"/>
                        </a:cubicBezTo>
                        <a:cubicBezTo>
                          <a:pt x="216213" y="777875"/>
                          <a:pt x="82863" y="792163"/>
                          <a:pt x="38413" y="838200"/>
                        </a:cubicBezTo>
                        <a:cubicBezTo>
                          <a:pt x="-6037" y="884237"/>
                          <a:pt x="313" y="914400"/>
                          <a:pt x="313" y="914400"/>
                        </a:cubicBezTo>
                        <a:lnTo>
                          <a:pt x="313" y="914400"/>
                        </a:lnTo>
                        <a:lnTo>
                          <a:pt x="313" y="91440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9" name="Rectangle: Rounded Corners 68">
                    <a:extLst>
                      <a:ext uri="{FF2B5EF4-FFF2-40B4-BE49-F238E27FC236}">
                        <a16:creationId xmlns:a16="http://schemas.microsoft.com/office/drawing/2014/main" id="{BE708D2E-2BDB-F382-F30D-A8CCCCF4DA40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673775" y="4252364"/>
                    <a:ext cx="186406" cy="966346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EA6462BD-C8C4-CF14-52F4-C55BCE89D702}"/>
                    </a:ext>
                  </a:extLst>
                </p:cNvPr>
                <p:cNvSpPr/>
                <p:nvPr/>
              </p:nvSpPr>
              <p:spPr>
                <a:xfrm>
                  <a:off x="4029026" y="3701015"/>
                  <a:ext cx="1561127" cy="84673"/>
                </a:xfrm>
                <a:custGeom>
                  <a:avLst/>
                  <a:gdLst>
                    <a:gd name="connsiteX0" fmla="*/ 887055 w 1774110"/>
                    <a:gd name="connsiteY0" fmla="*/ 0 h 632889"/>
                    <a:gd name="connsiteX1" fmla="*/ 1761965 w 1774110"/>
                    <a:gd name="connsiteY1" fmla="*/ 598637 h 632889"/>
                    <a:gd name="connsiteX2" fmla="*/ 1774110 w 1774110"/>
                    <a:gd name="connsiteY2" fmla="*/ 632889 h 632889"/>
                    <a:gd name="connsiteX3" fmla="*/ 0 w 1774110"/>
                    <a:gd name="connsiteY3" fmla="*/ 632889 h 632889"/>
                    <a:gd name="connsiteX4" fmla="*/ 12145 w 1774110"/>
                    <a:gd name="connsiteY4" fmla="*/ 598637 h 632889"/>
                    <a:gd name="connsiteX5" fmla="*/ 887055 w 1774110"/>
                    <a:gd name="connsiteY5" fmla="*/ 0 h 632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74110" h="632889">
                      <a:moveTo>
                        <a:pt x="887055" y="0"/>
                      </a:moveTo>
                      <a:cubicBezTo>
                        <a:pt x="1280363" y="0"/>
                        <a:pt x="1617819" y="246843"/>
                        <a:pt x="1761965" y="598637"/>
                      </a:cubicBezTo>
                      <a:lnTo>
                        <a:pt x="1774110" y="632889"/>
                      </a:lnTo>
                      <a:lnTo>
                        <a:pt x="0" y="632889"/>
                      </a:lnTo>
                      <a:lnTo>
                        <a:pt x="12145" y="598637"/>
                      </a:lnTo>
                      <a:cubicBezTo>
                        <a:pt x="156291" y="246843"/>
                        <a:pt x="493748" y="0"/>
                        <a:pt x="887055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63E8DB60-F8C0-8FDC-DA54-2D6CCC492E6D}"/>
                  </a:ext>
                </a:extLst>
              </p:cNvPr>
              <p:cNvSpPr/>
              <p:nvPr/>
            </p:nvSpPr>
            <p:spPr>
              <a:xfrm rot="1606194" flipH="1">
                <a:off x="4035211" y="5854439"/>
                <a:ext cx="194545" cy="240803"/>
              </a:xfrm>
              <a:custGeom>
                <a:avLst/>
                <a:gdLst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94032 w 681406"/>
                  <a:gd name="connsiteY4" fmla="*/ 230823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03557 w 681406"/>
                  <a:gd name="connsiteY8" fmla="*/ 326073 h 709978"/>
                  <a:gd name="connsiteX9" fmla="*/ 8307 w 681406"/>
                  <a:gd name="connsiteY9" fmla="*/ 392748 h 709978"/>
                  <a:gd name="connsiteX10" fmla="*/ 17832 w 681406"/>
                  <a:gd name="connsiteY10" fmla="*/ 516573 h 709978"/>
                  <a:gd name="connsiteX11" fmla="*/ 122607 w 681406"/>
                  <a:gd name="connsiteY11" fmla="*/ 535623 h 709978"/>
                  <a:gd name="connsiteX12" fmla="*/ 227382 w 681406"/>
                  <a:gd name="connsiteY12" fmla="*/ 497523 h 709978"/>
                  <a:gd name="connsiteX13" fmla="*/ 122607 w 681406"/>
                  <a:gd name="connsiteY13" fmla="*/ 621348 h 709978"/>
                  <a:gd name="connsiteX14" fmla="*/ 170232 w 681406"/>
                  <a:gd name="connsiteY14" fmla="*/ 640398 h 709978"/>
                  <a:gd name="connsiteX15" fmla="*/ 303582 w 681406"/>
                  <a:gd name="connsiteY15" fmla="*/ 630873 h 709978"/>
                  <a:gd name="connsiteX16" fmla="*/ 351207 w 681406"/>
                  <a:gd name="connsiteY16" fmla="*/ 554673 h 709978"/>
                  <a:gd name="connsiteX17" fmla="*/ 246432 w 681406"/>
                  <a:gd name="connsiteY17" fmla="*/ 688023 h 709978"/>
                  <a:gd name="connsiteX18" fmla="*/ 379782 w 681406"/>
                  <a:gd name="connsiteY18" fmla="*/ 697548 h 709978"/>
                  <a:gd name="connsiteX19" fmla="*/ 589332 w 681406"/>
                  <a:gd name="connsiteY19" fmla="*/ 564198 h 709978"/>
                  <a:gd name="connsiteX20" fmla="*/ 675057 w 681406"/>
                  <a:gd name="connsiteY20" fmla="*/ 373698 h 709978"/>
                  <a:gd name="connsiteX21" fmla="*/ 675057 w 681406"/>
                  <a:gd name="connsiteY21" fmla="*/ 278448 h 709978"/>
                  <a:gd name="connsiteX22" fmla="*/ 675057 w 681406"/>
                  <a:gd name="connsiteY22" fmla="*/ 221298 h 709978"/>
                  <a:gd name="connsiteX23" fmla="*/ 636957 w 681406"/>
                  <a:gd name="connsiteY23" fmla="*/ 230823 h 709978"/>
                  <a:gd name="connsiteX24" fmla="*/ 665532 w 681406"/>
                  <a:gd name="connsiteY24" fmla="*/ 87948 h 709978"/>
                  <a:gd name="connsiteX25" fmla="*/ 598857 w 681406"/>
                  <a:gd name="connsiteY25" fmla="*/ 40323 h 709978"/>
                  <a:gd name="connsiteX26" fmla="*/ 455982 w 681406"/>
                  <a:gd name="connsiteY26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94032 w 681406"/>
                  <a:gd name="connsiteY4" fmla="*/ 230823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27382 w 681406"/>
                  <a:gd name="connsiteY13" fmla="*/ 4975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74982 w 681406"/>
                  <a:gd name="connsiteY4" fmla="*/ 226061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27382 w 681406"/>
                  <a:gd name="connsiteY13" fmla="*/ 4975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5982 w 681406"/>
                  <a:gd name="connsiteY0" fmla="*/ 2223 h 709978"/>
                  <a:gd name="connsiteX1" fmla="*/ 417882 w 681406"/>
                  <a:gd name="connsiteY1" fmla="*/ 106998 h 709978"/>
                  <a:gd name="connsiteX2" fmla="*/ 294057 w 681406"/>
                  <a:gd name="connsiteY2" fmla="*/ 30798 h 709978"/>
                  <a:gd name="connsiteX3" fmla="*/ 141657 w 681406"/>
                  <a:gd name="connsiteY3" fmla="*/ 135573 h 709978"/>
                  <a:gd name="connsiteX4" fmla="*/ 74982 w 681406"/>
                  <a:gd name="connsiteY4" fmla="*/ 226061 h 709978"/>
                  <a:gd name="connsiteX5" fmla="*/ 65457 w 681406"/>
                  <a:gd name="connsiteY5" fmla="*/ 307023 h 709978"/>
                  <a:gd name="connsiteX6" fmla="*/ 132132 w 681406"/>
                  <a:gd name="connsiteY6" fmla="*/ 335598 h 709978"/>
                  <a:gd name="connsiteX7" fmla="*/ 198807 w 681406"/>
                  <a:gd name="connsiteY7" fmla="*/ 240348 h 709978"/>
                  <a:gd name="connsiteX8" fmla="*/ 158144 w 681406"/>
                  <a:gd name="connsiteY8" fmla="*/ 303539 h 709978"/>
                  <a:gd name="connsiteX9" fmla="*/ 103557 w 681406"/>
                  <a:gd name="connsiteY9" fmla="*/ 326073 h 709978"/>
                  <a:gd name="connsiteX10" fmla="*/ 8307 w 681406"/>
                  <a:gd name="connsiteY10" fmla="*/ 392748 h 709978"/>
                  <a:gd name="connsiteX11" fmla="*/ 17832 w 681406"/>
                  <a:gd name="connsiteY11" fmla="*/ 516573 h 709978"/>
                  <a:gd name="connsiteX12" fmla="*/ 122607 w 681406"/>
                  <a:gd name="connsiteY12" fmla="*/ 535623 h 709978"/>
                  <a:gd name="connsiteX13" fmla="*/ 208332 w 681406"/>
                  <a:gd name="connsiteY13" fmla="*/ 459423 h 709978"/>
                  <a:gd name="connsiteX14" fmla="*/ 122607 w 681406"/>
                  <a:gd name="connsiteY14" fmla="*/ 621348 h 709978"/>
                  <a:gd name="connsiteX15" fmla="*/ 170232 w 681406"/>
                  <a:gd name="connsiteY15" fmla="*/ 640398 h 709978"/>
                  <a:gd name="connsiteX16" fmla="*/ 303582 w 681406"/>
                  <a:gd name="connsiteY16" fmla="*/ 630873 h 709978"/>
                  <a:gd name="connsiteX17" fmla="*/ 351207 w 681406"/>
                  <a:gd name="connsiteY17" fmla="*/ 554673 h 709978"/>
                  <a:gd name="connsiteX18" fmla="*/ 246432 w 681406"/>
                  <a:gd name="connsiteY18" fmla="*/ 688023 h 709978"/>
                  <a:gd name="connsiteX19" fmla="*/ 379782 w 681406"/>
                  <a:gd name="connsiteY19" fmla="*/ 697548 h 709978"/>
                  <a:gd name="connsiteX20" fmla="*/ 589332 w 681406"/>
                  <a:gd name="connsiteY20" fmla="*/ 564198 h 709978"/>
                  <a:gd name="connsiteX21" fmla="*/ 675057 w 681406"/>
                  <a:gd name="connsiteY21" fmla="*/ 373698 h 709978"/>
                  <a:gd name="connsiteX22" fmla="*/ 675057 w 681406"/>
                  <a:gd name="connsiteY22" fmla="*/ 278448 h 709978"/>
                  <a:gd name="connsiteX23" fmla="*/ 675057 w 681406"/>
                  <a:gd name="connsiteY23" fmla="*/ 221298 h 709978"/>
                  <a:gd name="connsiteX24" fmla="*/ 636957 w 681406"/>
                  <a:gd name="connsiteY24" fmla="*/ 230823 h 709978"/>
                  <a:gd name="connsiteX25" fmla="*/ 665532 w 681406"/>
                  <a:gd name="connsiteY25" fmla="*/ 87948 h 709978"/>
                  <a:gd name="connsiteX26" fmla="*/ 598857 w 681406"/>
                  <a:gd name="connsiteY26" fmla="*/ 40323 h 709978"/>
                  <a:gd name="connsiteX27" fmla="*/ 455982 w 681406"/>
                  <a:gd name="connsiteY27" fmla="*/ 2223 h 709978"/>
                  <a:gd name="connsiteX0" fmla="*/ 454558 w 679982"/>
                  <a:gd name="connsiteY0" fmla="*/ 2223 h 709978"/>
                  <a:gd name="connsiteX1" fmla="*/ 416458 w 679982"/>
                  <a:gd name="connsiteY1" fmla="*/ 106998 h 709978"/>
                  <a:gd name="connsiteX2" fmla="*/ 292633 w 679982"/>
                  <a:gd name="connsiteY2" fmla="*/ 30798 h 709978"/>
                  <a:gd name="connsiteX3" fmla="*/ 140233 w 679982"/>
                  <a:gd name="connsiteY3" fmla="*/ 135573 h 709978"/>
                  <a:gd name="connsiteX4" fmla="*/ 73558 w 679982"/>
                  <a:gd name="connsiteY4" fmla="*/ 226061 h 709978"/>
                  <a:gd name="connsiteX5" fmla="*/ 64033 w 679982"/>
                  <a:gd name="connsiteY5" fmla="*/ 307023 h 709978"/>
                  <a:gd name="connsiteX6" fmla="*/ 130708 w 679982"/>
                  <a:gd name="connsiteY6" fmla="*/ 335598 h 709978"/>
                  <a:gd name="connsiteX7" fmla="*/ 197383 w 679982"/>
                  <a:gd name="connsiteY7" fmla="*/ 240348 h 709978"/>
                  <a:gd name="connsiteX8" fmla="*/ 156720 w 679982"/>
                  <a:gd name="connsiteY8" fmla="*/ 303539 h 709978"/>
                  <a:gd name="connsiteX9" fmla="*/ 102133 w 679982"/>
                  <a:gd name="connsiteY9" fmla="*/ 326073 h 709978"/>
                  <a:gd name="connsiteX10" fmla="*/ 6883 w 679982"/>
                  <a:gd name="connsiteY10" fmla="*/ 392748 h 709978"/>
                  <a:gd name="connsiteX11" fmla="*/ 16408 w 679982"/>
                  <a:gd name="connsiteY11" fmla="*/ 516573 h 709978"/>
                  <a:gd name="connsiteX12" fmla="*/ 87845 w 679982"/>
                  <a:gd name="connsiteY12" fmla="*/ 516573 h 709978"/>
                  <a:gd name="connsiteX13" fmla="*/ 206908 w 679982"/>
                  <a:gd name="connsiteY13" fmla="*/ 459423 h 709978"/>
                  <a:gd name="connsiteX14" fmla="*/ 121183 w 679982"/>
                  <a:gd name="connsiteY14" fmla="*/ 621348 h 709978"/>
                  <a:gd name="connsiteX15" fmla="*/ 168808 w 679982"/>
                  <a:gd name="connsiteY15" fmla="*/ 640398 h 709978"/>
                  <a:gd name="connsiteX16" fmla="*/ 302158 w 679982"/>
                  <a:gd name="connsiteY16" fmla="*/ 630873 h 709978"/>
                  <a:gd name="connsiteX17" fmla="*/ 349783 w 679982"/>
                  <a:gd name="connsiteY17" fmla="*/ 554673 h 709978"/>
                  <a:gd name="connsiteX18" fmla="*/ 245008 w 679982"/>
                  <a:gd name="connsiteY18" fmla="*/ 688023 h 709978"/>
                  <a:gd name="connsiteX19" fmla="*/ 378358 w 679982"/>
                  <a:gd name="connsiteY19" fmla="*/ 697548 h 709978"/>
                  <a:gd name="connsiteX20" fmla="*/ 587908 w 679982"/>
                  <a:gd name="connsiteY20" fmla="*/ 564198 h 709978"/>
                  <a:gd name="connsiteX21" fmla="*/ 673633 w 679982"/>
                  <a:gd name="connsiteY21" fmla="*/ 373698 h 709978"/>
                  <a:gd name="connsiteX22" fmla="*/ 673633 w 679982"/>
                  <a:gd name="connsiteY22" fmla="*/ 278448 h 709978"/>
                  <a:gd name="connsiteX23" fmla="*/ 673633 w 679982"/>
                  <a:gd name="connsiteY23" fmla="*/ 221298 h 709978"/>
                  <a:gd name="connsiteX24" fmla="*/ 635533 w 679982"/>
                  <a:gd name="connsiteY24" fmla="*/ 230823 h 709978"/>
                  <a:gd name="connsiteX25" fmla="*/ 664108 w 679982"/>
                  <a:gd name="connsiteY25" fmla="*/ 87948 h 709978"/>
                  <a:gd name="connsiteX26" fmla="*/ 597433 w 679982"/>
                  <a:gd name="connsiteY26" fmla="*/ 40323 h 709978"/>
                  <a:gd name="connsiteX27" fmla="*/ 454558 w 679982"/>
                  <a:gd name="connsiteY27" fmla="*/ 2223 h 709978"/>
                  <a:gd name="connsiteX0" fmla="*/ 455545 w 680969"/>
                  <a:gd name="connsiteY0" fmla="*/ 2223 h 709978"/>
                  <a:gd name="connsiteX1" fmla="*/ 417445 w 680969"/>
                  <a:gd name="connsiteY1" fmla="*/ 106998 h 709978"/>
                  <a:gd name="connsiteX2" fmla="*/ 293620 w 680969"/>
                  <a:gd name="connsiteY2" fmla="*/ 30798 h 709978"/>
                  <a:gd name="connsiteX3" fmla="*/ 141220 w 680969"/>
                  <a:gd name="connsiteY3" fmla="*/ 135573 h 709978"/>
                  <a:gd name="connsiteX4" fmla="*/ 74545 w 680969"/>
                  <a:gd name="connsiteY4" fmla="*/ 226061 h 709978"/>
                  <a:gd name="connsiteX5" fmla="*/ 65020 w 680969"/>
                  <a:gd name="connsiteY5" fmla="*/ 307023 h 709978"/>
                  <a:gd name="connsiteX6" fmla="*/ 131695 w 680969"/>
                  <a:gd name="connsiteY6" fmla="*/ 335598 h 709978"/>
                  <a:gd name="connsiteX7" fmla="*/ 198370 w 680969"/>
                  <a:gd name="connsiteY7" fmla="*/ 240348 h 709978"/>
                  <a:gd name="connsiteX8" fmla="*/ 157707 w 680969"/>
                  <a:gd name="connsiteY8" fmla="*/ 303539 h 709978"/>
                  <a:gd name="connsiteX9" fmla="*/ 103120 w 680969"/>
                  <a:gd name="connsiteY9" fmla="*/ 326073 h 709978"/>
                  <a:gd name="connsiteX10" fmla="*/ 7870 w 680969"/>
                  <a:gd name="connsiteY10" fmla="*/ 392748 h 709978"/>
                  <a:gd name="connsiteX11" fmla="*/ 17395 w 680969"/>
                  <a:gd name="connsiteY11" fmla="*/ 516573 h 709978"/>
                  <a:gd name="connsiteX12" fmla="*/ 112645 w 680969"/>
                  <a:gd name="connsiteY12" fmla="*/ 516573 h 709978"/>
                  <a:gd name="connsiteX13" fmla="*/ 207895 w 680969"/>
                  <a:gd name="connsiteY13" fmla="*/ 459423 h 709978"/>
                  <a:gd name="connsiteX14" fmla="*/ 122170 w 680969"/>
                  <a:gd name="connsiteY14" fmla="*/ 621348 h 709978"/>
                  <a:gd name="connsiteX15" fmla="*/ 169795 w 680969"/>
                  <a:gd name="connsiteY15" fmla="*/ 640398 h 709978"/>
                  <a:gd name="connsiteX16" fmla="*/ 303145 w 680969"/>
                  <a:gd name="connsiteY16" fmla="*/ 630873 h 709978"/>
                  <a:gd name="connsiteX17" fmla="*/ 350770 w 680969"/>
                  <a:gd name="connsiteY17" fmla="*/ 554673 h 709978"/>
                  <a:gd name="connsiteX18" fmla="*/ 245995 w 680969"/>
                  <a:gd name="connsiteY18" fmla="*/ 688023 h 709978"/>
                  <a:gd name="connsiteX19" fmla="*/ 379345 w 680969"/>
                  <a:gd name="connsiteY19" fmla="*/ 697548 h 709978"/>
                  <a:gd name="connsiteX20" fmla="*/ 588895 w 680969"/>
                  <a:gd name="connsiteY20" fmla="*/ 564198 h 709978"/>
                  <a:gd name="connsiteX21" fmla="*/ 674620 w 680969"/>
                  <a:gd name="connsiteY21" fmla="*/ 373698 h 709978"/>
                  <a:gd name="connsiteX22" fmla="*/ 674620 w 680969"/>
                  <a:gd name="connsiteY22" fmla="*/ 278448 h 709978"/>
                  <a:gd name="connsiteX23" fmla="*/ 674620 w 680969"/>
                  <a:gd name="connsiteY23" fmla="*/ 221298 h 709978"/>
                  <a:gd name="connsiteX24" fmla="*/ 636520 w 680969"/>
                  <a:gd name="connsiteY24" fmla="*/ 230823 h 709978"/>
                  <a:gd name="connsiteX25" fmla="*/ 665095 w 680969"/>
                  <a:gd name="connsiteY25" fmla="*/ 87948 h 709978"/>
                  <a:gd name="connsiteX26" fmla="*/ 598420 w 680969"/>
                  <a:gd name="connsiteY26" fmla="*/ 40323 h 709978"/>
                  <a:gd name="connsiteX27" fmla="*/ 455545 w 680969"/>
                  <a:gd name="connsiteY27" fmla="*/ 2223 h 709978"/>
                  <a:gd name="connsiteX0" fmla="*/ 460771 w 686195"/>
                  <a:gd name="connsiteY0" fmla="*/ 2223 h 709978"/>
                  <a:gd name="connsiteX1" fmla="*/ 422671 w 686195"/>
                  <a:gd name="connsiteY1" fmla="*/ 106998 h 709978"/>
                  <a:gd name="connsiteX2" fmla="*/ 298846 w 686195"/>
                  <a:gd name="connsiteY2" fmla="*/ 30798 h 709978"/>
                  <a:gd name="connsiteX3" fmla="*/ 146446 w 686195"/>
                  <a:gd name="connsiteY3" fmla="*/ 135573 h 709978"/>
                  <a:gd name="connsiteX4" fmla="*/ 79771 w 686195"/>
                  <a:gd name="connsiteY4" fmla="*/ 226061 h 709978"/>
                  <a:gd name="connsiteX5" fmla="*/ 70246 w 686195"/>
                  <a:gd name="connsiteY5" fmla="*/ 307023 h 709978"/>
                  <a:gd name="connsiteX6" fmla="*/ 136921 w 686195"/>
                  <a:gd name="connsiteY6" fmla="*/ 335598 h 709978"/>
                  <a:gd name="connsiteX7" fmla="*/ 203596 w 686195"/>
                  <a:gd name="connsiteY7" fmla="*/ 240348 h 709978"/>
                  <a:gd name="connsiteX8" fmla="*/ 162933 w 686195"/>
                  <a:gd name="connsiteY8" fmla="*/ 303539 h 709978"/>
                  <a:gd name="connsiteX9" fmla="*/ 108346 w 686195"/>
                  <a:gd name="connsiteY9" fmla="*/ 326073 h 709978"/>
                  <a:gd name="connsiteX10" fmla="*/ 13096 w 686195"/>
                  <a:gd name="connsiteY10" fmla="*/ 392748 h 709978"/>
                  <a:gd name="connsiteX11" fmla="*/ 22621 w 686195"/>
                  <a:gd name="connsiteY11" fmla="*/ 516573 h 709978"/>
                  <a:gd name="connsiteX12" fmla="*/ 213121 w 686195"/>
                  <a:gd name="connsiteY12" fmla="*/ 459423 h 709978"/>
                  <a:gd name="connsiteX13" fmla="*/ 127396 w 686195"/>
                  <a:gd name="connsiteY13" fmla="*/ 621348 h 709978"/>
                  <a:gd name="connsiteX14" fmla="*/ 175021 w 686195"/>
                  <a:gd name="connsiteY14" fmla="*/ 640398 h 709978"/>
                  <a:gd name="connsiteX15" fmla="*/ 308371 w 686195"/>
                  <a:gd name="connsiteY15" fmla="*/ 630873 h 709978"/>
                  <a:gd name="connsiteX16" fmla="*/ 355996 w 686195"/>
                  <a:gd name="connsiteY16" fmla="*/ 554673 h 709978"/>
                  <a:gd name="connsiteX17" fmla="*/ 251221 w 686195"/>
                  <a:gd name="connsiteY17" fmla="*/ 688023 h 709978"/>
                  <a:gd name="connsiteX18" fmla="*/ 384571 w 686195"/>
                  <a:gd name="connsiteY18" fmla="*/ 697548 h 709978"/>
                  <a:gd name="connsiteX19" fmla="*/ 594121 w 686195"/>
                  <a:gd name="connsiteY19" fmla="*/ 564198 h 709978"/>
                  <a:gd name="connsiteX20" fmla="*/ 679846 w 686195"/>
                  <a:gd name="connsiteY20" fmla="*/ 373698 h 709978"/>
                  <a:gd name="connsiteX21" fmla="*/ 679846 w 686195"/>
                  <a:gd name="connsiteY21" fmla="*/ 278448 h 709978"/>
                  <a:gd name="connsiteX22" fmla="*/ 679846 w 686195"/>
                  <a:gd name="connsiteY22" fmla="*/ 221298 h 709978"/>
                  <a:gd name="connsiteX23" fmla="*/ 641746 w 686195"/>
                  <a:gd name="connsiteY23" fmla="*/ 230823 h 709978"/>
                  <a:gd name="connsiteX24" fmla="*/ 670321 w 686195"/>
                  <a:gd name="connsiteY24" fmla="*/ 87948 h 709978"/>
                  <a:gd name="connsiteX25" fmla="*/ 603646 w 686195"/>
                  <a:gd name="connsiteY25" fmla="*/ 40323 h 709978"/>
                  <a:gd name="connsiteX26" fmla="*/ 460771 w 686195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5913 w 674712"/>
                  <a:gd name="connsiteY13" fmla="*/ 621348 h 709978"/>
                  <a:gd name="connsiteX14" fmla="*/ 163538 w 674712"/>
                  <a:gd name="connsiteY14" fmla="*/ 640398 h 709978"/>
                  <a:gd name="connsiteX15" fmla="*/ 296888 w 674712"/>
                  <a:gd name="connsiteY15" fmla="*/ 63087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1150 w 674712"/>
                  <a:gd name="connsiteY13" fmla="*/ 554673 h 709978"/>
                  <a:gd name="connsiteX14" fmla="*/ 163538 w 674712"/>
                  <a:gd name="connsiteY14" fmla="*/ 640398 h 709978"/>
                  <a:gd name="connsiteX15" fmla="*/ 296888 w 674712"/>
                  <a:gd name="connsiteY15" fmla="*/ 63087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9978"/>
                  <a:gd name="connsiteX1" fmla="*/ 411188 w 674712"/>
                  <a:gd name="connsiteY1" fmla="*/ 106998 h 709978"/>
                  <a:gd name="connsiteX2" fmla="*/ 287363 w 674712"/>
                  <a:gd name="connsiteY2" fmla="*/ 30798 h 709978"/>
                  <a:gd name="connsiteX3" fmla="*/ 134963 w 674712"/>
                  <a:gd name="connsiteY3" fmla="*/ 135573 h 709978"/>
                  <a:gd name="connsiteX4" fmla="*/ 68288 w 674712"/>
                  <a:gd name="connsiteY4" fmla="*/ 226061 h 709978"/>
                  <a:gd name="connsiteX5" fmla="*/ 58763 w 674712"/>
                  <a:gd name="connsiteY5" fmla="*/ 307023 h 709978"/>
                  <a:gd name="connsiteX6" fmla="*/ 125438 w 674712"/>
                  <a:gd name="connsiteY6" fmla="*/ 335598 h 709978"/>
                  <a:gd name="connsiteX7" fmla="*/ 192113 w 674712"/>
                  <a:gd name="connsiteY7" fmla="*/ 240348 h 709978"/>
                  <a:gd name="connsiteX8" fmla="*/ 151450 w 674712"/>
                  <a:gd name="connsiteY8" fmla="*/ 303539 h 709978"/>
                  <a:gd name="connsiteX9" fmla="*/ 96863 w 674712"/>
                  <a:gd name="connsiteY9" fmla="*/ 326073 h 709978"/>
                  <a:gd name="connsiteX10" fmla="*/ 1613 w 674712"/>
                  <a:gd name="connsiteY10" fmla="*/ 392748 h 709978"/>
                  <a:gd name="connsiteX11" fmla="*/ 49238 w 674712"/>
                  <a:gd name="connsiteY11" fmla="*/ 521335 h 709978"/>
                  <a:gd name="connsiteX12" fmla="*/ 201638 w 674712"/>
                  <a:gd name="connsiteY12" fmla="*/ 459423 h 709978"/>
                  <a:gd name="connsiteX13" fmla="*/ 111150 w 674712"/>
                  <a:gd name="connsiteY13" fmla="*/ 554673 h 709978"/>
                  <a:gd name="connsiteX14" fmla="*/ 163538 w 674712"/>
                  <a:gd name="connsiteY14" fmla="*/ 640398 h 709978"/>
                  <a:gd name="connsiteX15" fmla="*/ 292125 w 674712"/>
                  <a:gd name="connsiteY15" fmla="*/ 611823 h 709978"/>
                  <a:gd name="connsiteX16" fmla="*/ 344513 w 674712"/>
                  <a:gd name="connsiteY16" fmla="*/ 554673 h 709978"/>
                  <a:gd name="connsiteX17" fmla="*/ 239738 w 674712"/>
                  <a:gd name="connsiteY17" fmla="*/ 688023 h 709978"/>
                  <a:gd name="connsiteX18" fmla="*/ 373088 w 674712"/>
                  <a:gd name="connsiteY18" fmla="*/ 697548 h 709978"/>
                  <a:gd name="connsiteX19" fmla="*/ 582638 w 674712"/>
                  <a:gd name="connsiteY19" fmla="*/ 564198 h 709978"/>
                  <a:gd name="connsiteX20" fmla="*/ 668363 w 674712"/>
                  <a:gd name="connsiteY20" fmla="*/ 373698 h 709978"/>
                  <a:gd name="connsiteX21" fmla="*/ 668363 w 674712"/>
                  <a:gd name="connsiteY21" fmla="*/ 278448 h 709978"/>
                  <a:gd name="connsiteX22" fmla="*/ 668363 w 674712"/>
                  <a:gd name="connsiteY22" fmla="*/ 221298 h 709978"/>
                  <a:gd name="connsiteX23" fmla="*/ 630263 w 674712"/>
                  <a:gd name="connsiteY23" fmla="*/ 230823 h 709978"/>
                  <a:gd name="connsiteX24" fmla="*/ 658838 w 674712"/>
                  <a:gd name="connsiteY24" fmla="*/ 87948 h 709978"/>
                  <a:gd name="connsiteX25" fmla="*/ 592163 w 674712"/>
                  <a:gd name="connsiteY25" fmla="*/ 40323 h 709978"/>
                  <a:gd name="connsiteX26" fmla="*/ 449288 w 674712"/>
                  <a:gd name="connsiteY26" fmla="*/ 2223 h 709978"/>
                  <a:gd name="connsiteX0" fmla="*/ 449288 w 674712"/>
                  <a:gd name="connsiteY0" fmla="*/ 2223 h 706375"/>
                  <a:gd name="connsiteX1" fmla="*/ 411188 w 674712"/>
                  <a:gd name="connsiteY1" fmla="*/ 106998 h 706375"/>
                  <a:gd name="connsiteX2" fmla="*/ 287363 w 674712"/>
                  <a:gd name="connsiteY2" fmla="*/ 30798 h 706375"/>
                  <a:gd name="connsiteX3" fmla="*/ 134963 w 674712"/>
                  <a:gd name="connsiteY3" fmla="*/ 135573 h 706375"/>
                  <a:gd name="connsiteX4" fmla="*/ 68288 w 674712"/>
                  <a:gd name="connsiteY4" fmla="*/ 226061 h 706375"/>
                  <a:gd name="connsiteX5" fmla="*/ 58763 w 674712"/>
                  <a:gd name="connsiteY5" fmla="*/ 307023 h 706375"/>
                  <a:gd name="connsiteX6" fmla="*/ 125438 w 674712"/>
                  <a:gd name="connsiteY6" fmla="*/ 335598 h 706375"/>
                  <a:gd name="connsiteX7" fmla="*/ 192113 w 674712"/>
                  <a:gd name="connsiteY7" fmla="*/ 240348 h 706375"/>
                  <a:gd name="connsiteX8" fmla="*/ 151450 w 674712"/>
                  <a:gd name="connsiteY8" fmla="*/ 303539 h 706375"/>
                  <a:gd name="connsiteX9" fmla="*/ 96863 w 674712"/>
                  <a:gd name="connsiteY9" fmla="*/ 326073 h 706375"/>
                  <a:gd name="connsiteX10" fmla="*/ 1613 w 674712"/>
                  <a:gd name="connsiteY10" fmla="*/ 392748 h 706375"/>
                  <a:gd name="connsiteX11" fmla="*/ 49238 w 674712"/>
                  <a:gd name="connsiteY11" fmla="*/ 521335 h 706375"/>
                  <a:gd name="connsiteX12" fmla="*/ 201638 w 674712"/>
                  <a:gd name="connsiteY12" fmla="*/ 459423 h 706375"/>
                  <a:gd name="connsiteX13" fmla="*/ 111150 w 674712"/>
                  <a:gd name="connsiteY13" fmla="*/ 554673 h 706375"/>
                  <a:gd name="connsiteX14" fmla="*/ 163538 w 674712"/>
                  <a:gd name="connsiteY14" fmla="*/ 640398 h 706375"/>
                  <a:gd name="connsiteX15" fmla="*/ 292125 w 674712"/>
                  <a:gd name="connsiteY15" fmla="*/ 611823 h 706375"/>
                  <a:gd name="connsiteX16" fmla="*/ 344513 w 674712"/>
                  <a:gd name="connsiteY16" fmla="*/ 554673 h 706375"/>
                  <a:gd name="connsiteX17" fmla="*/ 258788 w 674712"/>
                  <a:gd name="connsiteY17" fmla="*/ 678498 h 706375"/>
                  <a:gd name="connsiteX18" fmla="*/ 373088 w 674712"/>
                  <a:gd name="connsiteY18" fmla="*/ 697548 h 706375"/>
                  <a:gd name="connsiteX19" fmla="*/ 582638 w 674712"/>
                  <a:gd name="connsiteY19" fmla="*/ 564198 h 706375"/>
                  <a:gd name="connsiteX20" fmla="*/ 668363 w 674712"/>
                  <a:gd name="connsiteY20" fmla="*/ 373698 h 706375"/>
                  <a:gd name="connsiteX21" fmla="*/ 668363 w 674712"/>
                  <a:gd name="connsiteY21" fmla="*/ 278448 h 706375"/>
                  <a:gd name="connsiteX22" fmla="*/ 668363 w 674712"/>
                  <a:gd name="connsiteY22" fmla="*/ 221298 h 706375"/>
                  <a:gd name="connsiteX23" fmla="*/ 630263 w 674712"/>
                  <a:gd name="connsiteY23" fmla="*/ 230823 h 706375"/>
                  <a:gd name="connsiteX24" fmla="*/ 658838 w 674712"/>
                  <a:gd name="connsiteY24" fmla="*/ 87948 h 706375"/>
                  <a:gd name="connsiteX25" fmla="*/ 592163 w 674712"/>
                  <a:gd name="connsiteY25" fmla="*/ 40323 h 706375"/>
                  <a:gd name="connsiteX26" fmla="*/ 449288 w 674712"/>
                  <a:gd name="connsiteY26" fmla="*/ 2223 h 706375"/>
                  <a:gd name="connsiteX0" fmla="*/ 452467 w 677891"/>
                  <a:gd name="connsiteY0" fmla="*/ 2223 h 706375"/>
                  <a:gd name="connsiteX1" fmla="*/ 414367 w 677891"/>
                  <a:gd name="connsiteY1" fmla="*/ 106998 h 706375"/>
                  <a:gd name="connsiteX2" fmla="*/ 290542 w 677891"/>
                  <a:gd name="connsiteY2" fmla="*/ 30798 h 706375"/>
                  <a:gd name="connsiteX3" fmla="*/ 138142 w 677891"/>
                  <a:gd name="connsiteY3" fmla="*/ 135573 h 706375"/>
                  <a:gd name="connsiteX4" fmla="*/ 71467 w 677891"/>
                  <a:gd name="connsiteY4" fmla="*/ 226061 h 706375"/>
                  <a:gd name="connsiteX5" fmla="*/ 61942 w 677891"/>
                  <a:gd name="connsiteY5" fmla="*/ 307023 h 706375"/>
                  <a:gd name="connsiteX6" fmla="*/ 128617 w 677891"/>
                  <a:gd name="connsiteY6" fmla="*/ 335598 h 706375"/>
                  <a:gd name="connsiteX7" fmla="*/ 195292 w 677891"/>
                  <a:gd name="connsiteY7" fmla="*/ 240348 h 706375"/>
                  <a:gd name="connsiteX8" fmla="*/ 154629 w 677891"/>
                  <a:gd name="connsiteY8" fmla="*/ 303539 h 706375"/>
                  <a:gd name="connsiteX9" fmla="*/ 4792 w 677891"/>
                  <a:gd name="connsiteY9" fmla="*/ 392748 h 706375"/>
                  <a:gd name="connsiteX10" fmla="*/ 52417 w 677891"/>
                  <a:gd name="connsiteY10" fmla="*/ 521335 h 706375"/>
                  <a:gd name="connsiteX11" fmla="*/ 204817 w 677891"/>
                  <a:gd name="connsiteY11" fmla="*/ 459423 h 706375"/>
                  <a:gd name="connsiteX12" fmla="*/ 114329 w 677891"/>
                  <a:gd name="connsiteY12" fmla="*/ 554673 h 706375"/>
                  <a:gd name="connsiteX13" fmla="*/ 166717 w 677891"/>
                  <a:gd name="connsiteY13" fmla="*/ 640398 h 706375"/>
                  <a:gd name="connsiteX14" fmla="*/ 295304 w 677891"/>
                  <a:gd name="connsiteY14" fmla="*/ 611823 h 706375"/>
                  <a:gd name="connsiteX15" fmla="*/ 347692 w 677891"/>
                  <a:gd name="connsiteY15" fmla="*/ 554673 h 706375"/>
                  <a:gd name="connsiteX16" fmla="*/ 261967 w 677891"/>
                  <a:gd name="connsiteY16" fmla="*/ 678498 h 706375"/>
                  <a:gd name="connsiteX17" fmla="*/ 376267 w 677891"/>
                  <a:gd name="connsiteY17" fmla="*/ 697548 h 706375"/>
                  <a:gd name="connsiteX18" fmla="*/ 585817 w 677891"/>
                  <a:gd name="connsiteY18" fmla="*/ 564198 h 706375"/>
                  <a:gd name="connsiteX19" fmla="*/ 671542 w 677891"/>
                  <a:gd name="connsiteY19" fmla="*/ 373698 h 706375"/>
                  <a:gd name="connsiteX20" fmla="*/ 671542 w 677891"/>
                  <a:gd name="connsiteY20" fmla="*/ 278448 h 706375"/>
                  <a:gd name="connsiteX21" fmla="*/ 671542 w 677891"/>
                  <a:gd name="connsiteY21" fmla="*/ 221298 h 706375"/>
                  <a:gd name="connsiteX22" fmla="*/ 633442 w 677891"/>
                  <a:gd name="connsiteY22" fmla="*/ 230823 h 706375"/>
                  <a:gd name="connsiteX23" fmla="*/ 662017 w 677891"/>
                  <a:gd name="connsiteY23" fmla="*/ 87948 h 706375"/>
                  <a:gd name="connsiteX24" fmla="*/ 595342 w 677891"/>
                  <a:gd name="connsiteY24" fmla="*/ 40323 h 706375"/>
                  <a:gd name="connsiteX25" fmla="*/ 452467 w 677891"/>
                  <a:gd name="connsiteY25" fmla="*/ 2223 h 706375"/>
                  <a:gd name="connsiteX0" fmla="*/ 447736 w 673160"/>
                  <a:gd name="connsiteY0" fmla="*/ 2223 h 706375"/>
                  <a:gd name="connsiteX1" fmla="*/ 409636 w 673160"/>
                  <a:gd name="connsiteY1" fmla="*/ 106998 h 706375"/>
                  <a:gd name="connsiteX2" fmla="*/ 285811 w 673160"/>
                  <a:gd name="connsiteY2" fmla="*/ 30798 h 706375"/>
                  <a:gd name="connsiteX3" fmla="*/ 133411 w 673160"/>
                  <a:gd name="connsiteY3" fmla="*/ 135573 h 706375"/>
                  <a:gd name="connsiteX4" fmla="*/ 66736 w 673160"/>
                  <a:gd name="connsiteY4" fmla="*/ 226061 h 706375"/>
                  <a:gd name="connsiteX5" fmla="*/ 57211 w 673160"/>
                  <a:gd name="connsiteY5" fmla="*/ 307023 h 706375"/>
                  <a:gd name="connsiteX6" fmla="*/ 123886 w 673160"/>
                  <a:gd name="connsiteY6" fmla="*/ 335598 h 706375"/>
                  <a:gd name="connsiteX7" fmla="*/ 190561 w 673160"/>
                  <a:gd name="connsiteY7" fmla="*/ 240348 h 706375"/>
                  <a:gd name="connsiteX8" fmla="*/ 149898 w 673160"/>
                  <a:gd name="connsiteY8" fmla="*/ 303539 h 706375"/>
                  <a:gd name="connsiteX9" fmla="*/ 54648 w 673160"/>
                  <a:gd name="connsiteY9" fmla="*/ 370215 h 706375"/>
                  <a:gd name="connsiteX10" fmla="*/ 61 w 673160"/>
                  <a:gd name="connsiteY10" fmla="*/ 392748 h 706375"/>
                  <a:gd name="connsiteX11" fmla="*/ 47686 w 673160"/>
                  <a:gd name="connsiteY11" fmla="*/ 521335 h 706375"/>
                  <a:gd name="connsiteX12" fmla="*/ 200086 w 673160"/>
                  <a:gd name="connsiteY12" fmla="*/ 459423 h 706375"/>
                  <a:gd name="connsiteX13" fmla="*/ 109598 w 673160"/>
                  <a:gd name="connsiteY13" fmla="*/ 554673 h 706375"/>
                  <a:gd name="connsiteX14" fmla="*/ 161986 w 673160"/>
                  <a:gd name="connsiteY14" fmla="*/ 640398 h 706375"/>
                  <a:gd name="connsiteX15" fmla="*/ 290573 w 673160"/>
                  <a:gd name="connsiteY15" fmla="*/ 611823 h 706375"/>
                  <a:gd name="connsiteX16" fmla="*/ 342961 w 673160"/>
                  <a:gd name="connsiteY16" fmla="*/ 554673 h 706375"/>
                  <a:gd name="connsiteX17" fmla="*/ 257236 w 673160"/>
                  <a:gd name="connsiteY17" fmla="*/ 678498 h 706375"/>
                  <a:gd name="connsiteX18" fmla="*/ 371536 w 673160"/>
                  <a:gd name="connsiteY18" fmla="*/ 697548 h 706375"/>
                  <a:gd name="connsiteX19" fmla="*/ 581086 w 673160"/>
                  <a:gd name="connsiteY19" fmla="*/ 564198 h 706375"/>
                  <a:gd name="connsiteX20" fmla="*/ 666811 w 673160"/>
                  <a:gd name="connsiteY20" fmla="*/ 373698 h 706375"/>
                  <a:gd name="connsiteX21" fmla="*/ 666811 w 673160"/>
                  <a:gd name="connsiteY21" fmla="*/ 278448 h 706375"/>
                  <a:gd name="connsiteX22" fmla="*/ 666811 w 673160"/>
                  <a:gd name="connsiteY22" fmla="*/ 221298 h 706375"/>
                  <a:gd name="connsiteX23" fmla="*/ 628711 w 673160"/>
                  <a:gd name="connsiteY23" fmla="*/ 230823 h 706375"/>
                  <a:gd name="connsiteX24" fmla="*/ 657286 w 673160"/>
                  <a:gd name="connsiteY24" fmla="*/ 87948 h 706375"/>
                  <a:gd name="connsiteX25" fmla="*/ 590611 w 673160"/>
                  <a:gd name="connsiteY25" fmla="*/ 40323 h 706375"/>
                  <a:gd name="connsiteX26" fmla="*/ 447736 w 673160"/>
                  <a:gd name="connsiteY26" fmla="*/ 2223 h 706375"/>
                  <a:gd name="connsiteX0" fmla="*/ 447736 w 673160"/>
                  <a:gd name="connsiteY0" fmla="*/ 2223 h 706375"/>
                  <a:gd name="connsiteX1" fmla="*/ 409636 w 673160"/>
                  <a:gd name="connsiteY1" fmla="*/ 106998 h 706375"/>
                  <a:gd name="connsiteX2" fmla="*/ 285811 w 673160"/>
                  <a:gd name="connsiteY2" fmla="*/ 30798 h 706375"/>
                  <a:gd name="connsiteX3" fmla="*/ 133411 w 673160"/>
                  <a:gd name="connsiteY3" fmla="*/ 135573 h 706375"/>
                  <a:gd name="connsiteX4" fmla="*/ 66736 w 673160"/>
                  <a:gd name="connsiteY4" fmla="*/ 226061 h 706375"/>
                  <a:gd name="connsiteX5" fmla="*/ 57211 w 673160"/>
                  <a:gd name="connsiteY5" fmla="*/ 307023 h 706375"/>
                  <a:gd name="connsiteX6" fmla="*/ 123886 w 673160"/>
                  <a:gd name="connsiteY6" fmla="*/ 335598 h 706375"/>
                  <a:gd name="connsiteX7" fmla="*/ 190561 w 673160"/>
                  <a:gd name="connsiteY7" fmla="*/ 240348 h 706375"/>
                  <a:gd name="connsiteX8" fmla="*/ 149898 w 673160"/>
                  <a:gd name="connsiteY8" fmla="*/ 303539 h 706375"/>
                  <a:gd name="connsiteX9" fmla="*/ 54648 w 673160"/>
                  <a:gd name="connsiteY9" fmla="*/ 384502 h 706375"/>
                  <a:gd name="connsiteX10" fmla="*/ 61 w 673160"/>
                  <a:gd name="connsiteY10" fmla="*/ 392748 h 706375"/>
                  <a:gd name="connsiteX11" fmla="*/ 47686 w 673160"/>
                  <a:gd name="connsiteY11" fmla="*/ 521335 h 706375"/>
                  <a:gd name="connsiteX12" fmla="*/ 200086 w 673160"/>
                  <a:gd name="connsiteY12" fmla="*/ 459423 h 706375"/>
                  <a:gd name="connsiteX13" fmla="*/ 109598 w 673160"/>
                  <a:gd name="connsiteY13" fmla="*/ 554673 h 706375"/>
                  <a:gd name="connsiteX14" fmla="*/ 161986 w 673160"/>
                  <a:gd name="connsiteY14" fmla="*/ 640398 h 706375"/>
                  <a:gd name="connsiteX15" fmla="*/ 290573 w 673160"/>
                  <a:gd name="connsiteY15" fmla="*/ 611823 h 706375"/>
                  <a:gd name="connsiteX16" fmla="*/ 342961 w 673160"/>
                  <a:gd name="connsiteY16" fmla="*/ 554673 h 706375"/>
                  <a:gd name="connsiteX17" fmla="*/ 257236 w 673160"/>
                  <a:gd name="connsiteY17" fmla="*/ 678498 h 706375"/>
                  <a:gd name="connsiteX18" fmla="*/ 371536 w 673160"/>
                  <a:gd name="connsiteY18" fmla="*/ 697548 h 706375"/>
                  <a:gd name="connsiteX19" fmla="*/ 581086 w 673160"/>
                  <a:gd name="connsiteY19" fmla="*/ 564198 h 706375"/>
                  <a:gd name="connsiteX20" fmla="*/ 666811 w 673160"/>
                  <a:gd name="connsiteY20" fmla="*/ 373698 h 706375"/>
                  <a:gd name="connsiteX21" fmla="*/ 666811 w 673160"/>
                  <a:gd name="connsiteY21" fmla="*/ 278448 h 706375"/>
                  <a:gd name="connsiteX22" fmla="*/ 666811 w 673160"/>
                  <a:gd name="connsiteY22" fmla="*/ 221298 h 706375"/>
                  <a:gd name="connsiteX23" fmla="*/ 628711 w 673160"/>
                  <a:gd name="connsiteY23" fmla="*/ 230823 h 706375"/>
                  <a:gd name="connsiteX24" fmla="*/ 657286 w 673160"/>
                  <a:gd name="connsiteY24" fmla="*/ 87948 h 706375"/>
                  <a:gd name="connsiteX25" fmla="*/ 590611 w 673160"/>
                  <a:gd name="connsiteY25" fmla="*/ 40323 h 706375"/>
                  <a:gd name="connsiteX26" fmla="*/ 447736 w 673160"/>
                  <a:gd name="connsiteY26" fmla="*/ 2223 h 706375"/>
                  <a:gd name="connsiteX0" fmla="*/ 412997 w 638421"/>
                  <a:gd name="connsiteY0" fmla="*/ 2223 h 706375"/>
                  <a:gd name="connsiteX1" fmla="*/ 374897 w 638421"/>
                  <a:gd name="connsiteY1" fmla="*/ 106998 h 706375"/>
                  <a:gd name="connsiteX2" fmla="*/ 251072 w 638421"/>
                  <a:gd name="connsiteY2" fmla="*/ 30798 h 706375"/>
                  <a:gd name="connsiteX3" fmla="*/ 98672 w 638421"/>
                  <a:gd name="connsiteY3" fmla="*/ 135573 h 706375"/>
                  <a:gd name="connsiteX4" fmla="*/ 31997 w 638421"/>
                  <a:gd name="connsiteY4" fmla="*/ 226061 h 706375"/>
                  <a:gd name="connsiteX5" fmla="*/ 22472 w 638421"/>
                  <a:gd name="connsiteY5" fmla="*/ 307023 h 706375"/>
                  <a:gd name="connsiteX6" fmla="*/ 89147 w 638421"/>
                  <a:gd name="connsiteY6" fmla="*/ 335598 h 706375"/>
                  <a:gd name="connsiteX7" fmla="*/ 155822 w 638421"/>
                  <a:gd name="connsiteY7" fmla="*/ 240348 h 706375"/>
                  <a:gd name="connsiteX8" fmla="*/ 115159 w 638421"/>
                  <a:gd name="connsiteY8" fmla="*/ 303539 h 706375"/>
                  <a:gd name="connsiteX9" fmla="*/ 19909 w 638421"/>
                  <a:gd name="connsiteY9" fmla="*/ 384502 h 706375"/>
                  <a:gd name="connsiteX10" fmla="*/ 12947 w 638421"/>
                  <a:gd name="connsiteY10" fmla="*/ 521335 h 706375"/>
                  <a:gd name="connsiteX11" fmla="*/ 165347 w 638421"/>
                  <a:gd name="connsiteY11" fmla="*/ 459423 h 706375"/>
                  <a:gd name="connsiteX12" fmla="*/ 74859 w 638421"/>
                  <a:gd name="connsiteY12" fmla="*/ 554673 h 706375"/>
                  <a:gd name="connsiteX13" fmla="*/ 127247 w 638421"/>
                  <a:gd name="connsiteY13" fmla="*/ 640398 h 706375"/>
                  <a:gd name="connsiteX14" fmla="*/ 255834 w 638421"/>
                  <a:gd name="connsiteY14" fmla="*/ 611823 h 706375"/>
                  <a:gd name="connsiteX15" fmla="*/ 308222 w 638421"/>
                  <a:gd name="connsiteY15" fmla="*/ 554673 h 706375"/>
                  <a:gd name="connsiteX16" fmla="*/ 222497 w 638421"/>
                  <a:gd name="connsiteY16" fmla="*/ 678498 h 706375"/>
                  <a:gd name="connsiteX17" fmla="*/ 336797 w 638421"/>
                  <a:gd name="connsiteY17" fmla="*/ 697548 h 706375"/>
                  <a:gd name="connsiteX18" fmla="*/ 546347 w 638421"/>
                  <a:gd name="connsiteY18" fmla="*/ 564198 h 706375"/>
                  <a:gd name="connsiteX19" fmla="*/ 632072 w 638421"/>
                  <a:gd name="connsiteY19" fmla="*/ 373698 h 706375"/>
                  <a:gd name="connsiteX20" fmla="*/ 632072 w 638421"/>
                  <a:gd name="connsiteY20" fmla="*/ 278448 h 706375"/>
                  <a:gd name="connsiteX21" fmla="*/ 632072 w 638421"/>
                  <a:gd name="connsiteY21" fmla="*/ 221298 h 706375"/>
                  <a:gd name="connsiteX22" fmla="*/ 593972 w 638421"/>
                  <a:gd name="connsiteY22" fmla="*/ 230823 h 706375"/>
                  <a:gd name="connsiteX23" fmla="*/ 622547 w 638421"/>
                  <a:gd name="connsiteY23" fmla="*/ 87948 h 706375"/>
                  <a:gd name="connsiteX24" fmla="*/ 555872 w 638421"/>
                  <a:gd name="connsiteY24" fmla="*/ 40323 h 706375"/>
                  <a:gd name="connsiteX25" fmla="*/ 412997 w 638421"/>
                  <a:gd name="connsiteY25" fmla="*/ 2223 h 706375"/>
                  <a:gd name="connsiteX0" fmla="*/ 415057 w 640481"/>
                  <a:gd name="connsiteY0" fmla="*/ 2223 h 706375"/>
                  <a:gd name="connsiteX1" fmla="*/ 376957 w 640481"/>
                  <a:gd name="connsiteY1" fmla="*/ 106998 h 706375"/>
                  <a:gd name="connsiteX2" fmla="*/ 253132 w 640481"/>
                  <a:gd name="connsiteY2" fmla="*/ 30798 h 706375"/>
                  <a:gd name="connsiteX3" fmla="*/ 100732 w 640481"/>
                  <a:gd name="connsiteY3" fmla="*/ 135573 h 706375"/>
                  <a:gd name="connsiteX4" fmla="*/ 34057 w 640481"/>
                  <a:gd name="connsiteY4" fmla="*/ 226061 h 706375"/>
                  <a:gd name="connsiteX5" fmla="*/ 24532 w 640481"/>
                  <a:gd name="connsiteY5" fmla="*/ 307023 h 706375"/>
                  <a:gd name="connsiteX6" fmla="*/ 91207 w 640481"/>
                  <a:gd name="connsiteY6" fmla="*/ 335598 h 706375"/>
                  <a:gd name="connsiteX7" fmla="*/ 157882 w 640481"/>
                  <a:gd name="connsiteY7" fmla="*/ 240348 h 706375"/>
                  <a:gd name="connsiteX8" fmla="*/ 117219 w 640481"/>
                  <a:gd name="connsiteY8" fmla="*/ 303539 h 706375"/>
                  <a:gd name="connsiteX9" fmla="*/ 17207 w 640481"/>
                  <a:gd name="connsiteY9" fmla="*/ 451177 h 706375"/>
                  <a:gd name="connsiteX10" fmla="*/ 15007 w 640481"/>
                  <a:gd name="connsiteY10" fmla="*/ 521335 h 706375"/>
                  <a:gd name="connsiteX11" fmla="*/ 167407 w 640481"/>
                  <a:gd name="connsiteY11" fmla="*/ 459423 h 706375"/>
                  <a:gd name="connsiteX12" fmla="*/ 76919 w 640481"/>
                  <a:gd name="connsiteY12" fmla="*/ 554673 h 706375"/>
                  <a:gd name="connsiteX13" fmla="*/ 129307 w 640481"/>
                  <a:gd name="connsiteY13" fmla="*/ 640398 h 706375"/>
                  <a:gd name="connsiteX14" fmla="*/ 257894 w 640481"/>
                  <a:gd name="connsiteY14" fmla="*/ 611823 h 706375"/>
                  <a:gd name="connsiteX15" fmla="*/ 310282 w 640481"/>
                  <a:gd name="connsiteY15" fmla="*/ 554673 h 706375"/>
                  <a:gd name="connsiteX16" fmla="*/ 224557 w 640481"/>
                  <a:gd name="connsiteY16" fmla="*/ 678498 h 706375"/>
                  <a:gd name="connsiteX17" fmla="*/ 338857 w 640481"/>
                  <a:gd name="connsiteY17" fmla="*/ 697548 h 706375"/>
                  <a:gd name="connsiteX18" fmla="*/ 548407 w 640481"/>
                  <a:gd name="connsiteY18" fmla="*/ 564198 h 706375"/>
                  <a:gd name="connsiteX19" fmla="*/ 634132 w 640481"/>
                  <a:gd name="connsiteY19" fmla="*/ 373698 h 706375"/>
                  <a:gd name="connsiteX20" fmla="*/ 634132 w 640481"/>
                  <a:gd name="connsiteY20" fmla="*/ 278448 h 706375"/>
                  <a:gd name="connsiteX21" fmla="*/ 634132 w 640481"/>
                  <a:gd name="connsiteY21" fmla="*/ 221298 h 706375"/>
                  <a:gd name="connsiteX22" fmla="*/ 596032 w 640481"/>
                  <a:gd name="connsiteY22" fmla="*/ 230823 h 706375"/>
                  <a:gd name="connsiteX23" fmla="*/ 624607 w 640481"/>
                  <a:gd name="connsiteY23" fmla="*/ 87948 h 706375"/>
                  <a:gd name="connsiteX24" fmla="*/ 557932 w 640481"/>
                  <a:gd name="connsiteY24" fmla="*/ 40323 h 706375"/>
                  <a:gd name="connsiteX25" fmla="*/ 415057 w 640481"/>
                  <a:gd name="connsiteY25" fmla="*/ 2223 h 706375"/>
                  <a:gd name="connsiteX0" fmla="*/ 423166 w 648590"/>
                  <a:gd name="connsiteY0" fmla="*/ 2223 h 706375"/>
                  <a:gd name="connsiteX1" fmla="*/ 385066 w 648590"/>
                  <a:gd name="connsiteY1" fmla="*/ 106998 h 706375"/>
                  <a:gd name="connsiteX2" fmla="*/ 261241 w 648590"/>
                  <a:gd name="connsiteY2" fmla="*/ 30798 h 706375"/>
                  <a:gd name="connsiteX3" fmla="*/ 108841 w 648590"/>
                  <a:gd name="connsiteY3" fmla="*/ 135573 h 706375"/>
                  <a:gd name="connsiteX4" fmla="*/ 42166 w 648590"/>
                  <a:gd name="connsiteY4" fmla="*/ 226061 h 706375"/>
                  <a:gd name="connsiteX5" fmla="*/ 32641 w 648590"/>
                  <a:gd name="connsiteY5" fmla="*/ 307023 h 706375"/>
                  <a:gd name="connsiteX6" fmla="*/ 99316 w 648590"/>
                  <a:gd name="connsiteY6" fmla="*/ 335598 h 706375"/>
                  <a:gd name="connsiteX7" fmla="*/ 165991 w 648590"/>
                  <a:gd name="connsiteY7" fmla="*/ 240348 h 706375"/>
                  <a:gd name="connsiteX8" fmla="*/ 125328 w 648590"/>
                  <a:gd name="connsiteY8" fmla="*/ 303539 h 706375"/>
                  <a:gd name="connsiteX9" fmla="*/ 11029 w 648590"/>
                  <a:gd name="connsiteY9" fmla="*/ 441652 h 706375"/>
                  <a:gd name="connsiteX10" fmla="*/ 23116 w 648590"/>
                  <a:gd name="connsiteY10" fmla="*/ 521335 h 706375"/>
                  <a:gd name="connsiteX11" fmla="*/ 175516 w 648590"/>
                  <a:gd name="connsiteY11" fmla="*/ 459423 h 706375"/>
                  <a:gd name="connsiteX12" fmla="*/ 85028 w 648590"/>
                  <a:gd name="connsiteY12" fmla="*/ 554673 h 706375"/>
                  <a:gd name="connsiteX13" fmla="*/ 137416 w 648590"/>
                  <a:gd name="connsiteY13" fmla="*/ 640398 h 706375"/>
                  <a:gd name="connsiteX14" fmla="*/ 266003 w 648590"/>
                  <a:gd name="connsiteY14" fmla="*/ 611823 h 706375"/>
                  <a:gd name="connsiteX15" fmla="*/ 318391 w 648590"/>
                  <a:gd name="connsiteY15" fmla="*/ 554673 h 706375"/>
                  <a:gd name="connsiteX16" fmla="*/ 232666 w 648590"/>
                  <a:gd name="connsiteY16" fmla="*/ 678498 h 706375"/>
                  <a:gd name="connsiteX17" fmla="*/ 346966 w 648590"/>
                  <a:gd name="connsiteY17" fmla="*/ 697548 h 706375"/>
                  <a:gd name="connsiteX18" fmla="*/ 556516 w 648590"/>
                  <a:gd name="connsiteY18" fmla="*/ 564198 h 706375"/>
                  <a:gd name="connsiteX19" fmla="*/ 642241 w 648590"/>
                  <a:gd name="connsiteY19" fmla="*/ 373698 h 706375"/>
                  <a:gd name="connsiteX20" fmla="*/ 642241 w 648590"/>
                  <a:gd name="connsiteY20" fmla="*/ 278448 h 706375"/>
                  <a:gd name="connsiteX21" fmla="*/ 642241 w 648590"/>
                  <a:gd name="connsiteY21" fmla="*/ 221298 h 706375"/>
                  <a:gd name="connsiteX22" fmla="*/ 604141 w 648590"/>
                  <a:gd name="connsiteY22" fmla="*/ 230823 h 706375"/>
                  <a:gd name="connsiteX23" fmla="*/ 632716 w 648590"/>
                  <a:gd name="connsiteY23" fmla="*/ 87948 h 706375"/>
                  <a:gd name="connsiteX24" fmla="*/ 566041 w 648590"/>
                  <a:gd name="connsiteY24" fmla="*/ 40323 h 706375"/>
                  <a:gd name="connsiteX25" fmla="*/ 423166 w 648590"/>
                  <a:gd name="connsiteY25" fmla="*/ 2223 h 706375"/>
                  <a:gd name="connsiteX0" fmla="*/ 416239 w 641663"/>
                  <a:gd name="connsiteY0" fmla="*/ 2223 h 706375"/>
                  <a:gd name="connsiteX1" fmla="*/ 378139 w 641663"/>
                  <a:gd name="connsiteY1" fmla="*/ 106998 h 706375"/>
                  <a:gd name="connsiteX2" fmla="*/ 254314 w 641663"/>
                  <a:gd name="connsiteY2" fmla="*/ 30798 h 706375"/>
                  <a:gd name="connsiteX3" fmla="*/ 101914 w 641663"/>
                  <a:gd name="connsiteY3" fmla="*/ 135573 h 706375"/>
                  <a:gd name="connsiteX4" fmla="*/ 35239 w 641663"/>
                  <a:gd name="connsiteY4" fmla="*/ 226061 h 706375"/>
                  <a:gd name="connsiteX5" fmla="*/ 25714 w 641663"/>
                  <a:gd name="connsiteY5" fmla="*/ 307023 h 706375"/>
                  <a:gd name="connsiteX6" fmla="*/ 92389 w 641663"/>
                  <a:gd name="connsiteY6" fmla="*/ 335598 h 706375"/>
                  <a:gd name="connsiteX7" fmla="*/ 159064 w 641663"/>
                  <a:gd name="connsiteY7" fmla="*/ 240348 h 706375"/>
                  <a:gd name="connsiteX8" fmla="*/ 118401 w 641663"/>
                  <a:gd name="connsiteY8" fmla="*/ 303539 h 706375"/>
                  <a:gd name="connsiteX9" fmla="*/ 4102 w 641663"/>
                  <a:gd name="connsiteY9" fmla="*/ 441652 h 706375"/>
                  <a:gd name="connsiteX10" fmla="*/ 54289 w 641663"/>
                  <a:gd name="connsiteY10" fmla="*/ 535622 h 706375"/>
                  <a:gd name="connsiteX11" fmla="*/ 168589 w 641663"/>
                  <a:gd name="connsiteY11" fmla="*/ 459423 h 706375"/>
                  <a:gd name="connsiteX12" fmla="*/ 78101 w 641663"/>
                  <a:gd name="connsiteY12" fmla="*/ 554673 h 706375"/>
                  <a:gd name="connsiteX13" fmla="*/ 130489 w 641663"/>
                  <a:gd name="connsiteY13" fmla="*/ 640398 h 706375"/>
                  <a:gd name="connsiteX14" fmla="*/ 259076 w 641663"/>
                  <a:gd name="connsiteY14" fmla="*/ 611823 h 706375"/>
                  <a:gd name="connsiteX15" fmla="*/ 311464 w 641663"/>
                  <a:gd name="connsiteY15" fmla="*/ 554673 h 706375"/>
                  <a:gd name="connsiteX16" fmla="*/ 225739 w 641663"/>
                  <a:gd name="connsiteY16" fmla="*/ 678498 h 706375"/>
                  <a:gd name="connsiteX17" fmla="*/ 340039 w 641663"/>
                  <a:gd name="connsiteY17" fmla="*/ 697548 h 706375"/>
                  <a:gd name="connsiteX18" fmla="*/ 549589 w 641663"/>
                  <a:gd name="connsiteY18" fmla="*/ 564198 h 706375"/>
                  <a:gd name="connsiteX19" fmla="*/ 635314 w 641663"/>
                  <a:gd name="connsiteY19" fmla="*/ 373698 h 706375"/>
                  <a:gd name="connsiteX20" fmla="*/ 635314 w 641663"/>
                  <a:gd name="connsiteY20" fmla="*/ 278448 h 706375"/>
                  <a:gd name="connsiteX21" fmla="*/ 635314 w 641663"/>
                  <a:gd name="connsiteY21" fmla="*/ 221298 h 706375"/>
                  <a:gd name="connsiteX22" fmla="*/ 597214 w 641663"/>
                  <a:gd name="connsiteY22" fmla="*/ 230823 h 706375"/>
                  <a:gd name="connsiteX23" fmla="*/ 625789 w 641663"/>
                  <a:gd name="connsiteY23" fmla="*/ 87948 h 706375"/>
                  <a:gd name="connsiteX24" fmla="*/ 559114 w 641663"/>
                  <a:gd name="connsiteY24" fmla="*/ 40323 h 706375"/>
                  <a:gd name="connsiteX25" fmla="*/ 416239 w 641663"/>
                  <a:gd name="connsiteY25" fmla="*/ 2223 h 706375"/>
                  <a:gd name="connsiteX0" fmla="*/ 416239 w 641663"/>
                  <a:gd name="connsiteY0" fmla="*/ 2223 h 706375"/>
                  <a:gd name="connsiteX1" fmla="*/ 378139 w 641663"/>
                  <a:gd name="connsiteY1" fmla="*/ 106998 h 706375"/>
                  <a:gd name="connsiteX2" fmla="*/ 254314 w 641663"/>
                  <a:gd name="connsiteY2" fmla="*/ 30798 h 706375"/>
                  <a:gd name="connsiteX3" fmla="*/ 101914 w 641663"/>
                  <a:gd name="connsiteY3" fmla="*/ 135573 h 706375"/>
                  <a:gd name="connsiteX4" fmla="*/ 35239 w 641663"/>
                  <a:gd name="connsiteY4" fmla="*/ 226061 h 706375"/>
                  <a:gd name="connsiteX5" fmla="*/ 25714 w 641663"/>
                  <a:gd name="connsiteY5" fmla="*/ 307023 h 706375"/>
                  <a:gd name="connsiteX6" fmla="*/ 92389 w 641663"/>
                  <a:gd name="connsiteY6" fmla="*/ 335598 h 706375"/>
                  <a:gd name="connsiteX7" fmla="*/ 159064 w 641663"/>
                  <a:gd name="connsiteY7" fmla="*/ 240348 h 706375"/>
                  <a:gd name="connsiteX8" fmla="*/ 118401 w 641663"/>
                  <a:gd name="connsiteY8" fmla="*/ 303539 h 706375"/>
                  <a:gd name="connsiteX9" fmla="*/ 4102 w 641663"/>
                  <a:gd name="connsiteY9" fmla="*/ 441652 h 706375"/>
                  <a:gd name="connsiteX10" fmla="*/ 54289 w 641663"/>
                  <a:gd name="connsiteY10" fmla="*/ 535622 h 706375"/>
                  <a:gd name="connsiteX11" fmla="*/ 168589 w 641663"/>
                  <a:gd name="connsiteY11" fmla="*/ 459423 h 706375"/>
                  <a:gd name="connsiteX12" fmla="*/ 78101 w 641663"/>
                  <a:gd name="connsiteY12" fmla="*/ 554673 h 706375"/>
                  <a:gd name="connsiteX13" fmla="*/ 130489 w 641663"/>
                  <a:gd name="connsiteY13" fmla="*/ 640398 h 706375"/>
                  <a:gd name="connsiteX14" fmla="*/ 259076 w 641663"/>
                  <a:gd name="connsiteY14" fmla="*/ 611823 h 706375"/>
                  <a:gd name="connsiteX15" fmla="*/ 311464 w 641663"/>
                  <a:gd name="connsiteY15" fmla="*/ 554673 h 706375"/>
                  <a:gd name="connsiteX16" fmla="*/ 225739 w 641663"/>
                  <a:gd name="connsiteY16" fmla="*/ 678498 h 706375"/>
                  <a:gd name="connsiteX17" fmla="*/ 340039 w 641663"/>
                  <a:gd name="connsiteY17" fmla="*/ 697548 h 706375"/>
                  <a:gd name="connsiteX18" fmla="*/ 549589 w 641663"/>
                  <a:gd name="connsiteY18" fmla="*/ 564198 h 706375"/>
                  <a:gd name="connsiteX19" fmla="*/ 635314 w 641663"/>
                  <a:gd name="connsiteY19" fmla="*/ 373698 h 706375"/>
                  <a:gd name="connsiteX20" fmla="*/ 635314 w 641663"/>
                  <a:gd name="connsiteY20" fmla="*/ 278448 h 706375"/>
                  <a:gd name="connsiteX21" fmla="*/ 635314 w 641663"/>
                  <a:gd name="connsiteY21" fmla="*/ 221298 h 706375"/>
                  <a:gd name="connsiteX22" fmla="*/ 618041 w 641663"/>
                  <a:gd name="connsiteY22" fmla="*/ 199422 h 706375"/>
                  <a:gd name="connsiteX23" fmla="*/ 625789 w 641663"/>
                  <a:gd name="connsiteY23" fmla="*/ 87948 h 706375"/>
                  <a:gd name="connsiteX24" fmla="*/ 559114 w 641663"/>
                  <a:gd name="connsiteY24" fmla="*/ 40323 h 706375"/>
                  <a:gd name="connsiteX25" fmla="*/ 416239 w 641663"/>
                  <a:gd name="connsiteY25" fmla="*/ 2223 h 706375"/>
                  <a:gd name="connsiteX0" fmla="*/ 416239 w 641663"/>
                  <a:gd name="connsiteY0" fmla="*/ 905 h 705057"/>
                  <a:gd name="connsiteX1" fmla="*/ 367856 w 641663"/>
                  <a:gd name="connsiteY1" fmla="*/ 77087 h 705057"/>
                  <a:gd name="connsiteX2" fmla="*/ 254314 w 641663"/>
                  <a:gd name="connsiteY2" fmla="*/ 29480 h 705057"/>
                  <a:gd name="connsiteX3" fmla="*/ 101914 w 641663"/>
                  <a:gd name="connsiteY3" fmla="*/ 134255 h 705057"/>
                  <a:gd name="connsiteX4" fmla="*/ 35239 w 641663"/>
                  <a:gd name="connsiteY4" fmla="*/ 224743 h 705057"/>
                  <a:gd name="connsiteX5" fmla="*/ 25714 w 641663"/>
                  <a:gd name="connsiteY5" fmla="*/ 305705 h 705057"/>
                  <a:gd name="connsiteX6" fmla="*/ 92389 w 641663"/>
                  <a:gd name="connsiteY6" fmla="*/ 334280 h 705057"/>
                  <a:gd name="connsiteX7" fmla="*/ 159064 w 641663"/>
                  <a:gd name="connsiteY7" fmla="*/ 239030 h 705057"/>
                  <a:gd name="connsiteX8" fmla="*/ 118401 w 641663"/>
                  <a:gd name="connsiteY8" fmla="*/ 302221 h 705057"/>
                  <a:gd name="connsiteX9" fmla="*/ 4102 w 641663"/>
                  <a:gd name="connsiteY9" fmla="*/ 440334 h 705057"/>
                  <a:gd name="connsiteX10" fmla="*/ 54289 w 641663"/>
                  <a:gd name="connsiteY10" fmla="*/ 534304 h 705057"/>
                  <a:gd name="connsiteX11" fmla="*/ 168589 w 641663"/>
                  <a:gd name="connsiteY11" fmla="*/ 458105 h 705057"/>
                  <a:gd name="connsiteX12" fmla="*/ 78101 w 641663"/>
                  <a:gd name="connsiteY12" fmla="*/ 553355 h 705057"/>
                  <a:gd name="connsiteX13" fmla="*/ 130489 w 641663"/>
                  <a:gd name="connsiteY13" fmla="*/ 639080 h 705057"/>
                  <a:gd name="connsiteX14" fmla="*/ 259076 w 641663"/>
                  <a:gd name="connsiteY14" fmla="*/ 610505 h 705057"/>
                  <a:gd name="connsiteX15" fmla="*/ 311464 w 641663"/>
                  <a:gd name="connsiteY15" fmla="*/ 553355 h 705057"/>
                  <a:gd name="connsiteX16" fmla="*/ 225739 w 641663"/>
                  <a:gd name="connsiteY16" fmla="*/ 677180 h 705057"/>
                  <a:gd name="connsiteX17" fmla="*/ 340039 w 641663"/>
                  <a:gd name="connsiteY17" fmla="*/ 696230 h 705057"/>
                  <a:gd name="connsiteX18" fmla="*/ 549589 w 641663"/>
                  <a:gd name="connsiteY18" fmla="*/ 562880 h 705057"/>
                  <a:gd name="connsiteX19" fmla="*/ 635314 w 641663"/>
                  <a:gd name="connsiteY19" fmla="*/ 372380 h 705057"/>
                  <a:gd name="connsiteX20" fmla="*/ 635314 w 641663"/>
                  <a:gd name="connsiteY20" fmla="*/ 277130 h 705057"/>
                  <a:gd name="connsiteX21" fmla="*/ 635314 w 641663"/>
                  <a:gd name="connsiteY21" fmla="*/ 219980 h 705057"/>
                  <a:gd name="connsiteX22" fmla="*/ 618041 w 641663"/>
                  <a:gd name="connsiteY22" fmla="*/ 198104 h 705057"/>
                  <a:gd name="connsiteX23" fmla="*/ 625789 w 641663"/>
                  <a:gd name="connsiteY23" fmla="*/ 86630 h 705057"/>
                  <a:gd name="connsiteX24" fmla="*/ 559114 w 641663"/>
                  <a:gd name="connsiteY24" fmla="*/ 39005 h 705057"/>
                  <a:gd name="connsiteX25" fmla="*/ 416239 w 641663"/>
                  <a:gd name="connsiteY25" fmla="*/ 905 h 705057"/>
                  <a:gd name="connsiteX0" fmla="*/ 416239 w 641663"/>
                  <a:gd name="connsiteY0" fmla="*/ 65 h 704217"/>
                  <a:gd name="connsiteX1" fmla="*/ 365350 w 641663"/>
                  <a:gd name="connsiteY1" fmla="*/ 46949 h 704217"/>
                  <a:gd name="connsiteX2" fmla="*/ 254314 w 641663"/>
                  <a:gd name="connsiteY2" fmla="*/ 28640 h 704217"/>
                  <a:gd name="connsiteX3" fmla="*/ 101914 w 641663"/>
                  <a:gd name="connsiteY3" fmla="*/ 133415 h 704217"/>
                  <a:gd name="connsiteX4" fmla="*/ 35239 w 641663"/>
                  <a:gd name="connsiteY4" fmla="*/ 223903 h 704217"/>
                  <a:gd name="connsiteX5" fmla="*/ 25714 w 641663"/>
                  <a:gd name="connsiteY5" fmla="*/ 304865 h 704217"/>
                  <a:gd name="connsiteX6" fmla="*/ 92389 w 641663"/>
                  <a:gd name="connsiteY6" fmla="*/ 333440 h 704217"/>
                  <a:gd name="connsiteX7" fmla="*/ 159064 w 641663"/>
                  <a:gd name="connsiteY7" fmla="*/ 238190 h 704217"/>
                  <a:gd name="connsiteX8" fmla="*/ 118401 w 641663"/>
                  <a:gd name="connsiteY8" fmla="*/ 301381 h 704217"/>
                  <a:gd name="connsiteX9" fmla="*/ 4102 w 641663"/>
                  <a:gd name="connsiteY9" fmla="*/ 439494 h 704217"/>
                  <a:gd name="connsiteX10" fmla="*/ 54289 w 641663"/>
                  <a:gd name="connsiteY10" fmla="*/ 533464 h 704217"/>
                  <a:gd name="connsiteX11" fmla="*/ 168589 w 641663"/>
                  <a:gd name="connsiteY11" fmla="*/ 457265 h 704217"/>
                  <a:gd name="connsiteX12" fmla="*/ 78101 w 641663"/>
                  <a:gd name="connsiteY12" fmla="*/ 552515 h 704217"/>
                  <a:gd name="connsiteX13" fmla="*/ 130489 w 641663"/>
                  <a:gd name="connsiteY13" fmla="*/ 638240 h 704217"/>
                  <a:gd name="connsiteX14" fmla="*/ 259076 w 641663"/>
                  <a:gd name="connsiteY14" fmla="*/ 609665 h 704217"/>
                  <a:gd name="connsiteX15" fmla="*/ 311464 w 641663"/>
                  <a:gd name="connsiteY15" fmla="*/ 552515 h 704217"/>
                  <a:gd name="connsiteX16" fmla="*/ 225739 w 641663"/>
                  <a:gd name="connsiteY16" fmla="*/ 676340 h 704217"/>
                  <a:gd name="connsiteX17" fmla="*/ 340039 w 641663"/>
                  <a:gd name="connsiteY17" fmla="*/ 695390 h 704217"/>
                  <a:gd name="connsiteX18" fmla="*/ 549589 w 641663"/>
                  <a:gd name="connsiteY18" fmla="*/ 562040 h 704217"/>
                  <a:gd name="connsiteX19" fmla="*/ 635314 w 641663"/>
                  <a:gd name="connsiteY19" fmla="*/ 371540 h 704217"/>
                  <a:gd name="connsiteX20" fmla="*/ 635314 w 641663"/>
                  <a:gd name="connsiteY20" fmla="*/ 276290 h 704217"/>
                  <a:gd name="connsiteX21" fmla="*/ 635314 w 641663"/>
                  <a:gd name="connsiteY21" fmla="*/ 219140 h 704217"/>
                  <a:gd name="connsiteX22" fmla="*/ 618041 w 641663"/>
                  <a:gd name="connsiteY22" fmla="*/ 197264 h 704217"/>
                  <a:gd name="connsiteX23" fmla="*/ 625789 w 641663"/>
                  <a:gd name="connsiteY23" fmla="*/ 85790 h 704217"/>
                  <a:gd name="connsiteX24" fmla="*/ 559114 w 641663"/>
                  <a:gd name="connsiteY24" fmla="*/ 38165 h 704217"/>
                  <a:gd name="connsiteX25" fmla="*/ 416239 w 641663"/>
                  <a:gd name="connsiteY25" fmla="*/ 65 h 704217"/>
                  <a:gd name="connsiteX0" fmla="*/ 416239 w 641663"/>
                  <a:gd name="connsiteY0" fmla="*/ 152 h 704304"/>
                  <a:gd name="connsiteX1" fmla="*/ 371306 w 641663"/>
                  <a:gd name="connsiteY1" fmla="*/ 25028 h 704304"/>
                  <a:gd name="connsiteX2" fmla="*/ 254314 w 641663"/>
                  <a:gd name="connsiteY2" fmla="*/ 28727 h 704304"/>
                  <a:gd name="connsiteX3" fmla="*/ 101914 w 641663"/>
                  <a:gd name="connsiteY3" fmla="*/ 133502 h 704304"/>
                  <a:gd name="connsiteX4" fmla="*/ 35239 w 641663"/>
                  <a:gd name="connsiteY4" fmla="*/ 223990 h 704304"/>
                  <a:gd name="connsiteX5" fmla="*/ 25714 w 641663"/>
                  <a:gd name="connsiteY5" fmla="*/ 304952 h 704304"/>
                  <a:gd name="connsiteX6" fmla="*/ 92389 w 641663"/>
                  <a:gd name="connsiteY6" fmla="*/ 333527 h 704304"/>
                  <a:gd name="connsiteX7" fmla="*/ 159064 w 641663"/>
                  <a:gd name="connsiteY7" fmla="*/ 238277 h 704304"/>
                  <a:gd name="connsiteX8" fmla="*/ 118401 w 641663"/>
                  <a:gd name="connsiteY8" fmla="*/ 301468 h 704304"/>
                  <a:gd name="connsiteX9" fmla="*/ 4102 w 641663"/>
                  <a:gd name="connsiteY9" fmla="*/ 439581 h 704304"/>
                  <a:gd name="connsiteX10" fmla="*/ 54289 w 641663"/>
                  <a:gd name="connsiteY10" fmla="*/ 533551 h 704304"/>
                  <a:gd name="connsiteX11" fmla="*/ 168589 w 641663"/>
                  <a:gd name="connsiteY11" fmla="*/ 457352 h 704304"/>
                  <a:gd name="connsiteX12" fmla="*/ 78101 w 641663"/>
                  <a:gd name="connsiteY12" fmla="*/ 552602 h 704304"/>
                  <a:gd name="connsiteX13" fmla="*/ 130489 w 641663"/>
                  <a:gd name="connsiteY13" fmla="*/ 638327 h 704304"/>
                  <a:gd name="connsiteX14" fmla="*/ 259076 w 641663"/>
                  <a:gd name="connsiteY14" fmla="*/ 609752 h 704304"/>
                  <a:gd name="connsiteX15" fmla="*/ 311464 w 641663"/>
                  <a:gd name="connsiteY15" fmla="*/ 552602 h 704304"/>
                  <a:gd name="connsiteX16" fmla="*/ 225739 w 641663"/>
                  <a:gd name="connsiteY16" fmla="*/ 676427 h 704304"/>
                  <a:gd name="connsiteX17" fmla="*/ 340039 w 641663"/>
                  <a:gd name="connsiteY17" fmla="*/ 695477 h 704304"/>
                  <a:gd name="connsiteX18" fmla="*/ 549589 w 641663"/>
                  <a:gd name="connsiteY18" fmla="*/ 562127 h 704304"/>
                  <a:gd name="connsiteX19" fmla="*/ 635314 w 641663"/>
                  <a:gd name="connsiteY19" fmla="*/ 371627 h 704304"/>
                  <a:gd name="connsiteX20" fmla="*/ 635314 w 641663"/>
                  <a:gd name="connsiteY20" fmla="*/ 276377 h 704304"/>
                  <a:gd name="connsiteX21" fmla="*/ 635314 w 641663"/>
                  <a:gd name="connsiteY21" fmla="*/ 219227 h 704304"/>
                  <a:gd name="connsiteX22" fmla="*/ 618041 w 641663"/>
                  <a:gd name="connsiteY22" fmla="*/ 197351 h 704304"/>
                  <a:gd name="connsiteX23" fmla="*/ 625789 w 641663"/>
                  <a:gd name="connsiteY23" fmla="*/ 85877 h 704304"/>
                  <a:gd name="connsiteX24" fmla="*/ 559114 w 641663"/>
                  <a:gd name="connsiteY24" fmla="*/ 38252 h 704304"/>
                  <a:gd name="connsiteX25" fmla="*/ 416239 w 641663"/>
                  <a:gd name="connsiteY25" fmla="*/ 152 h 704304"/>
                  <a:gd name="connsiteX0" fmla="*/ 416239 w 641663"/>
                  <a:gd name="connsiteY0" fmla="*/ 489 h 704641"/>
                  <a:gd name="connsiteX1" fmla="*/ 336693 w 641663"/>
                  <a:gd name="connsiteY1" fmla="*/ 17754 h 704641"/>
                  <a:gd name="connsiteX2" fmla="*/ 254314 w 641663"/>
                  <a:gd name="connsiteY2" fmla="*/ 29064 h 704641"/>
                  <a:gd name="connsiteX3" fmla="*/ 101914 w 641663"/>
                  <a:gd name="connsiteY3" fmla="*/ 133839 h 704641"/>
                  <a:gd name="connsiteX4" fmla="*/ 35239 w 641663"/>
                  <a:gd name="connsiteY4" fmla="*/ 224327 h 704641"/>
                  <a:gd name="connsiteX5" fmla="*/ 25714 w 641663"/>
                  <a:gd name="connsiteY5" fmla="*/ 305289 h 704641"/>
                  <a:gd name="connsiteX6" fmla="*/ 92389 w 641663"/>
                  <a:gd name="connsiteY6" fmla="*/ 333864 h 704641"/>
                  <a:gd name="connsiteX7" fmla="*/ 159064 w 641663"/>
                  <a:gd name="connsiteY7" fmla="*/ 238614 h 704641"/>
                  <a:gd name="connsiteX8" fmla="*/ 118401 w 641663"/>
                  <a:gd name="connsiteY8" fmla="*/ 301805 h 704641"/>
                  <a:gd name="connsiteX9" fmla="*/ 4102 w 641663"/>
                  <a:gd name="connsiteY9" fmla="*/ 439918 h 704641"/>
                  <a:gd name="connsiteX10" fmla="*/ 54289 w 641663"/>
                  <a:gd name="connsiteY10" fmla="*/ 533888 h 704641"/>
                  <a:gd name="connsiteX11" fmla="*/ 168589 w 641663"/>
                  <a:gd name="connsiteY11" fmla="*/ 457689 h 704641"/>
                  <a:gd name="connsiteX12" fmla="*/ 78101 w 641663"/>
                  <a:gd name="connsiteY12" fmla="*/ 552939 h 704641"/>
                  <a:gd name="connsiteX13" fmla="*/ 130489 w 641663"/>
                  <a:gd name="connsiteY13" fmla="*/ 638664 h 704641"/>
                  <a:gd name="connsiteX14" fmla="*/ 259076 w 641663"/>
                  <a:gd name="connsiteY14" fmla="*/ 610089 h 704641"/>
                  <a:gd name="connsiteX15" fmla="*/ 311464 w 641663"/>
                  <a:gd name="connsiteY15" fmla="*/ 552939 h 704641"/>
                  <a:gd name="connsiteX16" fmla="*/ 225739 w 641663"/>
                  <a:gd name="connsiteY16" fmla="*/ 676764 h 704641"/>
                  <a:gd name="connsiteX17" fmla="*/ 340039 w 641663"/>
                  <a:gd name="connsiteY17" fmla="*/ 695814 h 704641"/>
                  <a:gd name="connsiteX18" fmla="*/ 549589 w 641663"/>
                  <a:gd name="connsiteY18" fmla="*/ 562464 h 704641"/>
                  <a:gd name="connsiteX19" fmla="*/ 635314 w 641663"/>
                  <a:gd name="connsiteY19" fmla="*/ 371964 h 704641"/>
                  <a:gd name="connsiteX20" fmla="*/ 635314 w 641663"/>
                  <a:gd name="connsiteY20" fmla="*/ 276714 h 704641"/>
                  <a:gd name="connsiteX21" fmla="*/ 635314 w 641663"/>
                  <a:gd name="connsiteY21" fmla="*/ 219564 h 704641"/>
                  <a:gd name="connsiteX22" fmla="*/ 618041 w 641663"/>
                  <a:gd name="connsiteY22" fmla="*/ 197688 h 704641"/>
                  <a:gd name="connsiteX23" fmla="*/ 625789 w 641663"/>
                  <a:gd name="connsiteY23" fmla="*/ 86214 h 704641"/>
                  <a:gd name="connsiteX24" fmla="*/ 559114 w 641663"/>
                  <a:gd name="connsiteY24" fmla="*/ 38589 h 704641"/>
                  <a:gd name="connsiteX25" fmla="*/ 416239 w 641663"/>
                  <a:gd name="connsiteY25" fmla="*/ 489 h 704641"/>
                  <a:gd name="connsiteX0" fmla="*/ 416239 w 641663"/>
                  <a:gd name="connsiteY0" fmla="*/ 1850 h 706002"/>
                  <a:gd name="connsiteX1" fmla="*/ 335783 w 641663"/>
                  <a:gd name="connsiteY1" fmla="*/ 8462 h 706002"/>
                  <a:gd name="connsiteX2" fmla="*/ 254314 w 641663"/>
                  <a:gd name="connsiteY2" fmla="*/ 30425 h 706002"/>
                  <a:gd name="connsiteX3" fmla="*/ 101914 w 641663"/>
                  <a:gd name="connsiteY3" fmla="*/ 135200 h 706002"/>
                  <a:gd name="connsiteX4" fmla="*/ 35239 w 641663"/>
                  <a:gd name="connsiteY4" fmla="*/ 225688 h 706002"/>
                  <a:gd name="connsiteX5" fmla="*/ 25714 w 641663"/>
                  <a:gd name="connsiteY5" fmla="*/ 306650 h 706002"/>
                  <a:gd name="connsiteX6" fmla="*/ 92389 w 641663"/>
                  <a:gd name="connsiteY6" fmla="*/ 335225 h 706002"/>
                  <a:gd name="connsiteX7" fmla="*/ 159064 w 641663"/>
                  <a:gd name="connsiteY7" fmla="*/ 239975 h 706002"/>
                  <a:gd name="connsiteX8" fmla="*/ 118401 w 641663"/>
                  <a:gd name="connsiteY8" fmla="*/ 303166 h 706002"/>
                  <a:gd name="connsiteX9" fmla="*/ 4102 w 641663"/>
                  <a:gd name="connsiteY9" fmla="*/ 441279 h 706002"/>
                  <a:gd name="connsiteX10" fmla="*/ 54289 w 641663"/>
                  <a:gd name="connsiteY10" fmla="*/ 535249 h 706002"/>
                  <a:gd name="connsiteX11" fmla="*/ 168589 w 641663"/>
                  <a:gd name="connsiteY11" fmla="*/ 459050 h 706002"/>
                  <a:gd name="connsiteX12" fmla="*/ 78101 w 641663"/>
                  <a:gd name="connsiteY12" fmla="*/ 554300 h 706002"/>
                  <a:gd name="connsiteX13" fmla="*/ 130489 w 641663"/>
                  <a:gd name="connsiteY13" fmla="*/ 640025 h 706002"/>
                  <a:gd name="connsiteX14" fmla="*/ 259076 w 641663"/>
                  <a:gd name="connsiteY14" fmla="*/ 611450 h 706002"/>
                  <a:gd name="connsiteX15" fmla="*/ 311464 w 641663"/>
                  <a:gd name="connsiteY15" fmla="*/ 554300 h 706002"/>
                  <a:gd name="connsiteX16" fmla="*/ 225739 w 641663"/>
                  <a:gd name="connsiteY16" fmla="*/ 678125 h 706002"/>
                  <a:gd name="connsiteX17" fmla="*/ 340039 w 641663"/>
                  <a:gd name="connsiteY17" fmla="*/ 697175 h 706002"/>
                  <a:gd name="connsiteX18" fmla="*/ 549589 w 641663"/>
                  <a:gd name="connsiteY18" fmla="*/ 563825 h 706002"/>
                  <a:gd name="connsiteX19" fmla="*/ 635314 w 641663"/>
                  <a:gd name="connsiteY19" fmla="*/ 373325 h 706002"/>
                  <a:gd name="connsiteX20" fmla="*/ 635314 w 641663"/>
                  <a:gd name="connsiteY20" fmla="*/ 278075 h 706002"/>
                  <a:gd name="connsiteX21" fmla="*/ 635314 w 641663"/>
                  <a:gd name="connsiteY21" fmla="*/ 220925 h 706002"/>
                  <a:gd name="connsiteX22" fmla="*/ 618041 w 641663"/>
                  <a:gd name="connsiteY22" fmla="*/ 199049 h 706002"/>
                  <a:gd name="connsiteX23" fmla="*/ 625789 w 641663"/>
                  <a:gd name="connsiteY23" fmla="*/ 87575 h 706002"/>
                  <a:gd name="connsiteX24" fmla="*/ 559114 w 641663"/>
                  <a:gd name="connsiteY24" fmla="*/ 39950 h 706002"/>
                  <a:gd name="connsiteX25" fmla="*/ 416239 w 641663"/>
                  <a:gd name="connsiteY25" fmla="*/ 1850 h 706002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5314 w 641663"/>
                  <a:gd name="connsiteY21" fmla="*/ 224193 h 709270"/>
                  <a:gd name="connsiteX22" fmla="*/ 618041 w 641663"/>
                  <a:gd name="connsiteY22" fmla="*/ 202317 h 709270"/>
                  <a:gd name="connsiteX23" fmla="*/ 625789 w 641663"/>
                  <a:gd name="connsiteY23" fmla="*/ 90843 h 709270"/>
                  <a:gd name="connsiteX24" fmla="*/ 559114 w 641663"/>
                  <a:gd name="connsiteY24" fmla="*/ 43218 h 709270"/>
                  <a:gd name="connsiteX25" fmla="*/ 486463 w 641663"/>
                  <a:gd name="connsiteY25" fmla="*/ 1463 h 709270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5314 w 641663"/>
                  <a:gd name="connsiteY21" fmla="*/ 224193 h 709270"/>
                  <a:gd name="connsiteX22" fmla="*/ 625789 w 641663"/>
                  <a:gd name="connsiteY22" fmla="*/ 90843 h 709270"/>
                  <a:gd name="connsiteX23" fmla="*/ 559114 w 641663"/>
                  <a:gd name="connsiteY23" fmla="*/ 43218 h 709270"/>
                  <a:gd name="connsiteX24" fmla="*/ 486463 w 641663"/>
                  <a:gd name="connsiteY24" fmla="*/ 1463 h 709270"/>
                  <a:gd name="connsiteX0" fmla="*/ 486463 w 641663"/>
                  <a:gd name="connsiteY0" fmla="*/ 1463 h 709270"/>
                  <a:gd name="connsiteX1" fmla="*/ 335783 w 641663"/>
                  <a:gd name="connsiteY1" fmla="*/ 11730 h 709270"/>
                  <a:gd name="connsiteX2" fmla="*/ 254314 w 641663"/>
                  <a:gd name="connsiteY2" fmla="*/ 33693 h 709270"/>
                  <a:gd name="connsiteX3" fmla="*/ 101914 w 641663"/>
                  <a:gd name="connsiteY3" fmla="*/ 138468 h 709270"/>
                  <a:gd name="connsiteX4" fmla="*/ 35239 w 641663"/>
                  <a:gd name="connsiteY4" fmla="*/ 228956 h 709270"/>
                  <a:gd name="connsiteX5" fmla="*/ 25714 w 641663"/>
                  <a:gd name="connsiteY5" fmla="*/ 309918 h 709270"/>
                  <a:gd name="connsiteX6" fmla="*/ 92389 w 641663"/>
                  <a:gd name="connsiteY6" fmla="*/ 338493 h 709270"/>
                  <a:gd name="connsiteX7" fmla="*/ 159064 w 641663"/>
                  <a:gd name="connsiteY7" fmla="*/ 243243 h 709270"/>
                  <a:gd name="connsiteX8" fmla="*/ 118401 w 641663"/>
                  <a:gd name="connsiteY8" fmla="*/ 306434 h 709270"/>
                  <a:gd name="connsiteX9" fmla="*/ 4102 w 641663"/>
                  <a:gd name="connsiteY9" fmla="*/ 444547 h 709270"/>
                  <a:gd name="connsiteX10" fmla="*/ 54289 w 641663"/>
                  <a:gd name="connsiteY10" fmla="*/ 538517 h 709270"/>
                  <a:gd name="connsiteX11" fmla="*/ 168589 w 641663"/>
                  <a:gd name="connsiteY11" fmla="*/ 462318 h 709270"/>
                  <a:gd name="connsiteX12" fmla="*/ 78101 w 641663"/>
                  <a:gd name="connsiteY12" fmla="*/ 557568 h 709270"/>
                  <a:gd name="connsiteX13" fmla="*/ 130489 w 641663"/>
                  <a:gd name="connsiteY13" fmla="*/ 643293 h 709270"/>
                  <a:gd name="connsiteX14" fmla="*/ 259076 w 641663"/>
                  <a:gd name="connsiteY14" fmla="*/ 614718 h 709270"/>
                  <a:gd name="connsiteX15" fmla="*/ 311464 w 641663"/>
                  <a:gd name="connsiteY15" fmla="*/ 557568 h 709270"/>
                  <a:gd name="connsiteX16" fmla="*/ 225739 w 641663"/>
                  <a:gd name="connsiteY16" fmla="*/ 681393 h 709270"/>
                  <a:gd name="connsiteX17" fmla="*/ 340039 w 641663"/>
                  <a:gd name="connsiteY17" fmla="*/ 700443 h 709270"/>
                  <a:gd name="connsiteX18" fmla="*/ 549589 w 641663"/>
                  <a:gd name="connsiteY18" fmla="*/ 567093 h 709270"/>
                  <a:gd name="connsiteX19" fmla="*/ 635314 w 641663"/>
                  <a:gd name="connsiteY19" fmla="*/ 376593 h 709270"/>
                  <a:gd name="connsiteX20" fmla="*/ 635314 w 641663"/>
                  <a:gd name="connsiteY20" fmla="*/ 281343 h 709270"/>
                  <a:gd name="connsiteX21" fmla="*/ 633947 w 641663"/>
                  <a:gd name="connsiteY21" fmla="*/ 208216 h 709270"/>
                  <a:gd name="connsiteX22" fmla="*/ 625789 w 641663"/>
                  <a:gd name="connsiteY22" fmla="*/ 90843 h 709270"/>
                  <a:gd name="connsiteX23" fmla="*/ 559114 w 641663"/>
                  <a:gd name="connsiteY23" fmla="*/ 43218 h 709270"/>
                  <a:gd name="connsiteX24" fmla="*/ 486463 w 641663"/>
                  <a:gd name="connsiteY24" fmla="*/ 1463 h 709270"/>
                  <a:gd name="connsiteX0" fmla="*/ 486463 w 639618"/>
                  <a:gd name="connsiteY0" fmla="*/ 1463 h 709270"/>
                  <a:gd name="connsiteX1" fmla="*/ 335783 w 639618"/>
                  <a:gd name="connsiteY1" fmla="*/ 11730 h 709270"/>
                  <a:gd name="connsiteX2" fmla="*/ 254314 w 639618"/>
                  <a:gd name="connsiteY2" fmla="*/ 33693 h 709270"/>
                  <a:gd name="connsiteX3" fmla="*/ 101914 w 639618"/>
                  <a:gd name="connsiteY3" fmla="*/ 138468 h 709270"/>
                  <a:gd name="connsiteX4" fmla="*/ 35239 w 639618"/>
                  <a:gd name="connsiteY4" fmla="*/ 228956 h 709270"/>
                  <a:gd name="connsiteX5" fmla="*/ 25714 w 639618"/>
                  <a:gd name="connsiteY5" fmla="*/ 309918 h 709270"/>
                  <a:gd name="connsiteX6" fmla="*/ 92389 w 639618"/>
                  <a:gd name="connsiteY6" fmla="*/ 338493 h 709270"/>
                  <a:gd name="connsiteX7" fmla="*/ 159064 w 639618"/>
                  <a:gd name="connsiteY7" fmla="*/ 243243 h 709270"/>
                  <a:gd name="connsiteX8" fmla="*/ 118401 w 639618"/>
                  <a:gd name="connsiteY8" fmla="*/ 306434 h 709270"/>
                  <a:gd name="connsiteX9" fmla="*/ 4102 w 639618"/>
                  <a:gd name="connsiteY9" fmla="*/ 444547 h 709270"/>
                  <a:gd name="connsiteX10" fmla="*/ 54289 w 639618"/>
                  <a:gd name="connsiteY10" fmla="*/ 538517 h 709270"/>
                  <a:gd name="connsiteX11" fmla="*/ 168589 w 639618"/>
                  <a:gd name="connsiteY11" fmla="*/ 462318 h 709270"/>
                  <a:gd name="connsiteX12" fmla="*/ 78101 w 639618"/>
                  <a:gd name="connsiteY12" fmla="*/ 557568 h 709270"/>
                  <a:gd name="connsiteX13" fmla="*/ 130489 w 639618"/>
                  <a:gd name="connsiteY13" fmla="*/ 643293 h 709270"/>
                  <a:gd name="connsiteX14" fmla="*/ 259076 w 639618"/>
                  <a:gd name="connsiteY14" fmla="*/ 614718 h 709270"/>
                  <a:gd name="connsiteX15" fmla="*/ 311464 w 639618"/>
                  <a:gd name="connsiteY15" fmla="*/ 557568 h 709270"/>
                  <a:gd name="connsiteX16" fmla="*/ 225739 w 639618"/>
                  <a:gd name="connsiteY16" fmla="*/ 681393 h 709270"/>
                  <a:gd name="connsiteX17" fmla="*/ 340039 w 639618"/>
                  <a:gd name="connsiteY17" fmla="*/ 700443 h 709270"/>
                  <a:gd name="connsiteX18" fmla="*/ 549589 w 639618"/>
                  <a:gd name="connsiteY18" fmla="*/ 567093 h 709270"/>
                  <a:gd name="connsiteX19" fmla="*/ 635314 w 639618"/>
                  <a:gd name="connsiteY19" fmla="*/ 376593 h 709270"/>
                  <a:gd name="connsiteX20" fmla="*/ 627677 w 639618"/>
                  <a:gd name="connsiteY20" fmla="*/ 314238 h 709270"/>
                  <a:gd name="connsiteX21" fmla="*/ 633947 w 639618"/>
                  <a:gd name="connsiteY21" fmla="*/ 208216 h 709270"/>
                  <a:gd name="connsiteX22" fmla="*/ 625789 w 639618"/>
                  <a:gd name="connsiteY22" fmla="*/ 90843 h 709270"/>
                  <a:gd name="connsiteX23" fmla="*/ 559114 w 639618"/>
                  <a:gd name="connsiteY23" fmla="*/ 43218 h 709270"/>
                  <a:gd name="connsiteX24" fmla="*/ 486463 w 639618"/>
                  <a:gd name="connsiteY24" fmla="*/ 1463 h 709270"/>
                  <a:gd name="connsiteX0" fmla="*/ 486463 w 634072"/>
                  <a:gd name="connsiteY0" fmla="*/ 1463 h 709270"/>
                  <a:gd name="connsiteX1" fmla="*/ 335783 w 634072"/>
                  <a:gd name="connsiteY1" fmla="*/ 11730 h 709270"/>
                  <a:gd name="connsiteX2" fmla="*/ 254314 w 634072"/>
                  <a:gd name="connsiteY2" fmla="*/ 33693 h 709270"/>
                  <a:gd name="connsiteX3" fmla="*/ 101914 w 634072"/>
                  <a:gd name="connsiteY3" fmla="*/ 138468 h 709270"/>
                  <a:gd name="connsiteX4" fmla="*/ 35239 w 634072"/>
                  <a:gd name="connsiteY4" fmla="*/ 228956 h 709270"/>
                  <a:gd name="connsiteX5" fmla="*/ 25714 w 634072"/>
                  <a:gd name="connsiteY5" fmla="*/ 309918 h 709270"/>
                  <a:gd name="connsiteX6" fmla="*/ 92389 w 634072"/>
                  <a:gd name="connsiteY6" fmla="*/ 338493 h 709270"/>
                  <a:gd name="connsiteX7" fmla="*/ 159064 w 634072"/>
                  <a:gd name="connsiteY7" fmla="*/ 243243 h 709270"/>
                  <a:gd name="connsiteX8" fmla="*/ 118401 w 634072"/>
                  <a:gd name="connsiteY8" fmla="*/ 306434 h 709270"/>
                  <a:gd name="connsiteX9" fmla="*/ 4102 w 634072"/>
                  <a:gd name="connsiteY9" fmla="*/ 444547 h 709270"/>
                  <a:gd name="connsiteX10" fmla="*/ 54289 w 634072"/>
                  <a:gd name="connsiteY10" fmla="*/ 538517 h 709270"/>
                  <a:gd name="connsiteX11" fmla="*/ 168589 w 634072"/>
                  <a:gd name="connsiteY11" fmla="*/ 462318 h 709270"/>
                  <a:gd name="connsiteX12" fmla="*/ 78101 w 634072"/>
                  <a:gd name="connsiteY12" fmla="*/ 557568 h 709270"/>
                  <a:gd name="connsiteX13" fmla="*/ 130489 w 634072"/>
                  <a:gd name="connsiteY13" fmla="*/ 643293 h 709270"/>
                  <a:gd name="connsiteX14" fmla="*/ 259076 w 634072"/>
                  <a:gd name="connsiteY14" fmla="*/ 614718 h 709270"/>
                  <a:gd name="connsiteX15" fmla="*/ 311464 w 634072"/>
                  <a:gd name="connsiteY15" fmla="*/ 557568 h 709270"/>
                  <a:gd name="connsiteX16" fmla="*/ 225739 w 634072"/>
                  <a:gd name="connsiteY16" fmla="*/ 681393 h 709270"/>
                  <a:gd name="connsiteX17" fmla="*/ 340039 w 634072"/>
                  <a:gd name="connsiteY17" fmla="*/ 700443 h 709270"/>
                  <a:gd name="connsiteX18" fmla="*/ 549589 w 634072"/>
                  <a:gd name="connsiteY18" fmla="*/ 567093 h 709270"/>
                  <a:gd name="connsiteX19" fmla="*/ 619759 w 634072"/>
                  <a:gd name="connsiteY19" fmla="*/ 377997 h 709270"/>
                  <a:gd name="connsiteX20" fmla="*/ 627677 w 634072"/>
                  <a:gd name="connsiteY20" fmla="*/ 314238 h 709270"/>
                  <a:gd name="connsiteX21" fmla="*/ 633947 w 634072"/>
                  <a:gd name="connsiteY21" fmla="*/ 208216 h 709270"/>
                  <a:gd name="connsiteX22" fmla="*/ 625789 w 634072"/>
                  <a:gd name="connsiteY22" fmla="*/ 90843 h 709270"/>
                  <a:gd name="connsiteX23" fmla="*/ 559114 w 634072"/>
                  <a:gd name="connsiteY23" fmla="*/ 43218 h 709270"/>
                  <a:gd name="connsiteX24" fmla="*/ 486463 w 634072"/>
                  <a:gd name="connsiteY24" fmla="*/ 1463 h 709270"/>
                  <a:gd name="connsiteX0" fmla="*/ 486463 w 634072"/>
                  <a:gd name="connsiteY0" fmla="*/ 3196 h 711003"/>
                  <a:gd name="connsiteX1" fmla="*/ 353475 w 634072"/>
                  <a:gd name="connsiteY1" fmla="*/ 6498 h 711003"/>
                  <a:gd name="connsiteX2" fmla="*/ 254314 w 634072"/>
                  <a:gd name="connsiteY2" fmla="*/ 35426 h 711003"/>
                  <a:gd name="connsiteX3" fmla="*/ 101914 w 634072"/>
                  <a:gd name="connsiteY3" fmla="*/ 140201 h 711003"/>
                  <a:gd name="connsiteX4" fmla="*/ 35239 w 634072"/>
                  <a:gd name="connsiteY4" fmla="*/ 230689 h 711003"/>
                  <a:gd name="connsiteX5" fmla="*/ 25714 w 634072"/>
                  <a:gd name="connsiteY5" fmla="*/ 311651 h 711003"/>
                  <a:gd name="connsiteX6" fmla="*/ 92389 w 634072"/>
                  <a:gd name="connsiteY6" fmla="*/ 340226 h 711003"/>
                  <a:gd name="connsiteX7" fmla="*/ 159064 w 634072"/>
                  <a:gd name="connsiteY7" fmla="*/ 244976 h 711003"/>
                  <a:gd name="connsiteX8" fmla="*/ 118401 w 634072"/>
                  <a:gd name="connsiteY8" fmla="*/ 308167 h 711003"/>
                  <a:gd name="connsiteX9" fmla="*/ 4102 w 634072"/>
                  <a:gd name="connsiteY9" fmla="*/ 446280 h 711003"/>
                  <a:gd name="connsiteX10" fmla="*/ 54289 w 634072"/>
                  <a:gd name="connsiteY10" fmla="*/ 540250 h 711003"/>
                  <a:gd name="connsiteX11" fmla="*/ 168589 w 634072"/>
                  <a:gd name="connsiteY11" fmla="*/ 464051 h 711003"/>
                  <a:gd name="connsiteX12" fmla="*/ 78101 w 634072"/>
                  <a:gd name="connsiteY12" fmla="*/ 559301 h 711003"/>
                  <a:gd name="connsiteX13" fmla="*/ 130489 w 634072"/>
                  <a:gd name="connsiteY13" fmla="*/ 645026 h 711003"/>
                  <a:gd name="connsiteX14" fmla="*/ 259076 w 634072"/>
                  <a:gd name="connsiteY14" fmla="*/ 616451 h 711003"/>
                  <a:gd name="connsiteX15" fmla="*/ 311464 w 634072"/>
                  <a:gd name="connsiteY15" fmla="*/ 559301 h 711003"/>
                  <a:gd name="connsiteX16" fmla="*/ 225739 w 634072"/>
                  <a:gd name="connsiteY16" fmla="*/ 683126 h 711003"/>
                  <a:gd name="connsiteX17" fmla="*/ 340039 w 634072"/>
                  <a:gd name="connsiteY17" fmla="*/ 702176 h 711003"/>
                  <a:gd name="connsiteX18" fmla="*/ 549589 w 634072"/>
                  <a:gd name="connsiteY18" fmla="*/ 568826 h 711003"/>
                  <a:gd name="connsiteX19" fmla="*/ 619759 w 634072"/>
                  <a:gd name="connsiteY19" fmla="*/ 379730 h 711003"/>
                  <a:gd name="connsiteX20" fmla="*/ 627677 w 634072"/>
                  <a:gd name="connsiteY20" fmla="*/ 315971 h 711003"/>
                  <a:gd name="connsiteX21" fmla="*/ 633947 w 634072"/>
                  <a:gd name="connsiteY21" fmla="*/ 209949 h 711003"/>
                  <a:gd name="connsiteX22" fmla="*/ 625789 w 634072"/>
                  <a:gd name="connsiteY22" fmla="*/ 92576 h 711003"/>
                  <a:gd name="connsiteX23" fmla="*/ 559114 w 634072"/>
                  <a:gd name="connsiteY23" fmla="*/ 44951 h 711003"/>
                  <a:gd name="connsiteX24" fmla="*/ 486463 w 634072"/>
                  <a:gd name="connsiteY24" fmla="*/ 3196 h 711003"/>
                  <a:gd name="connsiteX0" fmla="*/ 486463 w 634072"/>
                  <a:gd name="connsiteY0" fmla="*/ 10201 h 718008"/>
                  <a:gd name="connsiteX1" fmla="*/ 353475 w 634072"/>
                  <a:gd name="connsiteY1" fmla="*/ 13503 h 718008"/>
                  <a:gd name="connsiteX2" fmla="*/ 254314 w 634072"/>
                  <a:gd name="connsiteY2" fmla="*/ 42431 h 718008"/>
                  <a:gd name="connsiteX3" fmla="*/ 101914 w 634072"/>
                  <a:gd name="connsiteY3" fmla="*/ 147206 h 718008"/>
                  <a:gd name="connsiteX4" fmla="*/ 35239 w 634072"/>
                  <a:gd name="connsiteY4" fmla="*/ 237694 h 718008"/>
                  <a:gd name="connsiteX5" fmla="*/ 25714 w 634072"/>
                  <a:gd name="connsiteY5" fmla="*/ 318656 h 718008"/>
                  <a:gd name="connsiteX6" fmla="*/ 92389 w 634072"/>
                  <a:gd name="connsiteY6" fmla="*/ 347231 h 718008"/>
                  <a:gd name="connsiteX7" fmla="*/ 159064 w 634072"/>
                  <a:gd name="connsiteY7" fmla="*/ 251981 h 718008"/>
                  <a:gd name="connsiteX8" fmla="*/ 118401 w 634072"/>
                  <a:gd name="connsiteY8" fmla="*/ 315172 h 718008"/>
                  <a:gd name="connsiteX9" fmla="*/ 4102 w 634072"/>
                  <a:gd name="connsiteY9" fmla="*/ 453285 h 718008"/>
                  <a:gd name="connsiteX10" fmla="*/ 54289 w 634072"/>
                  <a:gd name="connsiteY10" fmla="*/ 547255 h 718008"/>
                  <a:gd name="connsiteX11" fmla="*/ 168589 w 634072"/>
                  <a:gd name="connsiteY11" fmla="*/ 471056 h 718008"/>
                  <a:gd name="connsiteX12" fmla="*/ 78101 w 634072"/>
                  <a:gd name="connsiteY12" fmla="*/ 566306 h 718008"/>
                  <a:gd name="connsiteX13" fmla="*/ 130489 w 634072"/>
                  <a:gd name="connsiteY13" fmla="*/ 652031 h 718008"/>
                  <a:gd name="connsiteX14" fmla="*/ 259076 w 634072"/>
                  <a:gd name="connsiteY14" fmla="*/ 623456 h 718008"/>
                  <a:gd name="connsiteX15" fmla="*/ 311464 w 634072"/>
                  <a:gd name="connsiteY15" fmla="*/ 566306 h 718008"/>
                  <a:gd name="connsiteX16" fmla="*/ 225739 w 634072"/>
                  <a:gd name="connsiteY16" fmla="*/ 690131 h 718008"/>
                  <a:gd name="connsiteX17" fmla="*/ 340039 w 634072"/>
                  <a:gd name="connsiteY17" fmla="*/ 709181 h 718008"/>
                  <a:gd name="connsiteX18" fmla="*/ 549589 w 634072"/>
                  <a:gd name="connsiteY18" fmla="*/ 575831 h 718008"/>
                  <a:gd name="connsiteX19" fmla="*/ 619759 w 634072"/>
                  <a:gd name="connsiteY19" fmla="*/ 386735 h 718008"/>
                  <a:gd name="connsiteX20" fmla="*/ 627677 w 634072"/>
                  <a:gd name="connsiteY20" fmla="*/ 322976 h 718008"/>
                  <a:gd name="connsiteX21" fmla="*/ 633947 w 634072"/>
                  <a:gd name="connsiteY21" fmla="*/ 216954 h 718008"/>
                  <a:gd name="connsiteX22" fmla="*/ 625789 w 634072"/>
                  <a:gd name="connsiteY22" fmla="*/ 99581 h 718008"/>
                  <a:gd name="connsiteX23" fmla="*/ 559114 w 634072"/>
                  <a:gd name="connsiteY23" fmla="*/ 51956 h 718008"/>
                  <a:gd name="connsiteX24" fmla="*/ 486463 w 634072"/>
                  <a:gd name="connsiteY24" fmla="*/ 10201 h 718008"/>
                  <a:gd name="connsiteX0" fmla="*/ 486463 w 634072"/>
                  <a:gd name="connsiteY0" fmla="*/ 3374 h 711181"/>
                  <a:gd name="connsiteX1" fmla="*/ 353475 w 634072"/>
                  <a:gd name="connsiteY1" fmla="*/ 6676 h 711181"/>
                  <a:gd name="connsiteX2" fmla="*/ 254314 w 634072"/>
                  <a:gd name="connsiteY2" fmla="*/ 35604 h 711181"/>
                  <a:gd name="connsiteX3" fmla="*/ 101914 w 634072"/>
                  <a:gd name="connsiteY3" fmla="*/ 140379 h 711181"/>
                  <a:gd name="connsiteX4" fmla="*/ 35239 w 634072"/>
                  <a:gd name="connsiteY4" fmla="*/ 230867 h 711181"/>
                  <a:gd name="connsiteX5" fmla="*/ 25714 w 634072"/>
                  <a:gd name="connsiteY5" fmla="*/ 311829 h 711181"/>
                  <a:gd name="connsiteX6" fmla="*/ 92389 w 634072"/>
                  <a:gd name="connsiteY6" fmla="*/ 340404 h 711181"/>
                  <a:gd name="connsiteX7" fmla="*/ 159064 w 634072"/>
                  <a:gd name="connsiteY7" fmla="*/ 245154 h 711181"/>
                  <a:gd name="connsiteX8" fmla="*/ 118401 w 634072"/>
                  <a:gd name="connsiteY8" fmla="*/ 308345 h 711181"/>
                  <a:gd name="connsiteX9" fmla="*/ 4102 w 634072"/>
                  <a:gd name="connsiteY9" fmla="*/ 446458 h 711181"/>
                  <a:gd name="connsiteX10" fmla="*/ 54289 w 634072"/>
                  <a:gd name="connsiteY10" fmla="*/ 540428 h 711181"/>
                  <a:gd name="connsiteX11" fmla="*/ 168589 w 634072"/>
                  <a:gd name="connsiteY11" fmla="*/ 464229 h 711181"/>
                  <a:gd name="connsiteX12" fmla="*/ 78101 w 634072"/>
                  <a:gd name="connsiteY12" fmla="*/ 559479 h 711181"/>
                  <a:gd name="connsiteX13" fmla="*/ 130489 w 634072"/>
                  <a:gd name="connsiteY13" fmla="*/ 645204 h 711181"/>
                  <a:gd name="connsiteX14" fmla="*/ 259076 w 634072"/>
                  <a:gd name="connsiteY14" fmla="*/ 616629 h 711181"/>
                  <a:gd name="connsiteX15" fmla="*/ 311464 w 634072"/>
                  <a:gd name="connsiteY15" fmla="*/ 559479 h 711181"/>
                  <a:gd name="connsiteX16" fmla="*/ 225739 w 634072"/>
                  <a:gd name="connsiteY16" fmla="*/ 683304 h 711181"/>
                  <a:gd name="connsiteX17" fmla="*/ 340039 w 634072"/>
                  <a:gd name="connsiteY17" fmla="*/ 702354 h 711181"/>
                  <a:gd name="connsiteX18" fmla="*/ 549589 w 634072"/>
                  <a:gd name="connsiteY18" fmla="*/ 569004 h 711181"/>
                  <a:gd name="connsiteX19" fmla="*/ 619759 w 634072"/>
                  <a:gd name="connsiteY19" fmla="*/ 379908 h 711181"/>
                  <a:gd name="connsiteX20" fmla="*/ 627677 w 634072"/>
                  <a:gd name="connsiteY20" fmla="*/ 316149 h 711181"/>
                  <a:gd name="connsiteX21" fmla="*/ 633947 w 634072"/>
                  <a:gd name="connsiteY21" fmla="*/ 210127 h 711181"/>
                  <a:gd name="connsiteX22" fmla="*/ 625789 w 634072"/>
                  <a:gd name="connsiteY22" fmla="*/ 92754 h 711181"/>
                  <a:gd name="connsiteX23" fmla="*/ 559114 w 634072"/>
                  <a:gd name="connsiteY23" fmla="*/ 45129 h 711181"/>
                  <a:gd name="connsiteX24" fmla="*/ 486463 w 634072"/>
                  <a:gd name="connsiteY24" fmla="*/ 3374 h 711181"/>
                  <a:gd name="connsiteX0" fmla="*/ 486463 w 634072"/>
                  <a:gd name="connsiteY0" fmla="*/ 5125 h 712932"/>
                  <a:gd name="connsiteX1" fmla="*/ 353475 w 634072"/>
                  <a:gd name="connsiteY1" fmla="*/ 8427 h 712932"/>
                  <a:gd name="connsiteX2" fmla="*/ 254314 w 634072"/>
                  <a:gd name="connsiteY2" fmla="*/ 37355 h 712932"/>
                  <a:gd name="connsiteX3" fmla="*/ 101914 w 634072"/>
                  <a:gd name="connsiteY3" fmla="*/ 142130 h 712932"/>
                  <a:gd name="connsiteX4" fmla="*/ 35239 w 634072"/>
                  <a:gd name="connsiteY4" fmla="*/ 232618 h 712932"/>
                  <a:gd name="connsiteX5" fmla="*/ 25714 w 634072"/>
                  <a:gd name="connsiteY5" fmla="*/ 313580 h 712932"/>
                  <a:gd name="connsiteX6" fmla="*/ 92389 w 634072"/>
                  <a:gd name="connsiteY6" fmla="*/ 342155 h 712932"/>
                  <a:gd name="connsiteX7" fmla="*/ 159064 w 634072"/>
                  <a:gd name="connsiteY7" fmla="*/ 246905 h 712932"/>
                  <a:gd name="connsiteX8" fmla="*/ 118401 w 634072"/>
                  <a:gd name="connsiteY8" fmla="*/ 310096 h 712932"/>
                  <a:gd name="connsiteX9" fmla="*/ 4102 w 634072"/>
                  <a:gd name="connsiteY9" fmla="*/ 448209 h 712932"/>
                  <a:gd name="connsiteX10" fmla="*/ 54289 w 634072"/>
                  <a:gd name="connsiteY10" fmla="*/ 542179 h 712932"/>
                  <a:gd name="connsiteX11" fmla="*/ 168589 w 634072"/>
                  <a:gd name="connsiteY11" fmla="*/ 465980 h 712932"/>
                  <a:gd name="connsiteX12" fmla="*/ 78101 w 634072"/>
                  <a:gd name="connsiteY12" fmla="*/ 561230 h 712932"/>
                  <a:gd name="connsiteX13" fmla="*/ 130489 w 634072"/>
                  <a:gd name="connsiteY13" fmla="*/ 646955 h 712932"/>
                  <a:gd name="connsiteX14" fmla="*/ 259076 w 634072"/>
                  <a:gd name="connsiteY14" fmla="*/ 618380 h 712932"/>
                  <a:gd name="connsiteX15" fmla="*/ 311464 w 634072"/>
                  <a:gd name="connsiteY15" fmla="*/ 561230 h 712932"/>
                  <a:gd name="connsiteX16" fmla="*/ 225739 w 634072"/>
                  <a:gd name="connsiteY16" fmla="*/ 685055 h 712932"/>
                  <a:gd name="connsiteX17" fmla="*/ 340039 w 634072"/>
                  <a:gd name="connsiteY17" fmla="*/ 704105 h 712932"/>
                  <a:gd name="connsiteX18" fmla="*/ 549589 w 634072"/>
                  <a:gd name="connsiteY18" fmla="*/ 570755 h 712932"/>
                  <a:gd name="connsiteX19" fmla="*/ 619759 w 634072"/>
                  <a:gd name="connsiteY19" fmla="*/ 381659 h 712932"/>
                  <a:gd name="connsiteX20" fmla="*/ 627677 w 634072"/>
                  <a:gd name="connsiteY20" fmla="*/ 317900 h 712932"/>
                  <a:gd name="connsiteX21" fmla="*/ 633947 w 634072"/>
                  <a:gd name="connsiteY21" fmla="*/ 211878 h 712932"/>
                  <a:gd name="connsiteX22" fmla="*/ 625789 w 634072"/>
                  <a:gd name="connsiteY22" fmla="*/ 94505 h 712932"/>
                  <a:gd name="connsiteX23" fmla="*/ 559114 w 634072"/>
                  <a:gd name="connsiteY23" fmla="*/ 46880 h 712932"/>
                  <a:gd name="connsiteX24" fmla="*/ 486463 w 634072"/>
                  <a:gd name="connsiteY24" fmla="*/ 5125 h 71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34072" h="712932">
                    <a:moveTo>
                      <a:pt x="486463" y="5125"/>
                    </a:moveTo>
                    <a:cubicBezTo>
                      <a:pt x="452190" y="-1284"/>
                      <a:pt x="402079" y="-3208"/>
                      <a:pt x="353475" y="8427"/>
                    </a:cubicBezTo>
                    <a:cubicBezTo>
                      <a:pt x="304871" y="20062"/>
                      <a:pt x="296241" y="15071"/>
                      <a:pt x="254314" y="37355"/>
                    </a:cubicBezTo>
                    <a:cubicBezTo>
                      <a:pt x="212387" y="59639"/>
                      <a:pt x="138426" y="109586"/>
                      <a:pt x="101914" y="142130"/>
                    </a:cubicBezTo>
                    <a:cubicBezTo>
                      <a:pt x="65402" y="174674"/>
                      <a:pt x="47939" y="204043"/>
                      <a:pt x="35239" y="232618"/>
                    </a:cubicBezTo>
                    <a:cubicBezTo>
                      <a:pt x="22539" y="261193"/>
                      <a:pt x="16189" y="295324"/>
                      <a:pt x="25714" y="313580"/>
                    </a:cubicBezTo>
                    <a:cubicBezTo>
                      <a:pt x="35239" y="331836"/>
                      <a:pt x="70164" y="353267"/>
                      <a:pt x="92389" y="342155"/>
                    </a:cubicBezTo>
                    <a:cubicBezTo>
                      <a:pt x="114614" y="331043"/>
                      <a:pt x="154729" y="252248"/>
                      <a:pt x="159064" y="246905"/>
                    </a:cubicBezTo>
                    <a:cubicBezTo>
                      <a:pt x="163399" y="241562"/>
                      <a:pt x="142641" y="291627"/>
                      <a:pt x="118401" y="310096"/>
                    </a:cubicBezTo>
                    <a:cubicBezTo>
                      <a:pt x="94161" y="328566"/>
                      <a:pt x="21137" y="411910"/>
                      <a:pt x="4102" y="448209"/>
                    </a:cubicBezTo>
                    <a:cubicBezTo>
                      <a:pt x="-12933" y="484508"/>
                      <a:pt x="26874" y="539217"/>
                      <a:pt x="54289" y="542179"/>
                    </a:cubicBezTo>
                    <a:cubicBezTo>
                      <a:pt x="81704" y="545141"/>
                      <a:pt x="164620" y="462805"/>
                      <a:pt x="168589" y="465980"/>
                    </a:cubicBezTo>
                    <a:cubicBezTo>
                      <a:pt x="172558" y="469155"/>
                      <a:pt x="84451" y="531068"/>
                      <a:pt x="78101" y="561230"/>
                    </a:cubicBezTo>
                    <a:cubicBezTo>
                      <a:pt x="71751" y="591392"/>
                      <a:pt x="100327" y="637430"/>
                      <a:pt x="130489" y="646955"/>
                    </a:cubicBezTo>
                    <a:cubicBezTo>
                      <a:pt x="160651" y="656480"/>
                      <a:pt x="228914" y="632667"/>
                      <a:pt x="259076" y="618380"/>
                    </a:cubicBezTo>
                    <a:cubicBezTo>
                      <a:pt x="289238" y="604093"/>
                      <a:pt x="317020" y="550118"/>
                      <a:pt x="311464" y="561230"/>
                    </a:cubicBezTo>
                    <a:cubicBezTo>
                      <a:pt x="305908" y="572343"/>
                      <a:pt x="220977" y="661243"/>
                      <a:pt x="225739" y="685055"/>
                    </a:cubicBezTo>
                    <a:cubicBezTo>
                      <a:pt x="230501" y="708867"/>
                      <a:pt x="286064" y="723155"/>
                      <a:pt x="340039" y="704105"/>
                    </a:cubicBezTo>
                    <a:cubicBezTo>
                      <a:pt x="394014" y="685055"/>
                      <a:pt x="502969" y="624496"/>
                      <a:pt x="549589" y="570755"/>
                    </a:cubicBezTo>
                    <a:cubicBezTo>
                      <a:pt x="596209" y="517014"/>
                      <a:pt x="606744" y="423802"/>
                      <a:pt x="619759" y="381659"/>
                    </a:cubicBezTo>
                    <a:cubicBezTo>
                      <a:pt x="632774" y="339517"/>
                      <a:pt x="627677" y="317900"/>
                      <a:pt x="627677" y="317900"/>
                    </a:cubicBezTo>
                    <a:cubicBezTo>
                      <a:pt x="627221" y="293524"/>
                      <a:pt x="634403" y="236254"/>
                      <a:pt x="633947" y="211878"/>
                    </a:cubicBezTo>
                    <a:cubicBezTo>
                      <a:pt x="632359" y="180128"/>
                      <a:pt x="638489" y="124668"/>
                      <a:pt x="625789" y="94505"/>
                    </a:cubicBezTo>
                    <a:cubicBezTo>
                      <a:pt x="613089" y="64343"/>
                      <a:pt x="582335" y="61777"/>
                      <a:pt x="559114" y="46880"/>
                    </a:cubicBezTo>
                    <a:cubicBezTo>
                      <a:pt x="535893" y="31983"/>
                      <a:pt x="520736" y="11534"/>
                      <a:pt x="486463" y="5125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1E5AC72-54E7-09B7-5E09-4CDB9223CA61}"/>
                </a:ext>
              </a:extLst>
            </p:cNvPr>
            <p:cNvSpPr/>
            <p:nvPr/>
          </p:nvSpPr>
          <p:spPr>
            <a:xfrm rot="4165225">
              <a:off x="2257005" y="4796324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3" name="mouthalex">
            <a:hlinkClick r:id="" action="ppaction://media"/>
            <a:extLst>
              <a:ext uri="{FF2B5EF4-FFF2-40B4-BE49-F238E27FC236}">
                <a16:creationId xmlns:a16="http://schemas.microsoft.com/office/drawing/2014/main" id="{D0074267-D5AB-BDC0-0863-BF67ECB8DE6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2306.3"/>
                </p14:media>
              </p:ext>
            </p:extLst>
          </p:nvPr>
        </p:nvPicPr>
        <p:blipFill>
          <a:blip r:embed="rId7"/>
          <a:srcRect l="48115" t="20000" r="42730" b="69333"/>
          <a:stretch>
            <a:fillRect/>
          </a:stretch>
        </p:blipFill>
        <p:spPr>
          <a:xfrm flipH="1">
            <a:off x="2053190" y="3981840"/>
            <a:ext cx="314287" cy="193407"/>
          </a:xfrm>
          <a:prstGeom prst="roundRect">
            <a:avLst>
              <a:gd name="adj" fmla="val 50000"/>
            </a:avLst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D59C768-F036-98EE-F8F0-D170CF2BBA01}"/>
              </a:ext>
            </a:extLst>
          </p:cNvPr>
          <p:cNvGrpSpPr/>
          <p:nvPr/>
        </p:nvGrpSpPr>
        <p:grpSpPr>
          <a:xfrm>
            <a:off x="7526445" y="3090974"/>
            <a:ext cx="1561127" cy="2887136"/>
            <a:chOff x="6772189" y="3396663"/>
            <a:chExt cx="1561127" cy="288713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86A6FF1-C249-07DD-4289-EA2CE6318338}"/>
                </a:ext>
              </a:extLst>
            </p:cNvPr>
            <p:cNvGrpSpPr/>
            <p:nvPr/>
          </p:nvGrpSpPr>
          <p:grpSpPr>
            <a:xfrm>
              <a:off x="6772189" y="3396663"/>
              <a:ext cx="1561127" cy="2887136"/>
              <a:chOff x="6772189" y="3396663"/>
              <a:chExt cx="1561127" cy="2887136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DDD24844-8B56-90B4-92F5-D28240383013}"/>
                  </a:ext>
                </a:extLst>
              </p:cNvPr>
              <p:cNvGrpSpPr/>
              <p:nvPr/>
            </p:nvGrpSpPr>
            <p:grpSpPr>
              <a:xfrm>
                <a:off x="6772189" y="3408857"/>
                <a:ext cx="1561127" cy="2874942"/>
                <a:chOff x="6772189" y="3408857"/>
                <a:chExt cx="1561127" cy="2874942"/>
              </a:xfrm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C585689-F038-EA58-0DC6-84F187047ABE}"/>
                    </a:ext>
                  </a:extLst>
                </p:cNvPr>
                <p:cNvSpPr/>
                <p:nvPr/>
              </p:nvSpPr>
              <p:spPr>
                <a:xfrm>
                  <a:off x="6772189" y="3408857"/>
                  <a:ext cx="1561127" cy="1042207"/>
                </a:xfrm>
                <a:custGeom>
                  <a:avLst/>
                  <a:gdLst>
                    <a:gd name="connsiteX0" fmla="*/ 676546 w 1352630"/>
                    <a:gd name="connsiteY0" fmla="*/ 0 h 786406"/>
                    <a:gd name="connsiteX1" fmla="*/ 1339537 w 1352630"/>
                    <a:gd name="connsiteY1" fmla="*/ 629701 h 786406"/>
                    <a:gd name="connsiteX2" fmla="*/ 1352630 w 1352630"/>
                    <a:gd name="connsiteY2" fmla="*/ 781060 h 786406"/>
                    <a:gd name="connsiteX3" fmla="*/ 1346669 w 1352630"/>
                    <a:gd name="connsiteY3" fmla="*/ 778591 h 786406"/>
                    <a:gd name="connsiteX4" fmla="*/ 18865 w 1352630"/>
                    <a:gd name="connsiteY4" fmla="*/ 778591 h 786406"/>
                    <a:gd name="connsiteX5" fmla="*/ 0 w 1352630"/>
                    <a:gd name="connsiteY5" fmla="*/ 786406 h 786406"/>
                    <a:gd name="connsiteX6" fmla="*/ 13555 w 1352630"/>
                    <a:gd name="connsiteY6" fmla="*/ 629701 h 786406"/>
                    <a:gd name="connsiteX7" fmla="*/ 676546 w 1352630"/>
                    <a:gd name="connsiteY7" fmla="*/ 0 h 786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2630" h="786406">
                      <a:moveTo>
                        <a:pt x="676546" y="0"/>
                      </a:moveTo>
                      <a:cubicBezTo>
                        <a:pt x="1003580" y="0"/>
                        <a:pt x="1276434" y="270331"/>
                        <a:pt x="1339537" y="629701"/>
                      </a:cubicBezTo>
                      <a:lnTo>
                        <a:pt x="1352630" y="781060"/>
                      </a:lnTo>
                      <a:lnTo>
                        <a:pt x="1346669" y="778591"/>
                      </a:lnTo>
                      <a:lnTo>
                        <a:pt x="18865" y="778591"/>
                      </a:lnTo>
                      <a:lnTo>
                        <a:pt x="0" y="786406"/>
                      </a:lnTo>
                      <a:lnTo>
                        <a:pt x="13555" y="629701"/>
                      </a:lnTo>
                      <a:cubicBezTo>
                        <a:pt x="76659" y="270331"/>
                        <a:pt x="349512" y="0"/>
                        <a:pt x="676546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DF2CD265-705B-18C2-7310-E0C75B1181A7}"/>
                    </a:ext>
                  </a:extLst>
                </p:cNvPr>
                <p:cNvGrpSpPr/>
                <p:nvPr/>
              </p:nvGrpSpPr>
              <p:grpSpPr>
                <a:xfrm>
                  <a:off x="6806062" y="3437360"/>
                  <a:ext cx="1226120" cy="2846439"/>
                  <a:chOff x="5634395" y="966332"/>
                  <a:chExt cx="2005104" cy="4654853"/>
                </a:xfrm>
              </p:grpSpPr>
              <p:sp>
                <p:nvSpPr>
                  <p:cNvPr id="79" name="Rectangle: Rounded Corners 78">
                    <a:extLst>
                      <a:ext uri="{FF2B5EF4-FFF2-40B4-BE49-F238E27FC236}">
                        <a16:creationId xmlns:a16="http://schemas.microsoft.com/office/drawing/2014/main" id="{2E324FAB-F0DB-897A-BC82-E28F5A3B188B}"/>
                      </a:ext>
                    </a:extLst>
                  </p:cNvPr>
                  <p:cNvSpPr/>
                  <p:nvPr/>
                </p:nvSpPr>
                <p:spPr>
                  <a:xfrm>
                    <a:off x="6071110" y="4596240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" name="Rectangle: Rounded Corners 79">
                    <a:extLst>
                      <a:ext uri="{FF2B5EF4-FFF2-40B4-BE49-F238E27FC236}">
                        <a16:creationId xmlns:a16="http://schemas.microsoft.com/office/drawing/2014/main" id="{EA20C28E-0BFD-836E-E0EC-4B68DC764357}"/>
                      </a:ext>
                    </a:extLst>
                  </p:cNvPr>
                  <p:cNvSpPr/>
                  <p:nvPr/>
                </p:nvSpPr>
                <p:spPr>
                  <a:xfrm>
                    <a:off x="6921616" y="4627704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" name="Rectangle: Rounded Corners 80">
                    <a:extLst>
                      <a:ext uri="{FF2B5EF4-FFF2-40B4-BE49-F238E27FC236}">
                        <a16:creationId xmlns:a16="http://schemas.microsoft.com/office/drawing/2014/main" id="{1C3107D6-3501-9C79-FAC7-34D1165F586C}"/>
                      </a:ext>
                    </a:extLst>
                  </p:cNvPr>
                  <p:cNvSpPr/>
                  <p:nvPr/>
                </p:nvSpPr>
                <p:spPr>
                  <a:xfrm>
                    <a:off x="5777642" y="3057300"/>
                    <a:ext cx="1644819" cy="1589649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" name="Rectangle: Rounded Corners 81">
                    <a:extLst>
                      <a:ext uri="{FF2B5EF4-FFF2-40B4-BE49-F238E27FC236}">
                        <a16:creationId xmlns:a16="http://schemas.microsoft.com/office/drawing/2014/main" id="{2C6A0F98-0874-EFF1-8202-1A42D0E4B9C2}"/>
                      </a:ext>
                    </a:extLst>
                  </p:cNvPr>
                  <p:cNvSpPr/>
                  <p:nvPr/>
                </p:nvSpPr>
                <p:spPr>
                  <a:xfrm>
                    <a:off x="6579989" y="2852332"/>
                    <a:ext cx="211915" cy="362567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Rectangle: Top Corners Rounded 82">
                    <a:extLst>
                      <a:ext uri="{FF2B5EF4-FFF2-40B4-BE49-F238E27FC236}">
                        <a16:creationId xmlns:a16="http://schemas.microsoft.com/office/drawing/2014/main" id="{680BE512-381B-54BD-3BBE-0C2BD961D9CB}"/>
                      </a:ext>
                    </a:extLst>
                  </p:cNvPr>
                  <p:cNvSpPr/>
                  <p:nvPr/>
                </p:nvSpPr>
                <p:spPr>
                  <a:xfrm rot="21028649">
                    <a:off x="5740443" y="5405010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" name="Rectangle: Top Corners Rounded 83">
                    <a:extLst>
                      <a:ext uri="{FF2B5EF4-FFF2-40B4-BE49-F238E27FC236}">
                        <a16:creationId xmlns:a16="http://schemas.microsoft.com/office/drawing/2014/main" id="{B738EBDF-E0F0-6D03-6DB4-CDAF974A1C22}"/>
                      </a:ext>
                    </a:extLst>
                  </p:cNvPr>
                  <p:cNvSpPr/>
                  <p:nvPr/>
                </p:nvSpPr>
                <p:spPr>
                  <a:xfrm rot="20991914">
                    <a:off x="6595998" y="5435692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8130E882-DF6E-751B-EE67-F9293B2C3FC3}"/>
                      </a:ext>
                    </a:extLst>
                  </p:cNvPr>
                  <p:cNvGrpSpPr/>
                  <p:nvPr/>
                </p:nvGrpSpPr>
                <p:grpSpPr>
                  <a:xfrm>
                    <a:off x="5634395" y="3110233"/>
                    <a:ext cx="446555" cy="1319316"/>
                    <a:chOff x="5634395" y="3110233"/>
                    <a:chExt cx="446555" cy="1319316"/>
                  </a:xfrm>
                </p:grpSpPr>
                <p:grpSp>
                  <p:nvGrpSpPr>
                    <p:cNvPr id="86" name="Group 85">
                      <a:extLst>
                        <a:ext uri="{FF2B5EF4-FFF2-40B4-BE49-F238E27FC236}">
                          <a16:creationId xmlns:a16="http://schemas.microsoft.com/office/drawing/2014/main" id="{805E0868-B8A6-CD25-2308-A1ACA00C32C4}"/>
                        </a:ext>
                      </a:extLst>
                    </p:cNvPr>
                    <p:cNvGrpSpPr/>
                    <p:nvPr/>
                  </p:nvGrpSpPr>
                  <p:grpSpPr>
                    <a:xfrm rot="194516" flipH="1">
                      <a:off x="5729465" y="3110233"/>
                      <a:ext cx="351485" cy="1087896"/>
                      <a:chOff x="972317" y="2903685"/>
                      <a:chExt cx="351485" cy="1087896"/>
                    </a:xfrm>
                    <a:solidFill>
                      <a:schemeClr val="accent2">
                        <a:lumMod val="40000"/>
                        <a:lumOff val="60000"/>
                      </a:schemeClr>
                    </a:solidFill>
                  </p:grpSpPr>
                  <p:sp>
                    <p:nvSpPr>
                      <p:cNvPr id="88" name="Rectangle: Rounded Corners 87">
                        <a:extLst>
                          <a:ext uri="{FF2B5EF4-FFF2-40B4-BE49-F238E27FC236}">
                            <a16:creationId xmlns:a16="http://schemas.microsoft.com/office/drawing/2014/main" id="{B72E314A-1A38-FC7C-5E41-0075174AFB18}"/>
                          </a:ext>
                        </a:extLst>
                      </p:cNvPr>
                      <p:cNvSpPr/>
                      <p:nvPr/>
                    </p:nvSpPr>
                    <p:spPr>
                      <a:xfrm rot="20570225">
                        <a:off x="972317" y="2903685"/>
                        <a:ext cx="307240" cy="547316"/>
                      </a:xfrm>
                      <a:prstGeom prst="round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9" name="Rectangle: Rounded Corners 88">
                        <a:extLst>
                          <a:ext uri="{FF2B5EF4-FFF2-40B4-BE49-F238E27FC236}">
                            <a16:creationId xmlns:a16="http://schemas.microsoft.com/office/drawing/2014/main" id="{94079EAC-84C1-C89E-938D-C7F2CB28ED6B}"/>
                          </a:ext>
                        </a:extLst>
                      </p:cNvPr>
                      <p:cNvSpPr/>
                      <p:nvPr/>
                    </p:nvSpPr>
                    <p:spPr>
                      <a:xfrm rot="39616">
                        <a:off x="1137396" y="3309555"/>
                        <a:ext cx="186406" cy="682026"/>
                      </a:xfrm>
                      <a:prstGeom prst="roundRect">
                        <a:avLst/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3F22CEE5-FB5A-F28D-F2CE-27312CF821D5}"/>
                        </a:ext>
                      </a:extLst>
                    </p:cNvPr>
                    <p:cNvSpPr/>
                    <p:nvPr/>
                  </p:nvSpPr>
                  <p:spPr>
                    <a:xfrm rot="1381924" flipH="1">
                      <a:off x="5634395" y="3990669"/>
                      <a:ext cx="308172" cy="438880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90" name="Group 89">
                    <a:extLst>
                      <a:ext uri="{FF2B5EF4-FFF2-40B4-BE49-F238E27FC236}">
                        <a16:creationId xmlns:a16="http://schemas.microsoft.com/office/drawing/2014/main" id="{06BFECAD-2F41-5262-0784-915658DB915E}"/>
                      </a:ext>
                    </a:extLst>
                  </p:cNvPr>
                  <p:cNvGrpSpPr/>
                  <p:nvPr/>
                </p:nvGrpSpPr>
                <p:grpSpPr>
                  <a:xfrm rot="21045049">
                    <a:off x="6957417" y="3168503"/>
                    <a:ext cx="607003" cy="1324619"/>
                    <a:chOff x="7011369" y="3210686"/>
                    <a:chExt cx="564711" cy="1385554"/>
                  </a:xfrm>
                </p:grpSpPr>
                <p:sp>
                  <p:nvSpPr>
                    <p:cNvPr id="91" name="Rectangle: Rounded Corners 90">
                      <a:extLst>
                        <a:ext uri="{FF2B5EF4-FFF2-40B4-BE49-F238E27FC236}">
                          <a16:creationId xmlns:a16="http://schemas.microsoft.com/office/drawing/2014/main" id="{76466ACF-FFA4-AC05-4611-F20E37DFA965}"/>
                        </a:ext>
                      </a:extLst>
                    </p:cNvPr>
                    <p:cNvSpPr/>
                    <p:nvPr/>
                  </p:nvSpPr>
                  <p:spPr>
                    <a:xfrm rot="20699288">
                      <a:off x="7268841" y="3210686"/>
                      <a:ext cx="307239" cy="547316"/>
                    </a:xfrm>
                    <a:prstGeom prst="roundRect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" name="Rectangle: Rounded Corners 91">
                      <a:extLst>
                        <a:ext uri="{FF2B5EF4-FFF2-40B4-BE49-F238E27FC236}">
                          <a16:creationId xmlns:a16="http://schemas.microsoft.com/office/drawing/2014/main" id="{05B67713-767E-4F22-1C56-AECE2A01BA3E}"/>
                        </a:ext>
                      </a:extLst>
                    </p:cNvPr>
                    <p:cNvSpPr/>
                    <p:nvPr/>
                  </p:nvSpPr>
                  <p:spPr>
                    <a:xfrm rot="1555079">
                      <a:off x="7256003" y="3597627"/>
                      <a:ext cx="186406" cy="807210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" name="Freeform: Shape 92">
                      <a:extLst>
                        <a:ext uri="{FF2B5EF4-FFF2-40B4-BE49-F238E27FC236}">
                          <a16:creationId xmlns:a16="http://schemas.microsoft.com/office/drawing/2014/main" id="{B8D60BF4-3262-241D-CE7D-774E7783F632}"/>
                        </a:ext>
                      </a:extLst>
                    </p:cNvPr>
                    <p:cNvSpPr/>
                    <p:nvPr/>
                  </p:nvSpPr>
                  <p:spPr>
                    <a:xfrm rot="554951">
                      <a:off x="7011369" y="4184334"/>
                      <a:ext cx="295978" cy="411906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94" name="Oval 93">
                    <a:extLst>
                      <a:ext uri="{FF2B5EF4-FFF2-40B4-BE49-F238E27FC236}">
                        <a16:creationId xmlns:a16="http://schemas.microsoft.com/office/drawing/2014/main" id="{05DFE16D-2A95-35C7-2EAE-10E19735FB96}"/>
                      </a:ext>
                    </a:extLst>
                  </p:cNvPr>
                  <p:cNvSpPr/>
                  <p:nvPr/>
                </p:nvSpPr>
                <p:spPr>
                  <a:xfrm>
                    <a:off x="5740442" y="966332"/>
                    <a:ext cx="1899057" cy="1960317"/>
                  </a:xfrm>
                  <a:prstGeom prst="ellipse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A34F9C9B-6A19-65ED-D590-A833360B8A67}"/>
                      </a:ext>
                    </a:extLst>
                  </p:cNvPr>
                  <p:cNvSpPr/>
                  <p:nvPr/>
                </p:nvSpPr>
                <p:spPr>
                  <a:xfrm>
                    <a:off x="6280292" y="1719333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6" name="Oval 95">
                    <a:extLst>
                      <a:ext uri="{FF2B5EF4-FFF2-40B4-BE49-F238E27FC236}">
                        <a16:creationId xmlns:a16="http://schemas.microsoft.com/office/drawing/2014/main" id="{F4EBA204-F682-FCAB-3E87-CA4E9E14A725}"/>
                      </a:ext>
                    </a:extLst>
                  </p:cNvPr>
                  <p:cNvSpPr/>
                  <p:nvPr/>
                </p:nvSpPr>
                <p:spPr>
                  <a:xfrm>
                    <a:off x="6856952" y="1737584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7" name="Oval 96">
                    <a:extLst>
                      <a:ext uri="{FF2B5EF4-FFF2-40B4-BE49-F238E27FC236}">
                        <a16:creationId xmlns:a16="http://schemas.microsoft.com/office/drawing/2014/main" id="{30F2281C-7347-258A-B95E-84C7CFB36F6A}"/>
                      </a:ext>
                    </a:extLst>
                  </p:cNvPr>
                  <p:cNvSpPr/>
                  <p:nvPr/>
                </p:nvSpPr>
                <p:spPr>
                  <a:xfrm>
                    <a:off x="6288605" y="1791532"/>
                    <a:ext cx="151789" cy="16613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8" name="Oval 97">
                    <a:extLst>
                      <a:ext uri="{FF2B5EF4-FFF2-40B4-BE49-F238E27FC236}">
                        <a16:creationId xmlns:a16="http://schemas.microsoft.com/office/drawing/2014/main" id="{FF633CFC-5D41-98AE-B958-27600386482C}"/>
                      </a:ext>
                    </a:extLst>
                  </p:cNvPr>
                  <p:cNvSpPr/>
                  <p:nvPr/>
                </p:nvSpPr>
                <p:spPr>
                  <a:xfrm>
                    <a:off x="6876694" y="1818245"/>
                    <a:ext cx="151789" cy="16613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0FE66610-F649-927F-260D-06073A44E0FE}"/>
                      </a:ext>
                    </a:extLst>
                  </p:cNvPr>
                  <p:cNvSpPr/>
                  <p:nvPr/>
                </p:nvSpPr>
                <p:spPr>
                  <a:xfrm>
                    <a:off x="6450223" y="2501740"/>
                    <a:ext cx="406729" cy="66639"/>
                  </a:xfrm>
                  <a:custGeom>
                    <a:avLst/>
                    <a:gdLst>
                      <a:gd name="connsiteX0" fmla="*/ 0 w 130969"/>
                      <a:gd name="connsiteY0" fmla="*/ 0 h 21458"/>
                      <a:gd name="connsiteX1" fmla="*/ 76200 w 130969"/>
                      <a:gd name="connsiteY1" fmla="*/ 21432 h 21458"/>
                      <a:gd name="connsiteX2" fmla="*/ 130969 w 130969"/>
                      <a:gd name="connsiteY2" fmla="*/ 4763 h 21458"/>
                      <a:gd name="connsiteX3" fmla="*/ 130969 w 130969"/>
                      <a:gd name="connsiteY3" fmla="*/ 4763 h 21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0969" h="21458">
                        <a:moveTo>
                          <a:pt x="0" y="0"/>
                        </a:moveTo>
                        <a:cubicBezTo>
                          <a:pt x="27186" y="10319"/>
                          <a:pt x="54372" y="20638"/>
                          <a:pt x="76200" y="21432"/>
                        </a:cubicBezTo>
                        <a:cubicBezTo>
                          <a:pt x="98028" y="22226"/>
                          <a:pt x="130969" y="4763"/>
                          <a:pt x="130969" y="4763"/>
                        </a:cubicBezTo>
                        <a:lnTo>
                          <a:pt x="130969" y="4763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4B1B575D-1D38-8BE8-5033-B7AA0D6C96DE}"/>
                  </a:ext>
                </a:extLst>
              </p:cNvPr>
              <p:cNvSpPr/>
              <p:nvPr/>
            </p:nvSpPr>
            <p:spPr>
              <a:xfrm>
                <a:off x="6869119" y="3396663"/>
                <a:ext cx="1176832" cy="501157"/>
              </a:xfrm>
              <a:custGeom>
                <a:avLst/>
                <a:gdLst>
                  <a:gd name="connsiteX0" fmla="*/ 493054 w 983232"/>
                  <a:gd name="connsiteY0" fmla="*/ 0 h 427405"/>
                  <a:gd name="connsiteX1" fmla="*/ 958950 w 983232"/>
                  <a:gd name="connsiteY1" fmla="*/ 318778 h 427405"/>
                  <a:gd name="connsiteX2" fmla="*/ 983232 w 983232"/>
                  <a:gd name="connsiteY2" fmla="*/ 399526 h 427405"/>
                  <a:gd name="connsiteX3" fmla="*/ 971952 w 983232"/>
                  <a:gd name="connsiteY3" fmla="*/ 405978 h 427405"/>
                  <a:gd name="connsiteX4" fmla="*/ 909856 w 983232"/>
                  <a:gd name="connsiteY4" fmla="*/ 416614 h 427405"/>
                  <a:gd name="connsiteX5" fmla="*/ 750326 w 983232"/>
                  <a:gd name="connsiteY5" fmla="*/ 281273 h 427405"/>
                  <a:gd name="connsiteX6" fmla="*/ 762083 w 983232"/>
                  <a:gd name="connsiteY6" fmla="*/ 231868 h 427405"/>
                  <a:gd name="connsiteX7" fmla="*/ 710435 w 983232"/>
                  <a:gd name="connsiteY7" fmla="*/ 223198 h 427405"/>
                  <a:gd name="connsiteX8" fmla="*/ 650915 w 983232"/>
                  <a:gd name="connsiteY8" fmla="*/ 182448 h 427405"/>
                  <a:gd name="connsiteX9" fmla="*/ 646188 w 983232"/>
                  <a:gd name="connsiteY9" fmla="*/ 169580 h 427405"/>
                  <a:gd name="connsiteX10" fmla="*/ 602012 w 983232"/>
                  <a:gd name="connsiteY10" fmla="*/ 176996 h 427405"/>
                  <a:gd name="connsiteX11" fmla="*/ 506353 w 983232"/>
                  <a:gd name="connsiteY11" fmla="*/ 144053 h 427405"/>
                  <a:gd name="connsiteX12" fmla="*/ 501015 w 983232"/>
                  <a:gd name="connsiteY12" fmla="*/ 137470 h 427405"/>
                  <a:gd name="connsiteX13" fmla="*/ 495003 w 983232"/>
                  <a:gd name="connsiteY13" fmla="*/ 144885 h 427405"/>
                  <a:gd name="connsiteX14" fmla="*/ 399344 w 983232"/>
                  <a:gd name="connsiteY14" fmla="*/ 177828 h 427405"/>
                  <a:gd name="connsiteX15" fmla="*/ 355361 w 983232"/>
                  <a:gd name="connsiteY15" fmla="*/ 170444 h 427405"/>
                  <a:gd name="connsiteX16" fmla="*/ 339322 w 983232"/>
                  <a:gd name="connsiteY16" fmla="*/ 214100 h 427405"/>
                  <a:gd name="connsiteX17" fmla="*/ 279801 w 983232"/>
                  <a:gd name="connsiteY17" fmla="*/ 254849 h 427405"/>
                  <a:gd name="connsiteX18" fmla="*/ 232448 w 983232"/>
                  <a:gd name="connsiteY18" fmla="*/ 262798 h 427405"/>
                  <a:gd name="connsiteX19" fmla="*/ 242674 w 983232"/>
                  <a:gd name="connsiteY19" fmla="*/ 301828 h 427405"/>
                  <a:gd name="connsiteX20" fmla="*/ 79698 w 983232"/>
                  <a:gd name="connsiteY20" fmla="*/ 427405 h 427405"/>
                  <a:gd name="connsiteX21" fmla="*/ 16260 w 983232"/>
                  <a:gd name="connsiteY21" fmla="*/ 417537 h 427405"/>
                  <a:gd name="connsiteX22" fmla="*/ 0 w 983232"/>
                  <a:gd name="connsiteY22" fmla="*/ 409090 h 427405"/>
                  <a:gd name="connsiteX23" fmla="*/ 27158 w 983232"/>
                  <a:gd name="connsiteY23" fmla="*/ 318778 h 427405"/>
                  <a:gd name="connsiteX24" fmla="*/ 493054 w 983232"/>
                  <a:gd name="connsiteY24" fmla="*/ 0 h 427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83232" h="427405">
                    <a:moveTo>
                      <a:pt x="493054" y="0"/>
                    </a:moveTo>
                    <a:cubicBezTo>
                      <a:pt x="702493" y="0"/>
                      <a:pt x="882191" y="131446"/>
                      <a:pt x="958950" y="318778"/>
                    </a:cubicBezTo>
                    <a:lnTo>
                      <a:pt x="983232" y="399526"/>
                    </a:lnTo>
                    <a:lnTo>
                      <a:pt x="971952" y="405978"/>
                    </a:lnTo>
                    <a:cubicBezTo>
                      <a:pt x="952867" y="412827"/>
                      <a:pt x="931883" y="416614"/>
                      <a:pt x="909856" y="416614"/>
                    </a:cubicBezTo>
                    <a:cubicBezTo>
                      <a:pt x="821750" y="416614"/>
                      <a:pt x="750326" y="356019"/>
                      <a:pt x="750326" y="281273"/>
                    </a:cubicBezTo>
                    <a:lnTo>
                      <a:pt x="762083" y="231868"/>
                    </a:lnTo>
                    <a:lnTo>
                      <a:pt x="710435" y="223198"/>
                    </a:lnTo>
                    <a:cubicBezTo>
                      <a:pt x="686157" y="214660"/>
                      <a:pt x="665501" y="200399"/>
                      <a:pt x="650915" y="182448"/>
                    </a:cubicBezTo>
                    <a:lnTo>
                      <a:pt x="646188" y="169580"/>
                    </a:lnTo>
                    <a:lnTo>
                      <a:pt x="602012" y="176996"/>
                    </a:lnTo>
                    <a:cubicBezTo>
                      <a:pt x="564655" y="176996"/>
                      <a:pt x="530834" y="164407"/>
                      <a:pt x="506353" y="144053"/>
                    </a:cubicBezTo>
                    <a:lnTo>
                      <a:pt x="501015" y="137470"/>
                    </a:lnTo>
                    <a:lnTo>
                      <a:pt x="495003" y="144885"/>
                    </a:lnTo>
                    <a:cubicBezTo>
                      <a:pt x="470522" y="165238"/>
                      <a:pt x="436701" y="177828"/>
                      <a:pt x="399344" y="177828"/>
                    </a:cubicBezTo>
                    <a:lnTo>
                      <a:pt x="355361" y="170444"/>
                    </a:lnTo>
                    <a:lnTo>
                      <a:pt x="339322" y="214100"/>
                    </a:lnTo>
                    <a:cubicBezTo>
                      <a:pt x="324735" y="232050"/>
                      <a:pt x="304078" y="246312"/>
                      <a:pt x="279801" y="254849"/>
                    </a:cubicBezTo>
                    <a:lnTo>
                      <a:pt x="232448" y="262798"/>
                    </a:lnTo>
                    <a:lnTo>
                      <a:pt x="242674" y="301828"/>
                    </a:lnTo>
                    <a:cubicBezTo>
                      <a:pt x="242674" y="371183"/>
                      <a:pt x="169707" y="427405"/>
                      <a:pt x="79698" y="427405"/>
                    </a:cubicBezTo>
                    <a:cubicBezTo>
                      <a:pt x="57196" y="427405"/>
                      <a:pt x="35759" y="423891"/>
                      <a:pt x="16260" y="417537"/>
                    </a:cubicBezTo>
                    <a:lnTo>
                      <a:pt x="0" y="409090"/>
                    </a:lnTo>
                    <a:lnTo>
                      <a:pt x="27158" y="318778"/>
                    </a:lnTo>
                    <a:cubicBezTo>
                      <a:pt x="103917" y="131446"/>
                      <a:pt x="283615" y="0"/>
                      <a:pt x="49305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DDEA3E61-202B-1331-CB65-508A8511E641}"/>
                  </a:ext>
                </a:extLst>
              </p:cNvPr>
              <p:cNvSpPr/>
              <p:nvPr/>
            </p:nvSpPr>
            <p:spPr>
              <a:xfrm>
                <a:off x="6801619" y="388185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2F19DB86-4A3B-3E92-F76A-C97ED90FAF9B}"/>
                  </a:ext>
                </a:extLst>
              </p:cNvPr>
              <p:cNvSpPr/>
              <p:nvPr/>
            </p:nvSpPr>
            <p:spPr>
              <a:xfrm>
                <a:off x="7889974" y="384398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C6DC654-C86F-5CC7-1219-66FCA5482F70}"/>
                </a:ext>
              </a:extLst>
            </p:cNvPr>
            <p:cNvSpPr/>
            <p:nvPr/>
          </p:nvSpPr>
          <p:spPr>
            <a:xfrm rot="346069" flipH="1">
              <a:off x="7388379" y="4186326"/>
              <a:ext cx="103721" cy="86569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729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5055459-596C-BAC9-71A9-B5DF54C018E8}"/>
              </a:ext>
            </a:extLst>
          </p:cNvPr>
          <p:cNvGrpSpPr/>
          <p:nvPr/>
        </p:nvGrpSpPr>
        <p:grpSpPr>
          <a:xfrm>
            <a:off x="2194560" y="2700997"/>
            <a:ext cx="1982613" cy="3700167"/>
            <a:chOff x="4175191" y="3315093"/>
            <a:chExt cx="1676037" cy="3346130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1" y="3315093"/>
              <a:ext cx="1676037" cy="3346130"/>
              <a:chOff x="4175191" y="3315093"/>
              <a:chExt cx="1676037" cy="3346130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1" y="3315093"/>
                <a:ext cx="1535935" cy="3346130"/>
                <a:chOff x="4249028" y="1982325"/>
                <a:chExt cx="2139054" cy="4660065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2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319610" y="2040448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60944" y="2098182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0840762">
                    <a:off x="3173676" y="2356989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944461" y="2056504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87840" y="2111189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19243910">
                  <a:off x="5984895" y="4248984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690266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587013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53241" y="4250290"/>
                  <a:ext cx="1189202" cy="704910"/>
                  <a:chOff x="334358" y="3035895"/>
                  <a:chExt cx="1189202" cy="704910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4489060">
                    <a:off x="835756" y="3053001"/>
                    <a:ext cx="186406" cy="1189202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4718682">
                  <a:off x="5811706" y="4348397"/>
                  <a:ext cx="186406" cy="96634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33F21DDF-C74F-7457-BD26-36898491B847}"/>
                    </a:ext>
                  </a:extLst>
                </p:cNvPr>
                <p:cNvGrpSpPr/>
                <p:nvPr/>
              </p:nvGrpSpPr>
              <p:grpSpPr>
                <a:xfrm>
                  <a:off x="5388447" y="4522642"/>
                  <a:ext cx="424239" cy="555235"/>
                  <a:chOff x="8698856" y="4671605"/>
                  <a:chExt cx="740483" cy="904187"/>
                </a:xfrm>
              </p:grpSpPr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3AF8AAC6-4A6A-4E1C-56D1-BFF5D5BBF351}"/>
                      </a:ext>
                    </a:extLst>
                  </p:cNvPr>
                  <p:cNvSpPr/>
                  <p:nvPr/>
                </p:nvSpPr>
                <p:spPr>
                  <a:xfrm>
                    <a:off x="8847435" y="4671605"/>
                    <a:ext cx="591904" cy="904187"/>
                  </a:xfrm>
                  <a:custGeom>
                    <a:avLst/>
                    <a:gdLst>
                      <a:gd name="connsiteX0" fmla="*/ 324074 w 616622"/>
                      <a:gd name="connsiteY0" fmla="*/ 139945 h 912404"/>
                      <a:gd name="connsiteX1" fmla="*/ 514574 w 616622"/>
                      <a:gd name="connsiteY1" fmla="*/ 245 h 912404"/>
                      <a:gd name="connsiteX2" fmla="*/ 501874 w 616622"/>
                      <a:gd name="connsiteY2" fmla="*/ 178045 h 912404"/>
                      <a:gd name="connsiteX3" fmla="*/ 501874 w 616622"/>
                      <a:gd name="connsiteY3" fmla="*/ 279645 h 912404"/>
                      <a:gd name="connsiteX4" fmla="*/ 616174 w 616622"/>
                      <a:gd name="connsiteY4" fmla="*/ 559045 h 912404"/>
                      <a:gd name="connsiteX5" fmla="*/ 527274 w 616622"/>
                      <a:gd name="connsiteY5" fmla="*/ 863845 h 912404"/>
                      <a:gd name="connsiteX6" fmla="*/ 209774 w 616622"/>
                      <a:gd name="connsiteY6" fmla="*/ 901945 h 912404"/>
                      <a:gd name="connsiteX7" fmla="*/ 70074 w 616622"/>
                      <a:gd name="connsiteY7" fmla="*/ 762245 h 912404"/>
                      <a:gd name="connsiteX8" fmla="*/ 146274 w 616622"/>
                      <a:gd name="connsiteY8" fmla="*/ 698745 h 912404"/>
                      <a:gd name="connsiteX9" fmla="*/ 247874 w 616622"/>
                      <a:gd name="connsiteY9" fmla="*/ 724145 h 912404"/>
                      <a:gd name="connsiteX10" fmla="*/ 260574 w 616622"/>
                      <a:gd name="connsiteY10" fmla="*/ 609845 h 912404"/>
                      <a:gd name="connsiteX11" fmla="*/ 31974 w 616622"/>
                      <a:gd name="connsiteY11" fmla="*/ 609845 h 912404"/>
                      <a:gd name="connsiteX12" fmla="*/ 19274 w 616622"/>
                      <a:gd name="connsiteY12" fmla="*/ 482845 h 912404"/>
                      <a:gd name="connsiteX13" fmla="*/ 197074 w 616622"/>
                      <a:gd name="connsiteY13" fmla="*/ 419345 h 912404"/>
                      <a:gd name="connsiteX14" fmla="*/ 311374 w 616622"/>
                      <a:gd name="connsiteY14" fmla="*/ 457445 h 912404"/>
                      <a:gd name="connsiteX15" fmla="*/ 412974 w 616622"/>
                      <a:gd name="connsiteY15" fmla="*/ 343145 h 912404"/>
                      <a:gd name="connsiteX16" fmla="*/ 235174 w 616622"/>
                      <a:gd name="connsiteY16" fmla="*/ 305045 h 912404"/>
                      <a:gd name="connsiteX17" fmla="*/ 120874 w 616622"/>
                      <a:gd name="connsiteY17" fmla="*/ 279645 h 912404"/>
                      <a:gd name="connsiteX18" fmla="*/ 95474 w 616622"/>
                      <a:gd name="connsiteY18" fmla="*/ 165345 h 912404"/>
                      <a:gd name="connsiteX19" fmla="*/ 324074 w 616622"/>
                      <a:gd name="connsiteY19" fmla="*/ 139945 h 912404"/>
                      <a:gd name="connsiteX0" fmla="*/ 324074 w 616622"/>
                      <a:gd name="connsiteY0" fmla="*/ 177995 h 950454"/>
                      <a:gd name="connsiteX1" fmla="*/ 457424 w 616622"/>
                      <a:gd name="connsiteY1" fmla="*/ 195 h 950454"/>
                      <a:gd name="connsiteX2" fmla="*/ 501874 w 616622"/>
                      <a:gd name="connsiteY2" fmla="*/ 216095 h 950454"/>
                      <a:gd name="connsiteX3" fmla="*/ 501874 w 616622"/>
                      <a:gd name="connsiteY3" fmla="*/ 317695 h 950454"/>
                      <a:gd name="connsiteX4" fmla="*/ 616174 w 616622"/>
                      <a:gd name="connsiteY4" fmla="*/ 597095 h 950454"/>
                      <a:gd name="connsiteX5" fmla="*/ 527274 w 616622"/>
                      <a:gd name="connsiteY5" fmla="*/ 901895 h 950454"/>
                      <a:gd name="connsiteX6" fmla="*/ 209774 w 616622"/>
                      <a:gd name="connsiteY6" fmla="*/ 939995 h 950454"/>
                      <a:gd name="connsiteX7" fmla="*/ 70074 w 616622"/>
                      <a:gd name="connsiteY7" fmla="*/ 800295 h 950454"/>
                      <a:gd name="connsiteX8" fmla="*/ 146274 w 616622"/>
                      <a:gd name="connsiteY8" fmla="*/ 736795 h 950454"/>
                      <a:gd name="connsiteX9" fmla="*/ 247874 w 616622"/>
                      <a:gd name="connsiteY9" fmla="*/ 762195 h 950454"/>
                      <a:gd name="connsiteX10" fmla="*/ 260574 w 616622"/>
                      <a:gd name="connsiteY10" fmla="*/ 647895 h 950454"/>
                      <a:gd name="connsiteX11" fmla="*/ 31974 w 616622"/>
                      <a:gd name="connsiteY11" fmla="*/ 647895 h 950454"/>
                      <a:gd name="connsiteX12" fmla="*/ 19274 w 616622"/>
                      <a:gd name="connsiteY12" fmla="*/ 520895 h 950454"/>
                      <a:gd name="connsiteX13" fmla="*/ 197074 w 616622"/>
                      <a:gd name="connsiteY13" fmla="*/ 457395 h 950454"/>
                      <a:gd name="connsiteX14" fmla="*/ 311374 w 616622"/>
                      <a:gd name="connsiteY14" fmla="*/ 495495 h 950454"/>
                      <a:gd name="connsiteX15" fmla="*/ 412974 w 616622"/>
                      <a:gd name="connsiteY15" fmla="*/ 381195 h 950454"/>
                      <a:gd name="connsiteX16" fmla="*/ 235174 w 616622"/>
                      <a:gd name="connsiteY16" fmla="*/ 343095 h 950454"/>
                      <a:gd name="connsiteX17" fmla="*/ 120874 w 616622"/>
                      <a:gd name="connsiteY17" fmla="*/ 317695 h 950454"/>
                      <a:gd name="connsiteX18" fmla="*/ 95474 w 616622"/>
                      <a:gd name="connsiteY18" fmla="*/ 203395 h 950454"/>
                      <a:gd name="connsiteX19" fmla="*/ 324074 w 616622"/>
                      <a:gd name="connsiteY19" fmla="*/ 177995 h 950454"/>
                      <a:gd name="connsiteX0" fmla="*/ 324074 w 616622"/>
                      <a:gd name="connsiteY0" fmla="*/ 177926 h 950385"/>
                      <a:gd name="connsiteX1" fmla="*/ 457424 w 616622"/>
                      <a:gd name="connsiteY1" fmla="*/ 126 h 950385"/>
                      <a:gd name="connsiteX2" fmla="*/ 533624 w 616622"/>
                      <a:gd name="connsiteY2" fmla="*/ 152526 h 950385"/>
                      <a:gd name="connsiteX3" fmla="*/ 501874 w 616622"/>
                      <a:gd name="connsiteY3" fmla="*/ 317626 h 950385"/>
                      <a:gd name="connsiteX4" fmla="*/ 616174 w 616622"/>
                      <a:gd name="connsiteY4" fmla="*/ 597026 h 950385"/>
                      <a:gd name="connsiteX5" fmla="*/ 527274 w 616622"/>
                      <a:gd name="connsiteY5" fmla="*/ 901826 h 950385"/>
                      <a:gd name="connsiteX6" fmla="*/ 209774 w 616622"/>
                      <a:gd name="connsiteY6" fmla="*/ 939926 h 950385"/>
                      <a:gd name="connsiteX7" fmla="*/ 70074 w 616622"/>
                      <a:gd name="connsiteY7" fmla="*/ 800226 h 950385"/>
                      <a:gd name="connsiteX8" fmla="*/ 146274 w 616622"/>
                      <a:gd name="connsiteY8" fmla="*/ 736726 h 950385"/>
                      <a:gd name="connsiteX9" fmla="*/ 247874 w 616622"/>
                      <a:gd name="connsiteY9" fmla="*/ 762126 h 950385"/>
                      <a:gd name="connsiteX10" fmla="*/ 260574 w 616622"/>
                      <a:gd name="connsiteY10" fmla="*/ 647826 h 950385"/>
                      <a:gd name="connsiteX11" fmla="*/ 31974 w 616622"/>
                      <a:gd name="connsiteY11" fmla="*/ 647826 h 950385"/>
                      <a:gd name="connsiteX12" fmla="*/ 19274 w 616622"/>
                      <a:gd name="connsiteY12" fmla="*/ 520826 h 950385"/>
                      <a:gd name="connsiteX13" fmla="*/ 197074 w 616622"/>
                      <a:gd name="connsiteY13" fmla="*/ 457326 h 950385"/>
                      <a:gd name="connsiteX14" fmla="*/ 311374 w 616622"/>
                      <a:gd name="connsiteY14" fmla="*/ 495426 h 950385"/>
                      <a:gd name="connsiteX15" fmla="*/ 412974 w 616622"/>
                      <a:gd name="connsiteY15" fmla="*/ 381126 h 950385"/>
                      <a:gd name="connsiteX16" fmla="*/ 235174 w 616622"/>
                      <a:gd name="connsiteY16" fmla="*/ 343026 h 950385"/>
                      <a:gd name="connsiteX17" fmla="*/ 120874 w 616622"/>
                      <a:gd name="connsiteY17" fmla="*/ 317626 h 950385"/>
                      <a:gd name="connsiteX18" fmla="*/ 95474 w 616622"/>
                      <a:gd name="connsiteY18" fmla="*/ 203326 h 950385"/>
                      <a:gd name="connsiteX19" fmla="*/ 324074 w 616622"/>
                      <a:gd name="connsiteY19" fmla="*/ 177926 h 950385"/>
                      <a:gd name="connsiteX0" fmla="*/ 324074 w 616622"/>
                      <a:gd name="connsiteY0" fmla="*/ 178009 h 950468"/>
                      <a:gd name="connsiteX1" fmla="*/ 355824 w 616622"/>
                      <a:gd name="connsiteY1" fmla="*/ 120859 h 950468"/>
                      <a:gd name="connsiteX2" fmla="*/ 457424 w 616622"/>
                      <a:gd name="connsiteY2" fmla="*/ 209 h 950468"/>
                      <a:gd name="connsiteX3" fmla="*/ 533624 w 616622"/>
                      <a:gd name="connsiteY3" fmla="*/ 152609 h 950468"/>
                      <a:gd name="connsiteX4" fmla="*/ 501874 w 616622"/>
                      <a:gd name="connsiteY4" fmla="*/ 317709 h 950468"/>
                      <a:gd name="connsiteX5" fmla="*/ 616174 w 616622"/>
                      <a:gd name="connsiteY5" fmla="*/ 597109 h 950468"/>
                      <a:gd name="connsiteX6" fmla="*/ 527274 w 616622"/>
                      <a:gd name="connsiteY6" fmla="*/ 901909 h 950468"/>
                      <a:gd name="connsiteX7" fmla="*/ 209774 w 616622"/>
                      <a:gd name="connsiteY7" fmla="*/ 940009 h 950468"/>
                      <a:gd name="connsiteX8" fmla="*/ 70074 w 616622"/>
                      <a:gd name="connsiteY8" fmla="*/ 800309 h 950468"/>
                      <a:gd name="connsiteX9" fmla="*/ 146274 w 616622"/>
                      <a:gd name="connsiteY9" fmla="*/ 736809 h 950468"/>
                      <a:gd name="connsiteX10" fmla="*/ 247874 w 616622"/>
                      <a:gd name="connsiteY10" fmla="*/ 762209 h 950468"/>
                      <a:gd name="connsiteX11" fmla="*/ 260574 w 616622"/>
                      <a:gd name="connsiteY11" fmla="*/ 647909 h 950468"/>
                      <a:gd name="connsiteX12" fmla="*/ 31974 w 616622"/>
                      <a:gd name="connsiteY12" fmla="*/ 647909 h 950468"/>
                      <a:gd name="connsiteX13" fmla="*/ 19274 w 616622"/>
                      <a:gd name="connsiteY13" fmla="*/ 520909 h 950468"/>
                      <a:gd name="connsiteX14" fmla="*/ 197074 w 616622"/>
                      <a:gd name="connsiteY14" fmla="*/ 457409 h 950468"/>
                      <a:gd name="connsiteX15" fmla="*/ 311374 w 616622"/>
                      <a:gd name="connsiteY15" fmla="*/ 495509 h 950468"/>
                      <a:gd name="connsiteX16" fmla="*/ 412974 w 616622"/>
                      <a:gd name="connsiteY16" fmla="*/ 381209 h 950468"/>
                      <a:gd name="connsiteX17" fmla="*/ 235174 w 616622"/>
                      <a:gd name="connsiteY17" fmla="*/ 343109 h 950468"/>
                      <a:gd name="connsiteX18" fmla="*/ 120874 w 616622"/>
                      <a:gd name="connsiteY18" fmla="*/ 317709 h 950468"/>
                      <a:gd name="connsiteX19" fmla="*/ 95474 w 616622"/>
                      <a:gd name="connsiteY19" fmla="*/ 203409 h 950468"/>
                      <a:gd name="connsiteX20" fmla="*/ 324074 w 616622"/>
                      <a:gd name="connsiteY20" fmla="*/ 178009 h 950468"/>
                      <a:gd name="connsiteX0" fmla="*/ 324074 w 616174"/>
                      <a:gd name="connsiteY0" fmla="*/ 178009 h 943769"/>
                      <a:gd name="connsiteX1" fmla="*/ 355824 w 616174"/>
                      <a:gd name="connsiteY1" fmla="*/ 120859 h 943769"/>
                      <a:gd name="connsiteX2" fmla="*/ 457424 w 616174"/>
                      <a:gd name="connsiteY2" fmla="*/ 209 h 943769"/>
                      <a:gd name="connsiteX3" fmla="*/ 533624 w 616174"/>
                      <a:gd name="connsiteY3" fmla="*/ 152609 h 943769"/>
                      <a:gd name="connsiteX4" fmla="*/ 501874 w 616174"/>
                      <a:gd name="connsiteY4" fmla="*/ 317709 h 943769"/>
                      <a:gd name="connsiteX5" fmla="*/ 616174 w 616174"/>
                      <a:gd name="connsiteY5" fmla="*/ 597109 h 943769"/>
                      <a:gd name="connsiteX6" fmla="*/ 501874 w 616174"/>
                      <a:gd name="connsiteY6" fmla="*/ 876509 h 943769"/>
                      <a:gd name="connsiteX7" fmla="*/ 209774 w 616174"/>
                      <a:gd name="connsiteY7" fmla="*/ 940009 h 943769"/>
                      <a:gd name="connsiteX8" fmla="*/ 70074 w 616174"/>
                      <a:gd name="connsiteY8" fmla="*/ 800309 h 943769"/>
                      <a:gd name="connsiteX9" fmla="*/ 146274 w 616174"/>
                      <a:gd name="connsiteY9" fmla="*/ 736809 h 943769"/>
                      <a:gd name="connsiteX10" fmla="*/ 247874 w 616174"/>
                      <a:gd name="connsiteY10" fmla="*/ 762209 h 943769"/>
                      <a:gd name="connsiteX11" fmla="*/ 260574 w 616174"/>
                      <a:gd name="connsiteY11" fmla="*/ 647909 h 943769"/>
                      <a:gd name="connsiteX12" fmla="*/ 31974 w 616174"/>
                      <a:gd name="connsiteY12" fmla="*/ 647909 h 943769"/>
                      <a:gd name="connsiteX13" fmla="*/ 19274 w 616174"/>
                      <a:gd name="connsiteY13" fmla="*/ 520909 h 943769"/>
                      <a:gd name="connsiteX14" fmla="*/ 197074 w 616174"/>
                      <a:gd name="connsiteY14" fmla="*/ 457409 h 943769"/>
                      <a:gd name="connsiteX15" fmla="*/ 311374 w 616174"/>
                      <a:gd name="connsiteY15" fmla="*/ 495509 h 943769"/>
                      <a:gd name="connsiteX16" fmla="*/ 412974 w 616174"/>
                      <a:gd name="connsiteY16" fmla="*/ 381209 h 943769"/>
                      <a:gd name="connsiteX17" fmla="*/ 235174 w 616174"/>
                      <a:gd name="connsiteY17" fmla="*/ 343109 h 943769"/>
                      <a:gd name="connsiteX18" fmla="*/ 120874 w 616174"/>
                      <a:gd name="connsiteY18" fmla="*/ 317709 h 943769"/>
                      <a:gd name="connsiteX19" fmla="*/ 95474 w 616174"/>
                      <a:gd name="connsiteY19" fmla="*/ 203409 h 943769"/>
                      <a:gd name="connsiteX20" fmla="*/ 324074 w 616174"/>
                      <a:gd name="connsiteY20" fmla="*/ 178009 h 943769"/>
                      <a:gd name="connsiteX0" fmla="*/ 324074 w 616174"/>
                      <a:gd name="connsiteY0" fmla="*/ 177937 h 943697"/>
                      <a:gd name="connsiteX1" fmla="*/ 355824 w 616174"/>
                      <a:gd name="connsiteY1" fmla="*/ 120787 h 943697"/>
                      <a:gd name="connsiteX2" fmla="*/ 457424 w 616174"/>
                      <a:gd name="connsiteY2" fmla="*/ 137 h 943697"/>
                      <a:gd name="connsiteX3" fmla="*/ 508224 w 616174"/>
                      <a:gd name="connsiteY3" fmla="*/ 146187 h 943697"/>
                      <a:gd name="connsiteX4" fmla="*/ 501874 w 616174"/>
                      <a:gd name="connsiteY4" fmla="*/ 317637 h 943697"/>
                      <a:gd name="connsiteX5" fmla="*/ 616174 w 616174"/>
                      <a:gd name="connsiteY5" fmla="*/ 597037 h 943697"/>
                      <a:gd name="connsiteX6" fmla="*/ 501874 w 616174"/>
                      <a:gd name="connsiteY6" fmla="*/ 876437 h 943697"/>
                      <a:gd name="connsiteX7" fmla="*/ 209774 w 616174"/>
                      <a:gd name="connsiteY7" fmla="*/ 939937 h 943697"/>
                      <a:gd name="connsiteX8" fmla="*/ 70074 w 616174"/>
                      <a:gd name="connsiteY8" fmla="*/ 800237 h 943697"/>
                      <a:gd name="connsiteX9" fmla="*/ 146274 w 616174"/>
                      <a:gd name="connsiteY9" fmla="*/ 736737 h 943697"/>
                      <a:gd name="connsiteX10" fmla="*/ 247874 w 616174"/>
                      <a:gd name="connsiteY10" fmla="*/ 762137 h 943697"/>
                      <a:gd name="connsiteX11" fmla="*/ 260574 w 616174"/>
                      <a:gd name="connsiteY11" fmla="*/ 647837 h 943697"/>
                      <a:gd name="connsiteX12" fmla="*/ 31974 w 616174"/>
                      <a:gd name="connsiteY12" fmla="*/ 647837 h 943697"/>
                      <a:gd name="connsiteX13" fmla="*/ 19274 w 616174"/>
                      <a:gd name="connsiteY13" fmla="*/ 520837 h 943697"/>
                      <a:gd name="connsiteX14" fmla="*/ 197074 w 616174"/>
                      <a:gd name="connsiteY14" fmla="*/ 457337 h 943697"/>
                      <a:gd name="connsiteX15" fmla="*/ 311374 w 616174"/>
                      <a:gd name="connsiteY15" fmla="*/ 495437 h 943697"/>
                      <a:gd name="connsiteX16" fmla="*/ 412974 w 616174"/>
                      <a:gd name="connsiteY16" fmla="*/ 381137 h 943697"/>
                      <a:gd name="connsiteX17" fmla="*/ 235174 w 616174"/>
                      <a:gd name="connsiteY17" fmla="*/ 343037 h 943697"/>
                      <a:gd name="connsiteX18" fmla="*/ 120874 w 616174"/>
                      <a:gd name="connsiteY18" fmla="*/ 317637 h 943697"/>
                      <a:gd name="connsiteX19" fmla="*/ 95474 w 616174"/>
                      <a:gd name="connsiteY19" fmla="*/ 203337 h 943697"/>
                      <a:gd name="connsiteX20" fmla="*/ 324074 w 616174"/>
                      <a:gd name="connsiteY20" fmla="*/ 177937 h 943697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95474 w 616174"/>
                      <a:gd name="connsiteY19" fmla="*/ 1843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113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36774 w 616174"/>
                      <a:gd name="connsiteY15" fmla="*/ 4891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3646 w 615746"/>
                      <a:gd name="connsiteY0" fmla="*/ 158920 h 924680"/>
                      <a:gd name="connsiteX1" fmla="*/ 355396 w 615746"/>
                      <a:gd name="connsiteY1" fmla="*/ 101770 h 924680"/>
                      <a:gd name="connsiteX2" fmla="*/ 456996 w 615746"/>
                      <a:gd name="connsiteY2" fmla="*/ 170 h 924680"/>
                      <a:gd name="connsiteX3" fmla="*/ 507796 w 615746"/>
                      <a:gd name="connsiteY3" fmla="*/ 127170 h 924680"/>
                      <a:gd name="connsiteX4" fmla="*/ 501446 w 615746"/>
                      <a:gd name="connsiteY4" fmla="*/ 298620 h 924680"/>
                      <a:gd name="connsiteX5" fmla="*/ 615746 w 615746"/>
                      <a:gd name="connsiteY5" fmla="*/ 578020 h 924680"/>
                      <a:gd name="connsiteX6" fmla="*/ 501446 w 615746"/>
                      <a:gd name="connsiteY6" fmla="*/ 857420 h 924680"/>
                      <a:gd name="connsiteX7" fmla="*/ 209346 w 615746"/>
                      <a:gd name="connsiteY7" fmla="*/ 920920 h 924680"/>
                      <a:gd name="connsiteX8" fmla="*/ 69646 w 615746"/>
                      <a:gd name="connsiteY8" fmla="*/ 781220 h 924680"/>
                      <a:gd name="connsiteX9" fmla="*/ 145846 w 615746"/>
                      <a:gd name="connsiteY9" fmla="*/ 717720 h 924680"/>
                      <a:gd name="connsiteX10" fmla="*/ 247446 w 615746"/>
                      <a:gd name="connsiteY10" fmla="*/ 743120 h 924680"/>
                      <a:gd name="connsiteX11" fmla="*/ 260146 w 615746"/>
                      <a:gd name="connsiteY11" fmla="*/ 628820 h 924680"/>
                      <a:gd name="connsiteX12" fmla="*/ 31546 w 615746"/>
                      <a:gd name="connsiteY12" fmla="*/ 628820 h 924680"/>
                      <a:gd name="connsiteX13" fmla="*/ 18846 w 615746"/>
                      <a:gd name="connsiteY13" fmla="*/ 501820 h 924680"/>
                      <a:gd name="connsiteX14" fmla="*/ 190296 w 615746"/>
                      <a:gd name="connsiteY14" fmla="*/ 457370 h 924680"/>
                      <a:gd name="connsiteX15" fmla="*/ 336346 w 615746"/>
                      <a:gd name="connsiteY15" fmla="*/ 489120 h 924680"/>
                      <a:gd name="connsiteX16" fmla="*/ 412546 w 615746"/>
                      <a:gd name="connsiteY16" fmla="*/ 362120 h 924680"/>
                      <a:gd name="connsiteX17" fmla="*/ 234746 w 615746"/>
                      <a:gd name="connsiteY17" fmla="*/ 324020 h 924680"/>
                      <a:gd name="connsiteX18" fmla="*/ 95046 w 615746"/>
                      <a:gd name="connsiteY18" fmla="*/ 330370 h 924680"/>
                      <a:gd name="connsiteX19" fmla="*/ 107746 w 615746"/>
                      <a:gd name="connsiteY19" fmla="*/ 197020 h 924680"/>
                      <a:gd name="connsiteX20" fmla="*/ 323646 w 615746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390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6852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1794 h 917959"/>
                      <a:gd name="connsiteX1" fmla="*/ 354968 w 615318"/>
                      <a:gd name="connsiteY1" fmla="*/ 94644 h 917959"/>
                      <a:gd name="connsiteX2" fmla="*/ 489906 w 615318"/>
                      <a:gd name="connsiteY2" fmla="*/ 187 h 917959"/>
                      <a:gd name="connsiteX3" fmla="*/ 507368 w 615318"/>
                      <a:gd name="connsiteY3" fmla="*/ 120044 h 917959"/>
                      <a:gd name="connsiteX4" fmla="*/ 501018 w 615318"/>
                      <a:gd name="connsiteY4" fmla="*/ 291494 h 917959"/>
                      <a:gd name="connsiteX5" fmla="*/ 615318 w 615318"/>
                      <a:gd name="connsiteY5" fmla="*/ 570894 h 917959"/>
                      <a:gd name="connsiteX6" fmla="*/ 501018 w 615318"/>
                      <a:gd name="connsiteY6" fmla="*/ 850294 h 917959"/>
                      <a:gd name="connsiteX7" fmla="*/ 208918 w 615318"/>
                      <a:gd name="connsiteY7" fmla="*/ 913794 h 917959"/>
                      <a:gd name="connsiteX8" fmla="*/ 43818 w 615318"/>
                      <a:gd name="connsiteY8" fmla="*/ 767744 h 917959"/>
                      <a:gd name="connsiteX9" fmla="*/ 126368 w 615318"/>
                      <a:gd name="connsiteY9" fmla="*/ 742344 h 917959"/>
                      <a:gd name="connsiteX10" fmla="*/ 291468 w 615318"/>
                      <a:gd name="connsiteY10" fmla="*/ 755044 h 917959"/>
                      <a:gd name="connsiteX11" fmla="*/ 259718 w 615318"/>
                      <a:gd name="connsiteY11" fmla="*/ 621694 h 917959"/>
                      <a:gd name="connsiteX12" fmla="*/ 31118 w 615318"/>
                      <a:gd name="connsiteY12" fmla="*/ 621694 h 917959"/>
                      <a:gd name="connsiteX13" fmla="*/ 18418 w 615318"/>
                      <a:gd name="connsiteY13" fmla="*/ 494694 h 917959"/>
                      <a:gd name="connsiteX14" fmla="*/ 183518 w 615318"/>
                      <a:gd name="connsiteY14" fmla="*/ 450244 h 917959"/>
                      <a:gd name="connsiteX15" fmla="*/ 335918 w 615318"/>
                      <a:gd name="connsiteY15" fmla="*/ 481994 h 917959"/>
                      <a:gd name="connsiteX16" fmla="*/ 412118 w 615318"/>
                      <a:gd name="connsiteY16" fmla="*/ 354994 h 917959"/>
                      <a:gd name="connsiteX17" fmla="*/ 234318 w 615318"/>
                      <a:gd name="connsiteY17" fmla="*/ 316894 h 917959"/>
                      <a:gd name="connsiteX18" fmla="*/ 94618 w 615318"/>
                      <a:gd name="connsiteY18" fmla="*/ 323244 h 917959"/>
                      <a:gd name="connsiteX19" fmla="*/ 107318 w 615318"/>
                      <a:gd name="connsiteY19" fmla="*/ 189894 h 917959"/>
                      <a:gd name="connsiteX20" fmla="*/ 323218 w 615318"/>
                      <a:gd name="connsiteY20" fmla="*/ 151794 h 917959"/>
                      <a:gd name="connsiteX0" fmla="*/ 323218 w 615318"/>
                      <a:gd name="connsiteY0" fmla="*/ 152037 h 918202"/>
                      <a:gd name="connsiteX1" fmla="*/ 354968 w 615318"/>
                      <a:gd name="connsiteY1" fmla="*/ 94887 h 918202"/>
                      <a:gd name="connsiteX2" fmla="*/ 489906 w 615318"/>
                      <a:gd name="connsiteY2" fmla="*/ 430 h 918202"/>
                      <a:gd name="connsiteX3" fmla="*/ 507368 w 615318"/>
                      <a:gd name="connsiteY3" fmla="*/ 120287 h 918202"/>
                      <a:gd name="connsiteX4" fmla="*/ 501018 w 615318"/>
                      <a:gd name="connsiteY4" fmla="*/ 291737 h 918202"/>
                      <a:gd name="connsiteX5" fmla="*/ 615318 w 615318"/>
                      <a:gd name="connsiteY5" fmla="*/ 571137 h 918202"/>
                      <a:gd name="connsiteX6" fmla="*/ 501018 w 615318"/>
                      <a:gd name="connsiteY6" fmla="*/ 850537 h 918202"/>
                      <a:gd name="connsiteX7" fmla="*/ 208918 w 615318"/>
                      <a:gd name="connsiteY7" fmla="*/ 914037 h 918202"/>
                      <a:gd name="connsiteX8" fmla="*/ 43818 w 615318"/>
                      <a:gd name="connsiteY8" fmla="*/ 767987 h 918202"/>
                      <a:gd name="connsiteX9" fmla="*/ 126368 w 615318"/>
                      <a:gd name="connsiteY9" fmla="*/ 742587 h 918202"/>
                      <a:gd name="connsiteX10" fmla="*/ 291468 w 615318"/>
                      <a:gd name="connsiteY10" fmla="*/ 755287 h 918202"/>
                      <a:gd name="connsiteX11" fmla="*/ 259718 w 615318"/>
                      <a:gd name="connsiteY11" fmla="*/ 621937 h 918202"/>
                      <a:gd name="connsiteX12" fmla="*/ 31118 w 615318"/>
                      <a:gd name="connsiteY12" fmla="*/ 621937 h 918202"/>
                      <a:gd name="connsiteX13" fmla="*/ 18418 w 615318"/>
                      <a:gd name="connsiteY13" fmla="*/ 494937 h 918202"/>
                      <a:gd name="connsiteX14" fmla="*/ 183518 w 615318"/>
                      <a:gd name="connsiteY14" fmla="*/ 450487 h 918202"/>
                      <a:gd name="connsiteX15" fmla="*/ 335918 w 615318"/>
                      <a:gd name="connsiteY15" fmla="*/ 482237 h 918202"/>
                      <a:gd name="connsiteX16" fmla="*/ 412118 w 615318"/>
                      <a:gd name="connsiteY16" fmla="*/ 355237 h 918202"/>
                      <a:gd name="connsiteX17" fmla="*/ 234318 w 615318"/>
                      <a:gd name="connsiteY17" fmla="*/ 317137 h 918202"/>
                      <a:gd name="connsiteX18" fmla="*/ 94618 w 615318"/>
                      <a:gd name="connsiteY18" fmla="*/ 323487 h 918202"/>
                      <a:gd name="connsiteX19" fmla="*/ 107318 w 615318"/>
                      <a:gd name="connsiteY19" fmla="*/ 190137 h 918202"/>
                      <a:gd name="connsiteX20" fmla="*/ 323218 w 615318"/>
                      <a:gd name="connsiteY20" fmla="*/ 152037 h 918202"/>
                      <a:gd name="connsiteX0" fmla="*/ 323218 w 615318"/>
                      <a:gd name="connsiteY0" fmla="*/ 152755 h 918920"/>
                      <a:gd name="connsiteX1" fmla="*/ 354968 w 615318"/>
                      <a:gd name="connsiteY1" fmla="*/ 95605 h 918920"/>
                      <a:gd name="connsiteX2" fmla="*/ 489906 w 615318"/>
                      <a:gd name="connsiteY2" fmla="*/ 1148 h 918920"/>
                      <a:gd name="connsiteX3" fmla="*/ 507368 w 615318"/>
                      <a:gd name="connsiteY3" fmla="*/ 121005 h 918920"/>
                      <a:gd name="connsiteX4" fmla="*/ 501018 w 615318"/>
                      <a:gd name="connsiteY4" fmla="*/ 292455 h 918920"/>
                      <a:gd name="connsiteX5" fmla="*/ 615318 w 615318"/>
                      <a:gd name="connsiteY5" fmla="*/ 571855 h 918920"/>
                      <a:gd name="connsiteX6" fmla="*/ 501018 w 615318"/>
                      <a:gd name="connsiteY6" fmla="*/ 851255 h 918920"/>
                      <a:gd name="connsiteX7" fmla="*/ 208918 w 615318"/>
                      <a:gd name="connsiteY7" fmla="*/ 914755 h 918920"/>
                      <a:gd name="connsiteX8" fmla="*/ 43818 w 615318"/>
                      <a:gd name="connsiteY8" fmla="*/ 768705 h 918920"/>
                      <a:gd name="connsiteX9" fmla="*/ 126368 w 615318"/>
                      <a:gd name="connsiteY9" fmla="*/ 743305 h 918920"/>
                      <a:gd name="connsiteX10" fmla="*/ 291468 w 615318"/>
                      <a:gd name="connsiteY10" fmla="*/ 756005 h 918920"/>
                      <a:gd name="connsiteX11" fmla="*/ 259718 w 615318"/>
                      <a:gd name="connsiteY11" fmla="*/ 622655 h 918920"/>
                      <a:gd name="connsiteX12" fmla="*/ 31118 w 615318"/>
                      <a:gd name="connsiteY12" fmla="*/ 622655 h 918920"/>
                      <a:gd name="connsiteX13" fmla="*/ 18418 w 615318"/>
                      <a:gd name="connsiteY13" fmla="*/ 495655 h 918920"/>
                      <a:gd name="connsiteX14" fmla="*/ 183518 w 615318"/>
                      <a:gd name="connsiteY14" fmla="*/ 451205 h 918920"/>
                      <a:gd name="connsiteX15" fmla="*/ 335918 w 615318"/>
                      <a:gd name="connsiteY15" fmla="*/ 482955 h 918920"/>
                      <a:gd name="connsiteX16" fmla="*/ 412118 w 615318"/>
                      <a:gd name="connsiteY16" fmla="*/ 355955 h 918920"/>
                      <a:gd name="connsiteX17" fmla="*/ 234318 w 615318"/>
                      <a:gd name="connsiteY17" fmla="*/ 317855 h 918920"/>
                      <a:gd name="connsiteX18" fmla="*/ 94618 w 615318"/>
                      <a:gd name="connsiteY18" fmla="*/ 324205 h 918920"/>
                      <a:gd name="connsiteX19" fmla="*/ 107318 w 615318"/>
                      <a:gd name="connsiteY19" fmla="*/ 190855 h 918920"/>
                      <a:gd name="connsiteX20" fmla="*/ 323218 w 615318"/>
                      <a:gd name="connsiteY20" fmla="*/ 152755 h 918920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51"/>
                      <a:gd name="connsiteY0" fmla="*/ 157456 h 923621"/>
                      <a:gd name="connsiteX1" fmla="*/ 354968 w 615351"/>
                      <a:gd name="connsiteY1" fmla="*/ 100306 h 923621"/>
                      <a:gd name="connsiteX2" fmla="*/ 475618 w 615351"/>
                      <a:gd name="connsiteY2" fmla="*/ 1087 h 923621"/>
                      <a:gd name="connsiteX3" fmla="*/ 507368 w 615351"/>
                      <a:gd name="connsiteY3" fmla="*/ 125706 h 923621"/>
                      <a:gd name="connsiteX4" fmla="*/ 512924 w 615351"/>
                      <a:gd name="connsiteY4" fmla="*/ 297156 h 923621"/>
                      <a:gd name="connsiteX5" fmla="*/ 615318 w 615351"/>
                      <a:gd name="connsiteY5" fmla="*/ 576556 h 923621"/>
                      <a:gd name="connsiteX6" fmla="*/ 501018 w 615351"/>
                      <a:gd name="connsiteY6" fmla="*/ 855956 h 923621"/>
                      <a:gd name="connsiteX7" fmla="*/ 208918 w 615351"/>
                      <a:gd name="connsiteY7" fmla="*/ 919456 h 923621"/>
                      <a:gd name="connsiteX8" fmla="*/ 43818 w 615351"/>
                      <a:gd name="connsiteY8" fmla="*/ 773406 h 923621"/>
                      <a:gd name="connsiteX9" fmla="*/ 126368 w 615351"/>
                      <a:gd name="connsiteY9" fmla="*/ 748006 h 923621"/>
                      <a:gd name="connsiteX10" fmla="*/ 291468 w 615351"/>
                      <a:gd name="connsiteY10" fmla="*/ 760706 h 923621"/>
                      <a:gd name="connsiteX11" fmla="*/ 259718 w 615351"/>
                      <a:gd name="connsiteY11" fmla="*/ 627356 h 923621"/>
                      <a:gd name="connsiteX12" fmla="*/ 31118 w 615351"/>
                      <a:gd name="connsiteY12" fmla="*/ 627356 h 923621"/>
                      <a:gd name="connsiteX13" fmla="*/ 18418 w 615351"/>
                      <a:gd name="connsiteY13" fmla="*/ 500356 h 923621"/>
                      <a:gd name="connsiteX14" fmla="*/ 183518 w 615351"/>
                      <a:gd name="connsiteY14" fmla="*/ 455906 h 923621"/>
                      <a:gd name="connsiteX15" fmla="*/ 335918 w 615351"/>
                      <a:gd name="connsiteY15" fmla="*/ 487656 h 923621"/>
                      <a:gd name="connsiteX16" fmla="*/ 412118 w 615351"/>
                      <a:gd name="connsiteY16" fmla="*/ 360656 h 923621"/>
                      <a:gd name="connsiteX17" fmla="*/ 234318 w 615351"/>
                      <a:gd name="connsiteY17" fmla="*/ 322556 h 923621"/>
                      <a:gd name="connsiteX18" fmla="*/ 94618 w 615351"/>
                      <a:gd name="connsiteY18" fmla="*/ 328906 h 923621"/>
                      <a:gd name="connsiteX19" fmla="*/ 107318 w 615351"/>
                      <a:gd name="connsiteY19" fmla="*/ 195556 h 923621"/>
                      <a:gd name="connsiteX20" fmla="*/ 323218 w 615351"/>
                      <a:gd name="connsiteY20" fmla="*/ 157456 h 923621"/>
                      <a:gd name="connsiteX0" fmla="*/ 323218 w 615358"/>
                      <a:gd name="connsiteY0" fmla="*/ 157456 h 923621"/>
                      <a:gd name="connsiteX1" fmla="*/ 354968 w 615358"/>
                      <a:gd name="connsiteY1" fmla="*/ 100306 h 923621"/>
                      <a:gd name="connsiteX2" fmla="*/ 475618 w 615358"/>
                      <a:gd name="connsiteY2" fmla="*/ 1087 h 923621"/>
                      <a:gd name="connsiteX3" fmla="*/ 507368 w 615358"/>
                      <a:gd name="connsiteY3" fmla="*/ 125706 h 923621"/>
                      <a:gd name="connsiteX4" fmla="*/ 512924 w 615358"/>
                      <a:gd name="connsiteY4" fmla="*/ 297156 h 923621"/>
                      <a:gd name="connsiteX5" fmla="*/ 615318 w 615358"/>
                      <a:gd name="connsiteY5" fmla="*/ 576556 h 923621"/>
                      <a:gd name="connsiteX6" fmla="*/ 501018 w 615358"/>
                      <a:gd name="connsiteY6" fmla="*/ 855956 h 923621"/>
                      <a:gd name="connsiteX7" fmla="*/ 208918 w 615358"/>
                      <a:gd name="connsiteY7" fmla="*/ 919456 h 923621"/>
                      <a:gd name="connsiteX8" fmla="*/ 43818 w 615358"/>
                      <a:gd name="connsiteY8" fmla="*/ 773406 h 923621"/>
                      <a:gd name="connsiteX9" fmla="*/ 126368 w 615358"/>
                      <a:gd name="connsiteY9" fmla="*/ 748006 h 923621"/>
                      <a:gd name="connsiteX10" fmla="*/ 291468 w 615358"/>
                      <a:gd name="connsiteY10" fmla="*/ 760706 h 923621"/>
                      <a:gd name="connsiteX11" fmla="*/ 259718 w 615358"/>
                      <a:gd name="connsiteY11" fmla="*/ 627356 h 923621"/>
                      <a:gd name="connsiteX12" fmla="*/ 31118 w 615358"/>
                      <a:gd name="connsiteY12" fmla="*/ 627356 h 923621"/>
                      <a:gd name="connsiteX13" fmla="*/ 18418 w 615358"/>
                      <a:gd name="connsiteY13" fmla="*/ 500356 h 923621"/>
                      <a:gd name="connsiteX14" fmla="*/ 183518 w 615358"/>
                      <a:gd name="connsiteY14" fmla="*/ 455906 h 923621"/>
                      <a:gd name="connsiteX15" fmla="*/ 335918 w 615358"/>
                      <a:gd name="connsiteY15" fmla="*/ 487656 h 923621"/>
                      <a:gd name="connsiteX16" fmla="*/ 412118 w 615358"/>
                      <a:gd name="connsiteY16" fmla="*/ 360656 h 923621"/>
                      <a:gd name="connsiteX17" fmla="*/ 234318 w 615358"/>
                      <a:gd name="connsiteY17" fmla="*/ 322556 h 923621"/>
                      <a:gd name="connsiteX18" fmla="*/ 94618 w 615358"/>
                      <a:gd name="connsiteY18" fmla="*/ 328906 h 923621"/>
                      <a:gd name="connsiteX19" fmla="*/ 107318 w 615358"/>
                      <a:gd name="connsiteY19" fmla="*/ 195556 h 923621"/>
                      <a:gd name="connsiteX20" fmla="*/ 323218 w 615358"/>
                      <a:gd name="connsiteY20" fmla="*/ 157456 h 923621"/>
                      <a:gd name="connsiteX0" fmla="*/ 323218 w 615364"/>
                      <a:gd name="connsiteY0" fmla="*/ 157456 h 923621"/>
                      <a:gd name="connsiteX1" fmla="*/ 354968 w 615364"/>
                      <a:gd name="connsiteY1" fmla="*/ 100306 h 923621"/>
                      <a:gd name="connsiteX2" fmla="*/ 475618 w 615364"/>
                      <a:gd name="connsiteY2" fmla="*/ 1087 h 923621"/>
                      <a:gd name="connsiteX3" fmla="*/ 507368 w 615364"/>
                      <a:gd name="connsiteY3" fmla="*/ 125706 h 923621"/>
                      <a:gd name="connsiteX4" fmla="*/ 512924 w 615364"/>
                      <a:gd name="connsiteY4" fmla="*/ 297156 h 923621"/>
                      <a:gd name="connsiteX5" fmla="*/ 615318 w 615364"/>
                      <a:gd name="connsiteY5" fmla="*/ 576556 h 923621"/>
                      <a:gd name="connsiteX6" fmla="*/ 501018 w 615364"/>
                      <a:gd name="connsiteY6" fmla="*/ 855956 h 923621"/>
                      <a:gd name="connsiteX7" fmla="*/ 208918 w 615364"/>
                      <a:gd name="connsiteY7" fmla="*/ 919456 h 923621"/>
                      <a:gd name="connsiteX8" fmla="*/ 43818 w 615364"/>
                      <a:gd name="connsiteY8" fmla="*/ 773406 h 923621"/>
                      <a:gd name="connsiteX9" fmla="*/ 126368 w 615364"/>
                      <a:gd name="connsiteY9" fmla="*/ 748006 h 923621"/>
                      <a:gd name="connsiteX10" fmla="*/ 291468 w 615364"/>
                      <a:gd name="connsiteY10" fmla="*/ 760706 h 923621"/>
                      <a:gd name="connsiteX11" fmla="*/ 259718 w 615364"/>
                      <a:gd name="connsiteY11" fmla="*/ 627356 h 923621"/>
                      <a:gd name="connsiteX12" fmla="*/ 31118 w 615364"/>
                      <a:gd name="connsiteY12" fmla="*/ 627356 h 923621"/>
                      <a:gd name="connsiteX13" fmla="*/ 18418 w 615364"/>
                      <a:gd name="connsiteY13" fmla="*/ 500356 h 923621"/>
                      <a:gd name="connsiteX14" fmla="*/ 183518 w 615364"/>
                      <a:gd name="connsiteY14" fmla="*/ 455906 h 923621"/>
                      <a:gd name="connsiteX15" fmla="*/ 335918 w 615364"/>
                      <a:gd name="connsiteY15" fmla="*/ 487656 h 923621"/>
                      <a:gd name="connsiteX16" fmla="*/ 412118 w 615364"/>
                      <a:gd name="connsiteY16" fmla="*/ 360656 h 923621"/>
                      <a:gd name="connsiteX17" fmla="*/ 234318 w 615364"/>
                      <a:gd name="connsiteY17" fmla="*/ 322556 h 923621"/>
                      <a:gd name="connsiteX18" fmla="*/ 94618 w 615364"/>
                      <a:gd name="connsiteY18" fmla="*/ 328906 h 923621"/>
                      <a:gd name="connsiteX19" fmla="*/ 107318 w 615364"/>
                      <a:gd name="connsiteY19" fmla="*/ 195556 h 923621"/>
                      <a:gd name="connsiteX20" fmla="*/ 323218 w 615364"/>
                      <a:gd name="connsiteY20" fmla="*/ 157456 h 923621"/>
                      <a:gd name="connsiteX0" fmla="*/ 323218 w 615379"/>
                      <a:gd name="connsiteY0" fmla="*/ 157456 h 923621"/>
                      <a:gd name="connsiteX1" fmla="*/ 354968 w 615379"/>
                      <a:gd name="connsiteY1" fmla="*/ 100306 h 923621"/>
                      <a:gd name="connsiteX2" fmla="*/ 475618 w 615379"/>
                      <a:gd name="connsiteY2" fmla="*/ 1087 h 923621"/>
                      <a:gd name="connsiteX3" fmla="*/ 507368 w 615379"/>
                      <a:gd name="connsiteY3" fmla="*/ 125706 h 923621"/>
                      <a:gd name="connsiteX4" fmla="*/ 512924 w 615379"/>
                      <a:gd name="connsiteY4" fmla="*/ 297156 h 923621"/>
                      <a:gd name="connsiteX5" fmla="*/ 615318 w 615379"/>
                      <a:gd name="connsiteY5" fmla="*/ 576556 h 923621"/>
                      <a:gd name="connsiteX6" fmla="*/ 501018 w 615379"/>
                      <a:gd name="connsiteY6" fmla="*/ 855956 h 923621"/>
                      <a:gd name="connsiteX7" fmla="*/ 208918 w 615379"/>
                      <a:gd name="connsiteY7" fmla="*/ 919456 h 923621"/>
                      <a:gd name="connsiteX8" fmla="*/ 43818 w 615379"/>
                      <a:gd name="connsiteY8" fmla="*/ 773406 h 923621"/>
                      <a:gd name="connsiteX9" fmla="*/ 126368 w 615379"/>
                      <a:gd name="connsiteY9" fmla="*/ 748006 h 923621"/>
                      <a:gd name="connsiteX10" fmla="*/ 291468 w 615379"/>
                      <a:gd name="connsiteY10" fmla="*/ 760706 h 923621"/>
                      <a:gd name="connsiteX11" fmla="*/ 259718 w 615379"/>
                      <a:gd name="connsiteY11" fmla="*/ 627356 h 923621"/>
                      <a:gd name="connsiteX12" fmla="*/ 31118 w 615379"/>
                      <a:gd name="connsiteY12" fmla="*/ 627356 h 923621"/>
                      <a:gd name="connsiteX13" fmla="*/ 18418 w 615379"/>
                      <a:gd name="connsiteY13" fmla="*/ 500356 h 923621"/>
                      <a:gd name="connsiteX14" fmla="*/ 183518 w 615379"/>
                      <a:gd name="connsiteY14" fmla="*/ 455906 h 923621"/>
                      <a:gd name="connsiteX15" fmla="*/ 335918 w 615379"/>
                      <a:gd name="connsiteY15" fmla="*/ 487656 h 923621"/>
                      <a:gd name="connsiteX16" fmla="*/ 412118 w 615379"/>
                      <a:gd name="connsiteY16" fmla="*/ 360656 h 923621"/>
                      <a:gd name="connsiteX17" fmla="*/ 234318 w 615379"/>
                      <a:gd name="connsiteY17" fmla="*/ 322556 h 923621"/>
                      <a:gd name="connsiteX18" fmla="*/ 94618 w 615379"/>
                      <a:gd name="connsiteY18" fmla="*/ 328906 h 923621"/>
                      <a:gd name="connsiteX19" fmla="*/ 107318 w 615379"/>
                      <a:gd name="connsiteY19" fmla="*/ 195556 h 923621"/>
                      <a:gd name="connsiteX20" fmla="*/ 323218 w 615379"/>
                      <a:gd name="connsiteY20" fmla="*/ 157456 h 923621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36100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27356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15450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55906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43999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01805 w 593966"/>
                      <a:gd name="connsiteY0" fmla="*/ 157456 h 901463"/>
                      <a:gd name="connsiteX1" fmla="*/ 333555 w 593966"/>
                      <a:gd name="connsiteY1" fmla="*/ 100306 h 901463"/>
                      <a:gd name="connsiteX2" fmla="*/ 454205 w 593966"/>
                      <a:gd name="connsiteY2" fmla="*/ 1087 h 901463"/>
                      <a:gd name="connsiteX3" fmla="*/ 485955 w 593966"/>
                      <a:gd name="connsiteY3" fmla="*/ 125706 h 901463"/>
                      <a:gd name="connsiteX4" fmla="*/ 491511 w 593966"/>
                      <a:gd name="connsiteY4" fmla="*/ 297156 h 901463"/>
                      <a:gd name="connsiteX5" fmla="*/ 593905 w 593966"/>
                      <a:gd name="connsiteY5" fmla="*/ 576556 h 901463"/>
                      <a:gd name="connsiteX6" fmla="*/ 479605 w 593966"/>
                      <a:gd name="connsiteY6" fmla="*/ 855956 h 901463"/>
                      <a:gd name="connsiteX7" fmla="*/ 194649 w 593966"/>
                      <a:gd name="connsiteY7" fmla="*/ 893262 h 901463"/>
                      <a:gd name="connsiteX8" fmla="*/ 22405 w 593966"/>
                      <a:gd name="connsiteY8" fmla="*/ 773406 h 901463"/>
                      <a:gd name="connsiteX9" fmla="*/ 107336 w 593966"/>
                      <a:gd name="connsiteY9" fmla="*/ 728956 h 901463"/>
                      <a:gd name="connsiteX10" fmla="*/ 270055 w 593966"/>
                      <a:gd name="connsiteY10" fmla="*/ 760706 h 901463"/>
                      <a:gd name="connsiteX11" fmla="*/ 298628 w 593966"/>
                      <a:gd name="connsiteY11" fmla="*/ 692981 h 901463"/>
                      <a:gd name="connsiteX12" fmla="*/ 238305 w 593966"/>
                      <a:gd name="connsiteY12" fmla="*/ 615450 h 901463"/>
                      <a:gd name="connsiteX13" fmla="*/ 28755 w 593966"/>
                      <a:gd name="connsiteY13" fmla="*/ 610687 h 901463"/>
                      <a:gd name="connsiteX14" fmla="*/ 16055 w 593966"/>
                      <a:gd name="connsiteY14" fmla="*/ 488450 h 901463"/>
                      <a:gd name="connsiteX15" fmla="*/ 162105 w 593966"/>
                      <a:gd name="connsiteY15" fmla="*/ 443999 h 901463"/>
                      <a:gd name="connsiteX16" fmla="*/ 314505 w 593966"/>
                      <a:gd name="connsiteY16" fmla="*/ 487656 h 901463"/>
                      <a:gd name="connsiteX17" fmla="*/ 390705 w 593966"/>
                      <a:gd name="connsiteY17" fmla="*/ 360656 h 901463"/>
                      <a:gd name="connsiteX18" fmla="*/ 212905 w 593966"/>
                      <a:gd name="connsiteY18" fmla="*/ 322556 h 901463"/>
                      <a:gd name="connsiteX19" fmla="*/ 73205 w 593966"/>
                      <a:gd name="connsiteY19" fmla="*/ 328906 h 901463"/>
                      <a:gd name="connsiteX20" fmla="*/ 85905 w 593966"/>
                      <a:gd name="connsiteY20" fmla="*/ 195556 h 901463"/>
                      <a:gd name="connsiteX21" fmla="*/ 301805 w 593966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8643 w 591904"/>
                      <a:gd name="connsiteY17" fmla="*/ 360656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3880 w 591904"/>
                      <a:gd name="connsiteY17" fmla="*/ 329700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83880 w 591904"/>
                      <a:gd name="connsiteY18" fmla="*/ 329700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21943 w 591904"/>
                      <a:gd name="connsiteY21" fmla="*/ 171743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33849 w 591904"/>
                      <a:gd name="connsiteY21" fmla="*/ 181268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99743 w 591904"/>
                      <a:gd name="connsiteY23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299743 w 591904"/>
                      <a:gd name="connsiteY24" fmla="*/ 157456 h 901463"/>
                      <a:gd name="connsiteX0" fmla="*/ 425950 w 591904"/>
                      <a:gd name="connsiteY0" fmla="*/ 224131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425950 w 591904"/>
                      <a:gd name="connsiteY24" fmla="*/ 224131 h 901463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425950 w 591904"/>
                      <a:gd name="connsiteY25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32284 w 591904"/>
                      <a:gd name="connsiteY26" fmla="*/ 171459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15615 w 591904"/>
                      <a:gd name="connsiteY26" fmla="*/ 164316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3252 h 900584"/>
                      <a:gd name="connsiteX1" fmla="*/ 391815 w 591904"/>
                      <a:gd name="connsiteY1" fmla="*/ 199182 h 900584"/>
                      <a:gd name="connsiteX2" fmla="*/ 327522 w 591904"/>
                      <a:gd name="connsiteY2" fmla="*/ 163464 h 900584"/>
                      <a:gd name="connsiteX3" fmla="*/ 321968 w 591904"/>
                      <a:gd name="connsiteY3" fmla="*/ 97046 h 900584"/>
                      <a:gd name="connsiteX4" fmla="*/ 452143 w 591904"/>
                      <a:gd name="connsiteY4" fmla="*/ 208 h 900584"/>
                      <a:gd name="connsiteX5" fmla="*/ 483893 w 591904"/>
                      <a:gd name="connsiteY5" fmla="*/ 124827 h 900584"/>
                      <a:gd name="connsiteX6" fmla="*/ 489449 w 591904"/>
                      <a:gd name="connsiteY6" fmla="*/ 296277 h 900584"/>
                      <a:gd name="connsiteX7" fmla="*/ 591843 w 591904"/>
                      <a:gd name="connsiteY7" fmla="*/ 575677 h 900584"/>
                      <a:gd name="connsiteX8" fmla="*/ 477543 w 591904"/>
                      <a:gd name="connsiteY8" fmla="*/ 855077 h 900584"/>
                      <a:gd name="connsiteX9" fmla="*/ 192587 w 591904"/>
                      <a:gd name="connsiteY9" fmla="*/ 892383 h 900584"/>
                      <a:gd name="connsiteX10" fmla="*/ 20343 w 591904"/>
                      <a:gd name="connsiteY10" fmla="*/ 772527 h 900584"/>
                      <a:gd name="connsiteX11" fmla="*/ 105274 w 591904"/>
                      <a:gd name="connsiteY11" fmla="*/ 728077 h 900584"/>
                      <a:gd name="connsiteX12" fmla="*/ 267993 w 591904"/>
                      <a:gd name="connsiteY12" fmla="*/ 759827 h 900584"/>
                      <a:gd name="connsiteX13" fmla="*/ 296566 w 591904"/>
                      <a:gd name="connsiteY13" fmla="*/ 692102 h 900584"/>
                      <a:gd name="connsiteX14" fmla="*/ 236243 w 591904"/>
                      <a:gd name="connsiteY14" fmla="*/ 614571 h 900584"/>
                      <a:gd name="connsiteX15" fmla="*/ 26693 w 591904"/>
                      <a:gd name="connsiteY15" fmla="*/ 609808 h 900584"/>
                      <a:gd name="connsiteX16" fmla="*/ 13993 w 591904"/>
                      <a:gd name="connsiteY16" fmla="*/ 487571 h 900584"/>
                      <a:gd name="connsiteX17" fmla="*/ 129087 w 591904"/>
                      <a:gd name="connsiteY17" fmla="*/ 428833 h 900584"/>
                      <a:gd name="connsiteX18" fmla="*/ 312443 w 591904"/>
                      <a:gd name="connsiteY18" fmla="*/ 486777 h 900584"/>
                      <a:gd name="connsiteX19" fmla="*/ 387053 w 591904"/>
                      <a:gd name="connsiteY19" fmla="*/ 413495 h 900584"/>
                      <a:gd name="connsiteX20" fmla="*/ 352923 w 591904"/>
                      <a:gd name="connsiteY20" fmla="*/ 314533 h 900584"/>
                      <a:gd name="connsiteX21" fmla="*/ 210843 w 591904"/>
                      <a:gd name="connsiteY21" fmla="*/ 321677 h 900584"/>
                      <a:gd name="connsiteX22" fmla="*/ 102100 w 591904"/>
                      <a:gd name="connsiteY22" fmla="*/ 311358 h 900584"/>
                      <a:gd name="connsiteX23" fmla="*/ 84634 w 591904"/>
                      <a:gd name="connsiteY23" fmla="*/ 249189 h 900584"/>
                      <a:gd name="connsiteX24" fmla="*/ 133849 w 591904"/>
                      <a:gd name="connsiteY24" fmla="*/ 180389 h 900584"/>
                      <a:gd name="connsiteX25" fmla="*/ 203697 w 591904"/>
                      <a:gd name="connsiteY25" fmla="*/ 158702 h 900584"/>
                      <a:gd name="connsiteX26" fmla="*/ 315615 w 591904"/>
                      <a:gd name="connsiteY26" fmla="*/ 163464 h 900584"/>
                      <a:gd name="connsiteX27" fmla="*/ 425950 w 591904"/>
                      <a:gd name="connsiteY27" fmla="*/ 223252 h 900584"/>
                      <a:gd name="connsiteX0" fmla="*/ 425950 w 591904"/>
                      <a:gd name="connsiteY0" fmla="*/ 225134 h 902466"/>
                      <a:gd name="connsiteX1" fmla="*/ 391815 w 591904"/>
                      <a:gd name="connsiteY1" fmla="*/ 201064 h 902466"/>
                      <a:gd name="connsiteX2" fmla="*/ 327522 w 591904"/>
                      <a:gd name="connsiteY2" fmla="*/ 165346 h 902466"/>
                      <a:gd name="connsiteX3" fmla="*/ 321968 w 591904"/>
                      <a:gd name="connsiteY3" fmla="*/ 98928 h 902466"/>
                      <a:gd name="connsiteX4" fmla="*/ 452143 w 591904"/>
                      <a:gd name="connsiteY4" fmla="*/ 2090 h 902466"/>
                      <a:gd name="connsiteX5" fmla="*/ 483893 w 591904"/>
                      <a:gd name="connsiteY5" fmla="*/ 126709 h 902466"/>
                      <a:gd name="connsiteX6" fmla="*/ 489449 w 591904"/>
                      <a:gd name="connsiteY6" fmla="*/ 298159 h 902466"/>
                      <a:gd name="connsiteX7" fmla="*/ 591843 w 591904"/>
                      <a:gd name="connsiteY7" fmla="*/ 577559 h 902466"/>
                      <a:gd name="connsiteX8" fmla="*/ 477543 w 591904"/>
                      <a:gd name="connsiteY8" fmla="*/ 856959 h 902466"/>
                      <a:gd name="connsiteX9" fmla="*/ 192587 w 591904"/>
                      <a:gd name="connsiteY9" fmla="*/ 894265 h 902466"/>
                      <a:gd name="connsiteX10" fmla="*/ 20343 w 591904"/>
                      <a:gd name="connsiteY10" fmla="*/ 774409 h 902466"/>
                      <a:gd name="connsiteX11" fmla="*/ 105274 w 591904"/>
                      <a:gd name="connsiteY11" fmla="*/ 729959 h 902466"/>
                      <a:gd name="connsiteX12" fmla="*/ 267993 w 591904"/>
                      <a:gd name="connsiteY12" fmla="*/ 761709 h 902466"/>
                      <a:gd name="connsiteX13" fmla="*/ 296566 w 591904"/>
                      <a:gd name="connsiteY13" fmla="*/ 693984 h 902466"/>
                      <a:gd name="connsiteX14" fmla="*/ 236243 w 591904"/>
                      <a:gd name="connsiteY14" fmla="*/ 616453 h 902466"/>
                      <a:gd name="connsiteX15" fmla="*/ 26693 w 591904"/>
                      <a:gd name="connsiteY15" fmla="*/ 611690 h 902466"/>
                      <a:gd name="connsiteX16" fmla="*/ 13993 w 591904"/>
                      <a:gd name="connsiteY16" fmla="*/ 489453 h 902466"/>
                      <a:gd name="connsiteX17" fmla="*/ 129087 w 591904"/>
                      <a:gd name="connsiteY17" fmla="*/ 430715 h 902466"/>
                      <a:gd name="connsiteX18" fmla="*/ 312443 w 591904"/>
                      <a:gd name="connsiteY18" fmla="*/ 488659 h 902466"/>
                      <a:gd name="connsiteX19" fmla="*/ 387053 w 591904"/>
                      <a:gd name="connsiteY19" fmla="*/ 415377 h 902466"/>
                      <a:gd name="connsiteX20" fmla="*/ 352923 w 591904"/>
                      <a:gd name="connsiteY20" fmla="*/ 316415 h 902466"/>
                      <a:gd name="connsiteX21" fmla="*/ 210843 w 591904"/>
                      <a:gd name="connsiteY21" fmla="*/ 323559 h 902466"/>
                      <a:gd name="connsiteX22" fmla="*/ 102100 w 591904"/>
                      <a:gd name="connsiteY22" fmla="*/ 313240 h 902466"/>
                      <a:gd name="connsiteX23" fmla="*/ 84634 w 591904"/>
                      <a:gd name="connsiteY23" fmla="*/ 251071 h 902466"/>
                      <a:gd name="connsiteX24" fmla="*/ 133849 w 591904"/>
                      <a:gd name="connsiteY24" fmla="*/ 182271 h 902466"/>
                      <a:gd name="connsiteX25" fmla="*/ 203697 w 591904"/>
                      <a:gd name="connsiteY25" fmla="*/ 160584 h 902466"/>
                      <a:gd name="connsiteX26" fmla="*/ 315615 w 591904"/>
                      <a:gd name="connsiteY26" fmla="*/ 165346 h 902466"/>
                      <a:gd name="connsiteX27" fmla="*/ 425950 w 591904"/>
                      <a:gd name="connsiteY27" fmla="*/ 225134 h 902466"/>
                      <a:gd name="connsiteX0" fmla="*/ 425950 w 591904"/>
                      <a:gd name="connsiteY0" fmla="*/ 226855 h 904187"/>
                      <a:gd name="connsiteX1" fmla="*/ 391815 w 591904"/>
                      <a:gd name="connsiteY1" fmla="*/ 202785 h 904187"/>
                      <a:gd name="connsiteX2" fmla="*/ 327522 w 591904"/>
                      <a:gd name="connsiteY2" fmla="*/ 167067 h 904187"/>
                      <a:gd name="connsiteX3" fmla="*/ 321968 w 591904"/>
                      <a:gd name="connsiteY3" fmla="*/ 100649 h 904187"/>
                      <a:gd name="connsiteX4" fmla="*/ 452143 w 591904"/>
                      <a:gd name="connsiteY4" fmla="*/ 3811 h 904187"/>
                      <a:gd name="connsiteX5" fmla="*/ 483893 w 591904"/>
                      <a:gd name="connsiteY5" fmla="*/ 128430 h 904187"/>
                      <a:gd name="connsiteX6" fmla="*/ 489449 w 591904"/>
                      <a:gd name="connsiteY6" fmla="*/ 299880 h 904187"/>
                      <a:gd name="connsiteX7" fmla="*/ 591843 w 591904"/>
                      <a:gd name="connsiteY7" fmla="*/ 579280 h 904187"/>
                      <a:gd name="connsiteX8" fmla="*/ 477543 w 591904"/>
                      <a:gd name="connsiteY8" fmla="*/ 858680 h 904187"/>
                      <a:gd name="connsiteX9" fmla="*/ 192587 w 591904"/>
                      <a:gd name="connsiteY9" fmla="*/ 895986 h 904187"/>
                      <a:gd name="connsiteX10" fmla="*/ 20343 w 591904"/>
                      <a:gd name="connsiteY10" fmla="*/ 776130 h 904187"/>
                      <a:gd name="connsiteX11" fmla="*/ 105274 w 591904"/>
                      <a:gd name="connsiteY11" fmla="*/ 731680 h 904187"/>
                      <a:gd name="connsiteX12" fmla="*/ 267993 w 591904"/>
                      <a:gd name="connsiteY12" fmla="*/ 763430 h 904187"/>
                      <a:gd name="connsiteX13" fmla="*/ 296566 w 591904"/>
                      <a:gd name="connsiteY13" fmla="*/ 695705 h 904187"/>
                      <a:gd name="connsiteX14" fmla="*/ 236243 w 591904"/>
                      <a:gd name="connsiteY14" fmla="*/ 618174 h 904187"/>
                      <a:gd name="connsiteX15" fmla="*/ 26693 w 591904"/>
                      <a:gd name="connsiteY15" fmla="*/ 613411 h 904187"/>
                      <a:gd name="connsiteX16" fmla="*/ 13993 w 591904"/>
                      <a:gd name="connsiteY16" fmla="*/ 491174 h 904187"/>
                      <a:gd name="connsiteX17" fmla="*/ 129087 w 591904"/>
                      <a:gd name="connsiteY17" fmla="*/ 432436 h 904187"/>
                      <a:gd name="connsiteX18" fmla="*/ 312443 w 591904"/>
                      <a:gd name="connsiteY18" fmla="*/ 490380 h 904187"/>
                      <a:gd name="connsiteX19" fmla="*/ 387053 w 591904"/>
                      <a:gd name="connsiteY19" fmla="*/ 417098 h 904187"/>
                      <a:gd name="connsiteX20" fmla="*/ 352923 w 591904"/>
                      <a:gd name="connsiteY20" fmla="*/ 318136 h 904187"/>
                      <a:gd name="connsiteX21" fmla="*/ 210843 w 591904"/>
                      <a:gd name="connsiteY21" fmla="*/ 325280 h 904187"/>
                      <a:gd name="connsiteX22" fmla="*/ 102100 w 591904"/>
                      <a:gd name="connsiteY22" fmla="*/ 314961 h 904187"/>
                      <a:gd name="connsiteX23" fmla="*/ 84634 w 591904"/>
                      <a:gd name="connsiteY23" fmla="*/ 252792 h 904187"/>
                      <a:gd name="connsiteX24" fmla="*/ 133849 w 591904"/>
                      <a:gd name="connsiteY24" fmla="*/ 183992 h 904187"/>
                      <a:gd name="connsiteX25" fmla="*/ 203697 w 591904"/>
                      <a:gd name="connsiteY25" fmla="*/ 162305 h 904187"/>
                      <a:gd name="connsiteX26" fmla="*/ 315615 w 591904"/>
                      <a:gd name="connsiteY26" fmla="*/ 167067 h 904187"/>
                      <a:gd name="connsiteX27" fmla="*/ 425950 w 591904"/>
                      <a:gd name="connsiteY27" fmla="*/ 226855 h 904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591904" h="904187">
                        <a:moveTo>
                          <a:pt x="425950" y="226855"/>
                        </a:moveTo>
                        <a:cubicBezTo>
                          <a:pt x="438650" y="232808"/>
                          <a:pt x="408220" y="212750"/>
                          <a:pt x="391815" y="202785"/>
                        </a:cubicBezTo>
                        <a:cubicBezTo>
                          <a:pt x="375410" y="192820"/>
                          <a:pt x="336782" y="184884"/>
                          <a:pt x="327522" y="167067"/>
                        </a:cubicBezTo>
                        <a:cubicBezTo>
                          <a:pt x="318262" y="149250"/>
                          <a:pt x="300404" y="127858"/>
                          <a:pt x="321968" y="100649"/>
                        </a:cubicBezTo>
                        <a:cubicBezTo>
                          <a:pt x="334007" y="73440"/>
                          <a:pt x="398963" y="-19870"/>
                          <a:pt x="452143" y="3811"/>
                        </a:cubicBezTo>
                        <a:cubicBezTo>
                          <a:pt x="505323" y="27492"/>
                          <a:pt x="489581" y="79085"/>
                          <a:pt x="483893" y="128430"/>
                        </a:cubicBezTo>
                        <a:cubicBezTo>
                          <a:pt x="478205" y="177775"/>
                          <a:pt x="430975" y="215213"/>
                          <a:pt x="489449" y="299880"/>
                        </a:cubicBezTo>
                        <a:cubicBezTo>
                          <a:pt x="547923" y="384547"/>
                          <a:pt x="593827" y="486147"/>
                          <a:pt x="591843" y="579280"/>
                        </a:cubicBezTo>
                        <a:cubicBezTo>
                          <a:pt x="589859" y="672413"/>
                          <a:pt x="544086" y="805896"/>
                          <a:pt x="477543" y="858680"/>
                        </a:cubicBezTo>
                        <a:cubicBezTo>
                          <a:pt x="411000" y="911464"/>
                          <a:pt x="268787" y="909744"/>
                          <a:pt x="192587" y="895986"/>
                        </a:cubicBezTo>
                        <a:cubicBezTo>
                          <a:pt x="116387" y="882228"/>
                          <a:pt x="34895" y="803514"/>
                          <a:pt x="20343" y="776130"/>
                        </a:cubicBezTo>
                        <a:cubicBezTo>
                          <a:pt x="5791" y="748746"/>
                          <a:pt x="39392" y="693316"/>
                          <a:pt x="105274" y="731680"/>
                        </a:cubicBezTo>
                        <a:cubicBezTo>
                          <a:pt x="171156" y="770044"/>
                          <a:pt x="236111" y="769426"/>
                          <a:pt x="267993" y="763430"/>
                        </a:cubicBezTo>
                        <a:cubicBezTo>
                          <a:pt x="299875" y="757434"/>
                          <a:pt x="301858" y="717930"/>
                          <a:pt x="296566" y="695705"/>
                        </a:cubicBezTo>
                        <a:cubicBezTo>
                          <a:pt x="291274" y="673480"/>
                          <a:pt x="281222" y="631890"/>
                          <a:pt x="236243" y="618174"/>
                        </a:cubicBezTo>
                        <a:cubicBezTo>
                          <a:pt x="191264" y="604458"/>
                          <a:pt x="63735" y="634578"/>
                          <a:pt x="26693" y="613411"/>
                        </a:cubicBezTo>
                        <a:cubicBezTo>
                          <a:pt x="-10349" y="592244"/>
                          <a:pt x="-3073" y="521336"/>
                          <a:pt x="13993" y="491174"/>
                        </a:cubicBezTo>
                        <a:cubicBezTo>
                          <a:pt x="31059" y="461012"/>
                          <a:pt x="79345" y="432568"/>
                          <a:pt x="129087" y="432436"/>
                        </a:cubicBezTo>
                        <a:cubicBezTo>
                          <a:pt x="178829" y="432304"/>
                          <a:pt x="269449" y="492936"/>
                          <a:pt x="312443" y="490380"/>
                        </a:cubicBezTo>
                        <a:cubicBezTo>
                          <a:pt x="355437" y="487824"/>
                          <a:pt x="375147" y="443424"/>
                          <a:pt x="387053" y="417098"/>
                        </a:cubicBezTo>
                        <a:cubicBezTo>
                          <a:pt x="398959" y="390772"/>
                          <a:pt x="382291" y="333439"/>
                          <a:pt x="352923" y="318136"/>
                        </a:cubicBezTo>
                        <a:cubicBezTo>
                          <a:pt x="323555" y="302833"/>
                          <a:pt x="252647" y="325809"/>
                          <a:pt x="210843" y="325280"/>
                        </a:cubicBezTo>
                        <a:cubicBezTo>
                          <a:pt x="169039" y="324751"/>
                          <a:pt x="121150" y="327042"/>
                          <a:pt x="102100" y="314961"/>
                        </a:cubicBezTo>
                        <a:cubicBezTo>
                          <a:pt x="83050" y="302880"/>
                          <a:pt x="79343" y="274620"/>
                          <a:pt x="84634" y="252792"/>
                        </a:cubicBezTo>
                        <a:cubicBezTo>
                          <a:pt x="89925" y="230964"/>
                          <a:pt x="114005" y="199073"/>
                          <a:pt x="133849" y="183992"/>
                        </a:cubicBezTo>
                        <a:cubicBezTo>
                          <a:pt x="153693" y="168911"/>
                          <a:pt x="173006" y="161951"/>
                          <a:pt x="203697" y="162305"/>
                        </a:cubicBezTo>
                        <a:cubicBezTo>
                          <a:pt x="234388" y="162659"/>
                          <a:pt x="278573" y="156309"/>
                          <a:pt x="315615" y="167067"/>
                        </a:cubicBezTo>
                        <a:cubicBezTo>
                          <a:pt x="359801" y="170682"/>
                          <a:pt x="413250" y="220902"/>
                          <a:pt x="425950" y="22685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7733E2D9-D5A5-462D-F0D9-DBFC177D0275}"/>
                      </a:ext>
                    </a:extLst>
                  </p:cNvPr>
                  <p:cNvSpPr/>
                  <p:nvPr/>
                </p:nvSpPr>
                <p:spPr>
                  <a:xfrm>
                    <a:off x="8698858" y="4674357"/>
                    <a:ext cx="538566" cy="833522"/>
                  </a:xfrm>
                  <a:custGeom>
                    <a:avLst/>
                    <a:gdLst>
                      <a:gd name="connsiteX0" fmla="*/ 128371 w 535170"/>
                      <a:gd name="connsiteY0" fmla="*/ 38156 h 832321"/>
                      <a:gd name="connsiteX1" fmla="*/ 172821 w 535170"/>
                      <a:gd name="connsiteY1" fmla="*/ 56 h 832321"/>
                      <a:gd name="connsiteX2" fmla="*/ 255371 w 535170"/>
                      <a:gd name="connsiteY2" fmla="*/ 44506 h 832321"/>
                      <a:gd name="connsiteX3" fmla="*/ 280771 w 535170"/>
                      <a:gd name="connsiteY3" fmla="*/ 101656 h 832321"/>
                      <a:gd name="connsiteX4" fmla="*/ 280771 w 535170"/>
                      <a:gd name="connsiteY4" fmla="*/ 158806 h 832321"/>
                      <a:gd name="connsiteX5" fmla="*/ 249021 w 535170"/>
                      <a:gd name="connsiteY5" fmla="*/ 228656 h 832321"/>
                      <a:gd name="connsiteX6" fmla="*/ 242671 w 535170"/>
                      <a:gd name="connsiteY6" fmla="*/ 292156 h 832321"/>
                      <a:gd name="connsiteX7" fmla="*/ 312521 w 535170"/>
                      <a:gd name="connsiteY7" fmla="*/ 317556 h 832321"/>
                      <a:gd name="connsiteX8" fmla="*/ 420471 w 535170"/>
                      <a:gd name="connsiteY8" fmla="*/ 317556 h 832321"/>
                      <a:gd name="connsiteX9" fmla="*/ 503021 w 535170"/>
                      <a:gd name="connsiteY9" fmla="*/ 317556 h 832321"/>
                      <a:gd name="connsiteX10" fmla="*/ 503021 w 535170"/>
                      <a:gd name="connsiteY10" fmla="*/ 317556 h 832321"/>
                      <a:gd name="connsiteX11" fmla="*/ 534771 w 535170"/>
                      <a:gd name="connsiteY11" fmla="*/ 400106 h 832321"/>
                      <a:gd name="connsiteX12" fmla="*/ 477621 w 535170"/>
                      <a:gd name="connsiteY12" fmla="*/ 469956 h 832321"/>
                      <a:gd name="connsiteX13" fmla="*/ 287121 w 535170"/>
                      <a:gd name="connsiteY13" fmla="*/ 469956 h 832321"/>
                      <a:gd name="connsiteX14" fmla="*/ 191871 w 535170"/>
                      <a:gd name="connsiteY14" fmla="*/ 463606 h 832321"/>
                      <a:gd name="connsiteX15" fmla="*/ 109321 w 535170"/>
                      <a:gd name="connsiteY15" fmla="*/ 577906 h 832321"/>
                      <a:gd name="connsiteX16" fmla="*/ 217271 w 535170"/>
                      <a:gd name="connsiteY16" fmla="*/ 616006 h 832321"/>
                      <a:gd name="connsiteX17" fmla="*/ 382371 w 535170"/>
                      <a:gd name="connsiteY17" fmla="*/ 616006 h 832321"/>
                      <a:gd name="connsiteX18" fmla="*/ 445871 w 535170"/>
                      <a:gd name="connsiteY18" fmla="*/ 692206 h 832321"/>
                      <a:gd name="connsiteX19" fmla="*/ 376021 w 535170"/>
                      <a:gd name="connsiteY19" fmla="*/ 762056 h 832321"/>
                      <a:gd name="connsiteX20" fmla="*/ 242671 w 535170"/>
                      <a:gd name="connsiteY20" fmla="*/ 743006 h 832321"/>
                      <a:gd name="connsiteX21" fmla="*/ 185521 w 535170"/>
                      <a:gd name="connsiteY21" fmla="*/ 736656 h 832321"/>
                      <a:gd name="connsiteX22" fmla="*/ 160121 w 535170"/>
                      <a:gd name="connsiteY22" fmla="*/ 819206 h 832321"/>
                      <a:gd name="connsiteX23" fmla="*/ 83921 w 535170"/>
                      <a:gd name="connsiteY23" fmla="*/ 806506 h 832321"/>
                      <a:gd name="connsiteX24" fmla="*/ 7721 w 535170"/>
                      <a:gd name="connsiteY24" fmla="*/ 577906 h 832321"/>
                      <a:gd name="connsiteX25" fmla="*/ 14071 w 535170"/>
                      <a:gd name="connsiteY25" fmla="*/ 419156 h 832321"/>
                      <a:gd name="connsiteX26" fmla="*/ 109321 w 535170"/>
                      <a:gd name="connsiteY26" fmla="*/ 260406 h 832321"/>
                      <a:gd name="connsiteX27" fmla="*/ 141071 w 535170"/>
                      <a:gd name="connsiteY27" fmla="*/ 152456 h 832321"/>
                      <a:gd name="connsiteX28" fmla="*/ 128371 w 535170"/>
                      <a:gd name="connsiteY28" fmla="*/ 38156 h 832321"/>
                      <a:gd name="connsiteX0" fmla="*/ 128371 w 551707"/>
                      <a:gd name="connsiteY0" fmla="*/ 38156 h 832321"/>
                      <a:gd name="connsiteX1" fmla="*/ 172821 w 551707"/>
                      <a:gd name="connsiteY1" fmla="*/ 56 h 832321"/>
                      <a:gd name="connsiteX2" fmla="*/ 255371 w 551707"/>
                      <a:gd name="connsiteY2" fmla="*/ 44506 h 832321"/>
                      <a:gd name="connsiteX3" fmla="*/ 280771 w 551707"/>
                      <a:gd name="connsiteY3" fmla="*/ 101656 h 832321"/>
                      <a:gd name="connsiteX4" fmla="*/ 280771 w 551707"/>
                      <a:gd name="connsiteY4" fmla="*/ 158806 h 832321"/>
                      <a:gd name="connsiteX5" fmla="*/ 249021 w 551707"/>
                      <a:gd name="connsiteY5" fmla="*/ 228656 h 832321"/>
                      <a:gd name="connsiteX6" fmla="*/ 242671 w 551707"/>
                      <a:gd name="connsiteY6" fmla="*/ 292156 h 832321"/>
                      <a:gd name="connsiteX7" fmla="*/ 312521 w 551707"/>
                      <a:gd name="connsiteY7" fmla="*/ 317556 h 832321"/>
                      <a:gd name="connsiteX8" fmla="*/ 420471 w 551707"/>
                      <a:gd name="connsiteY8" fmla="*/ 317556 h 832321"/>
                      <a:gd name="connsiteX9" fmla="*/ 503021 w 551707"/>
                      <a:gd name="connsiteY9" fmla="*/ 317556 h 832321"/>
                      <a:gd name="connsiteX10" fmla="*/ 503021 w 551707"/>
                      <a:gd name="connsiteY10" fmla="*/ 317556 h 832321"/>
                      <a:gd name="connsiteX11" fmla="*/ 551440 w 551707"/>
                      <a:gd name="connsiteY11" fmla="*/ 402487 h 832321"/>
                      <a:gd name="connsiteX12" fmla="*/ 477621 w 551707"/>
                      <a:gd name="connsiteY12" fmla="*/ 469956 h 832321"/>
                      <a:gd name="connsiteX13" fmla="*/ 287121 w 551707"/>
                      <a:gd name="connsiteY13" fmla="*/ 469956 h 832321"/>
                      <a:gd name="connsiteX14" fmla="*/ 191871 w 551707"/>
                      <a:gd name="connsiteY14" fmla="*/ 463606 h 832321"/>
                      <a:gd name="connsiteX15" fmla="*/ 109321 w 551707"/>
                      <a:gd name="connsiteY15" fmla="*/ 577906 h 832321"/>
                      <a:gd name="connsiteX16" fmla="*/ 217271 w 551707"/>
                      <a:gd name="connsiteY16" fmla="*/ 616006 h 832321"/>
                      <a:gd name="connsiteX17" fmla="*/ 382371 w 551707"/>
                      <a:gd name="connsiteY17" fmla="*/ 616006 h 832321"/>
                      <a:gd name="connsiteX18" fmla="*/ 445871 w 551707"/>
                      <a:gd name="connsiteY18" fmla="*/ 692206 h 832321"/>
                      <a:gd name="connsiteX19" fmla="*/ 376021 w 551707"/>
                      <a:gd name="connsiteY19" fmla="*/ 762056 h 832321"/>
                      <a:gd name="connsiteX20" fmla="*/ 242671 w 551707"/>
                      <a:gd name="connsiteY20" fmla="*/ 743006 h 832321"/>
                      <a:gd name="connsiteX21" fmla="*/ 185521 w 551707"/>
                      <a:gd name="connsiteY21" fmla="*/ 736656 h 832321"/>
                      <a:gd name="connsiteX22" fmla="*/ 160121 w 551707"/>
                      <a:gd name="connsiteY22" fmla="*/ 819206 h 832321"/>
                      <a:gd name="connsiteX23" fmla="*/ 83921 w 551707"/>
                      <a:gd name="connsiteY23" fmla="*/ 806506 h 832321"/>
                      <a:gd name="connsiteX24" fmla="*/ 7721 w 551707"/>
                      <a:gd name="connsiteY24" fmla="*/ 577906 h 832321"/>
                      <a:gd name="connsiteX25" fmla="*/ 14071 w 551707"/>
                      <a:gd name="connsiteY25" fmla="*/ 419156 h 832321"/>
                      <a:gd name="connsiteX26" fmla="*/ 109321 w 551707"/>
                      <a:gd name="connsiteY26" fmla="*/ 260406 h 832321"/>
                      <a:gd name="connsiteX27" fmla="*/ 141071 w 551707"/>
                      <a:gd name="connsiteY27" fmla="*/ 152456 h 832321"/>
                      <a:gd name="connsiteX28" fmla="*/ 128371 w 551707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12521 w 551928"/>
                      <a:gd name="connsiteY7" fmla="*/ 31755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97439 w 551928"/>
                      <a:gd name="connsiteY3" fmla="*/ 99275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01 h 832266"/>
                      <a:gd name="connsiteX1" fmla="*/ 172821 w 551928"/>
                      <a:gd name="connsiteY1" fmla="*/ 1 h 832266"/>
                      <a:gd name="connsiteX2" fmla="*/ 260134 w 551928"/>
                      <a:gd name="connsiteY2" fmla="*/ 37308 h 832266"/>
                      <a:gd name="connsiteX3" fmla="*/ 297439 w 551928"/>
                      <a:gd name="connsiteY3" fmla="*/ 99220 h 832266"/>
                      <a:gd name="connsiteX4" fmla="*/ 292678 w 551928"/>
                      <a:gd name="connsiteY4" fmla="*/ 168276 h 832266"/>
                      <a:gd name="connsiteX5" fmla="*/ 249021 w 551928"/>
                      <a:gd name="connsiteY5" fmla="*/ 228601 h 832266"/>
                      <a:gd name="connsiteX6" fmla="*/ 242671 w 551928"/>
                      <a:gd name="connsiteY6" fmla="*/ 292101 h 832266"/>
                      <a:gd name="connsiteX7" fmla="*/ 307758 w 551928"/>
                      <a:gd name="connsiteY7" fmla="*/ 336551 h 832266"/>
                      <a:gd name="connsiteX8" fmla="*/ 420471 w 551928"/>
                      <a:gd name="connsiteY8" fmla="*/ 317501 h 832266"/>
                      <a:gd name="connsiteX9" fmla="*/ 503021 w 551928"/>
                      <a:gd name="connsiteY9" fmla="*/ 317501 h 832266"/>
                      <a:gd name="connsiteX10" fmla="*/ 510165 w 551928"/>
                      <a:gd name="connsiteY10" fmla="*/ 322263 h 832266"/>
                      <a:gd name="connsiteX11" fmla="*/ 551440 w 551928"/>
                      <a:gd name="connsiteY11" fmla="*/ 402432 h 832266"/>
                      <a:gd name="connsiteX12" fmla="*/ 477621 w 551928"/>
                      <a:gd name="connsiteY12" fmla="*/ 469901 h 832266"/>
                      <a:gd name="connsiteX13" fmla="*/ 287121 w 551928"/>
                      <a:gd name="connsiteY13" fmla="*/ 469901 h 832266"/>
                      <a:gd name="connsiteX14" fmla="*/ 191871 w 551928"/>
                      <a:gd name="connsiteY14" fmla="*/ 463551 h 832266"/>
                      <a:gd name="connsiteX15" fmla="*/ 109321 w 551928"/>
                      <a:gd name="connsiteY15" fmla="*/ 577851 h 832266"/>
                      <a:gd name="connsiteX16" fmla="*/ 217271 w 551928"/>
                      <a:gd name="connsiteY16" fmla="*/ 615951 h 832266"/>
                      <a:gd name="connsiteX17" fmla="*/ 382371 w 551928"/>
                      <a:gd name="connsiteY17" fmla="*/ 615951 h 832266"/>
                      <a:gd name="connsiteX18" fmla="*/ 445871 w 551928"/>
                      <a:gd name="connsiteY18" fmla="*/ 692151 h 832266"/>
                      <a:gd name="connsiteX19" fmla="*/ 376021 w 551928"/>
                      <a:gd name="connsiteY19" fmla="*/ 762001 h 832266"/>
                      <a:gd name="connsiteX20" fmla="*/ 242671 w 551928"/>
                      <a:gd name="connsiteY20" fmla="*/ 742951 h 832266"/>
                      <a:gd name="connsiteX21" fmla="*/ 185521 w 551928"/>
                      <a:gd name="connsiteY21" fmla="*/ 736601 h 832266"/>
                      <a:gd name="connsiteX22" fmla="*/ 160121 w 551928"/>
                      <a:gd name="connsiteY22" fmla="*/ 819151 h 832266"/>
                      <a:gd name="connsiteX23" fmla="*/ 83921 w 551928"/>
                      <a:gd name="connsiteY23" fmla="*/ 806451 h 832266"/>
                      <a:gd name="connsiteX24" fmla="*/ 7721 w 551928"/>
                      <a:gd name="connsiteY24" fmla="*/ 577851 h 832266"/>
                      <a:gd name="connsiteX25" fmla="*/ 14071 w 551928"/>
                      <a:gd name="connsiteY25" fmla="*/ 419101 h 832266"/>
                      <a:gd name="connsiteX26" fmla="*/ 109321 w 551928"/>
                      <a:gd name="connsiteY26" fmla="*/ 260351 h 832266"/>
                      <a:gd name="connsiteX27" fmla="*/ 141071 w 551928"/>
                      <a:gd name="connsiteY27" fmla="*/ 152401 h 832266"/>
                      <a:gd name="connsiteX28" fmla="*/ 128371 w 551928"/>
                      <a:gd name="connsiteY28" fmla="*/ 38101 h 832266"/>
                      <a:gd name="connsiteX0" fmla="*/ 128371 w 551928"/>
                      <a:gd name="connsiteY0" fmla="*/ 30957 h 825122"/>
                      <a:gd name="connsiteX1" fmla="*/ 187108 w 551928"/>
                      <a:gd name="connsiteY1" fmla="*/ 1 h 825122"/>
                      <a:gd name="connsiteX2" fmla="*/ 260134 w 551928"/>
                      <a:gd name="connsiteY2" fmla="*/ 30164 h 825122"/>
                      <a:gd name="connsiteX3" fmla="*/ 297439 w 551928"/>
                      <a:gd name="connsiteY3" fmla="*/ 92076 h 825122"/>
                      <a:gd name="connsiteX4" fmla="*/ 292678 w 551928"/>
                      <a:gd name="connsiteY4" fmla="*/ 161132 h 825122"/>
                      <a:gd name="connsiteX5" fmla="*/ 249021 w 551928"/>
                      <a:gd name="connsiteY5" fmla="*/ 221457 h 825122"/>
                      <a:gd name="connsiteX6" fmla="*/ 242671 w 551928"/>
                      <a:gd name="connsiteY6" fmla="*/ 284957 h 825122"/>
                      <a:gd name="connsiteX7" fmla="*/ 307758 w 551928"/>
                      <a:gd name="connsiteY7" fmla="*/ 329407 h 825122"/>
                      <a:gd name="connsiteX8" fmla="*/ 420471 w 551928"/>
                      <a:gd name="connsiteY8" fmla="*/ 310357 h 825122"/>
                      <a:gd name="connsiteX9" fmla="*/ 503021 w 551928"/>
                      <a:gd name="connsiteY9" fmla="*/ 310357 h 825122"/>
                      <a:gd name="connsiteX10" fmla="*/ 510165 w 551928"/>
                      <a:gd name="connsiteY10" fmla="*/ 315119 h 825122"/>
                      <a:gd name="connsiteX11" fmla="*/ 551440 w 551928"/>
                      <a:gd name="connsiteY11" fmla="*/ 395288 h 825122"/>
                      <a:gd name="connsiteX12" fmla="*/ 477621 w 551928"/>
                      <a:gd name="connsiteY12" fmla="*/ 462757 h 825122"/>
                      <a:gd name="connsiteX13" fmla="*/ 287121 w 551928"/>
                      <a:gd name="connsiteY13" fmla="*/ 462757 h 825122"/>
                      <a:gd name="connsiteX14" fmla="*/ 191871 w 551928"/>
                      <a:gd name="connsiteY14" fmla="*/ 456407 h 825122"/>
                      <a:gd name="connsiteX15" fmla="*/ 109321 w 551928"/>
                      <a:gd name="connsiteY15" fmla="*/ 570707 h 825122"/>
                      <a:gd name="connsiteX16" fmla="*/ 217271 w 551928"/>
                      <a:gd name="connsiteY16" fmla="*/ 608807 h 825122"/>
                      <a:gd name="connsiteX17" fmla="*/ 382371 w 551928"/>
                      <a:gd name="connsiteY17" fmla="*/ 608807 h 825122"/>
                      <a:gd name="connsiteX18" fmla="*/ 445871 w 551928"/>
                      <a:gd name="connsiteY18" fmla="*/ 685007 h 825122"/>
                      <a:gd name="connsiteX19" fmla="*/ 376021 w 551928"/>
                      <a:gd name="connsiteY19" fmla="*/ 754857 h 825122"/>
                      <a:gd name="connsiteX20" fmla="*/ 242671 w 551928"/>
                      <a:gd name="connsiteY20" fmla="*/ 735807 h 825122"/>
                      <a:gd name="connsiteX21" fmla="*/ 185521 w 551928"/>
                      <a:gd name="connsiteY21" fmla="*/ 729457 h 825122"/>
                      <a:gd name="connsiteX22" fmla="*/ 160121 w 551928"/>
                      <a:gd name="connsiteY22" fmla="*/ 812007 h 825122"/>
                      <a:gd name="connsiteX23" fmla="*/ 83921 w 551928"/>
                      <a:gd name="connsiteY23" fmla="*/ 799307 h 825122"/>
                      <a:gd name="connsiteX24" fmla="*/ 7721 w 551928"/>
                      <a:gd name="connsiteY24" fmla="*/ 570707 h 825122"/>
                      <a:gd name="connsiteX25" fmla="*/ 14071 w 551928"/>
                      <a:gd name="connsiteY25" fmla="*/ 411957 h 825122"/>
                      <a:gd name="connsiteX26" fmla="*/ 109321 w 551928"/>
                      <a:gd name="connsiteY26" fmla="*/ 253207 h 825122"/>
                      <a:gd name="connsiteX27" fmla="*/ 141071 w 551928"/>
                      <a:gd name="connsiteY27" fmla="*/ 145257 h 825122"/>
                      <a:gd name="connsiteX28" fmla="*/ 128371 w 551928"/>
                      <a:gd name="connsiteY28" fmla="*/ 30957 h 825122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8417 w 552449"/>
                      <a:gd name="connsiteY0" fmla="*/ 35757 h 825159"/>
                      <a:gd name="connsiteX1" fmla="*/ 187629 w 552449"/>
                      <a:gd name="connsiteY1" fmla="*/ 38 h 825159"/>
                      <a:gd name="connsiteX2" fmla="*/ 260655 w 552449"/>
                      <a:gd name="connsiteY2" fmla="*/ 30201 h 825159"/>
                      <a:gd name="connsiteX3" fmla="*/ 297960 w 552449"/>
                      <a:gd name="connsiteY3" fmla="*/ 92113 h 825159"/>
                      <a:gd name="connsiteX4" fmla="*/ 293199 w 552449"/>
                      <a:gd name="connsiteY4" fmla="*/ 161169 h 825159"/>
                      <a:gd name="connsiteX5" fmla="*/ 249542 w 552449"/>
                      <a:gd name="connsiteY5" fmla="*/ 221494 h 825159"/>
                      <a:gd name="connsiteX6" fmla="*/ 243192 w 552449"/>
                      <a:gd name="connsiteY6" fmla="*/ 284994 h 825159"/>
                      <a:gd name="connsiteX7" fmla="*/ 308279 w 552449"/>
                      <a:gd name="connsiteY7" fmla="*/ 329444 h 825159"/>
                      <a:gd name="connsiteX8" fmla="*/ 420992 w 552449"/>
                      <a:gd name="connsiteY8" fmla="*/ 310394 h 825159"/>
                      <a:gd name="connsiteX9" fmla="*/ 503542 w 552449"/>
                      <a:gd name="connsiteY9" fmla="*/ 310394 h 825159"/>
                      <a:gd name="connsiteX10" fmla="*/ 510686 w 552449"/>
                      <a:gd name="connsiteY10" fmla="*/ 315156 h 825159"/>
                      <a:gd name="connsiteX11" fmla="*/ 551961 w 552449"/>
                      <a:gd name="connsiteY11" fmla="*/ 395325 h 825159"/>
                      <a:gd name="connsiteX12" fmla="*/ 478142 w 552449"/>
                      <a:gd name="connsiteY12" fmla="*/ 462794 h 825159"/>
                      <a:gd name="connsiteX13" fmla="*/ 287642 w 552449"/>
                      <a:gd name="connsiteY13" fmla="*/ 462794 h 825159"/>
                      <a:gd name="connsiteX14" fmla="*/ 192392 w 552449"/>
                      <a:gd name="connsiteY14" fmla="*/ 456444 h 825159"/>
                      <a:gd name="connsiteX15" fmla="*/ 109842 w 552449"/>
                      <a:gd name="connsiteY15" fmla="*/ 570744 h 825159"/>
                      <a:gd name="connsiteX16" fmla="*/ 217792 w 552449"/>
                      <a:gd name="connsiteY16" fmla="*/ 608844 h 825159"/>
                      <a:gd name="connsiteX17" fmla="*/ 382892 w 552449"/>
                      <a:gd name="connsiteY17" fmla="*/ 608844 h 825159"/>
                      <a:gd name="connsiteX18" fmla="*/ 446392 w 552449"/>
                      <a:gd name="connsiteY18" fmla="*/ 685044 h 825159"/>
                      <a:gd name="connsiteX19" fmla="*/ 376542 w 552449"/>
                      <a:gd name="connsiteY19" fmla="*/ 754894 h 825159"/>
                      <a:gd name="connsiteX20" fmla="*/ 243192 w 552449"/>
                      <a:gd name="connsiteY20" fmla="*/ 735844 h 825159"/>
                      <a:gd name="connsiteX21" fmla="*/ 186042 w 552449"/>
                      <a:gd name="connsiteY21" fmla="*/ 729494 h 825159"/>
                      <a:gd name="connsiteX22" fmla="*/ 160642 w 552449"/>
                      <a:gd name="connsiteY22" fmla="*/ 812044 h 825159"/>
                      <a:gd name="connsiteX23" fmla="*/ 84442 w 552449"/>
                      <a:gd name="connsiteY23" fmla="*/ 799344 h 825159"/>
                      <a:gd name="connsiteX24" fmla="*/ 8242 w 552449"/>
                      <a:gd name="connsiteY24" fmla="*/ 570744 h 825159"/>
                      <a:gd name="connsiteX25" fmla="*/ 14592 w 552449"/>
                      <a:gd name="connsiteY25" fmla="*/ 411994 h 825159"/>
                      <a:gd name="connsiteX26" fmla="*/ 119367 w 552449"/>
                      <a:gd name="connsiteY26" fmla="*/ 258006 h 825159"/>
                      <a:gd name="connsiteX27" fmla="*/ 141592 w 552449"/>
                      <a:gd name="connsiteY27" fmla="*/ 145294 h 825159"/>
                      <a:gd name="connsiteX28" fmla="*/ 138417 w 552449"/>
                      <a:gd name="connsiteY28" fmla="*/ 35757 h 825159"/>
                      <a:gd name="connsiteX0" fmla="*/ 131638 w 545670"/>
                      <a:gd name="connsiteY0" fmla="*/ 35757 h 825159"/>
                      <a:gd name="connsiteX1" fmla="*/ 180850 w 545670"/>
                      <a:gd name="connsiteY1" fmla="*/ 38 h 825159"/>
                      <a:gd name="connsiteX2" fmla="*/ 253876 w 545670"/>
                      <a:gd name="connsiteY2" fmla="*/ 30201 h 825159"/>
                      <a:gd name="connsiteX3" fmla="*/ 291181 w 545670"/>
                      <a:gd name="connsiteY3" fmla="*/ 92113 h 825159"/>
                      <a:gd name="connsiteX4" fmla="*/ 286420 w 545670"/>
                      <a:gd name="connsiteY4" fmla="*/ 161169 h 825159"/>
                      <a:gd name="connsiteX5" fmla="*/ 242763 w 545670"/>
                      <a:gd name="connsiteY5" fmla="*/ 221494 h 825159"/>
                      <a:gd name="connsiteX6" fmla="*/ 236413 w 545670"/>
                      <a:gd name="connsiteY6" fmla="*/ 284994 h 825159"/>
                      <a:gd name="connsiteX7" fmla="*/ 301500 w 545670"/>
                      <a:gd name="connsiteY7" fmla="*/ 329444 h 825159"/>
                      <a:gd name="connsiteX8" fmla="*/ 414213 w 545670"/>
                      <a:gd name="connsiteY8" fmla="*/ 310394 h 825159"/>
                      <a:gd name="connsiteX9" fmla="*/ 496763 w 545670"/>
                      <a:gd name="connsiteY9" fmla="*/ 310394 h 825159"/>
                      <a:gd name="connsiteX10" fmla="*/ 503907 w 545670"/>
                      <a:gd name="connsiteY10" fmla="*/ 315156 h 825159"/>
                      <a:gd name="connsiteX11" fmla="*/ 545182 w 545670"/>
                      <a:gd name="connsiteY11" fmla="*/ 395325 h 825159"/>
                      <a:gd name="connsiteX12" fmla="*/ 471363 w 545670"/>
                      <a:gd name="connsiteY12" fmla="*/ 462794 h 825159"/>
                      <a:gd name="connsiteX13" fmla="*/ 280863 w 545670"/>
                      <a:gd name="connsiteY13" fmla="*/ 462794 h 825159"/>
                      <a:gd name="connsiteX14" fmla="*/ 185613 w 545670"/>
                      <a:gd name="connsiteY14" fmla="*/ 456444 h 825159"/>
                      <a:gd name="connsiteX15" fmla="*/ 103063 w 545670"/>
                      <a:gd name="connsiteY15" fmla="*/ 570744 h 825159"/>
                      <a:gd name="connsiteX16" fmla="*/ 211013 w 545670"/>
                      <a:gd name="connsiteY16" fmla="*/ 608844 h 825159"/>
                      <a:gd name="connsiteX17" fmla="*/ 376113 w 545670"/>
                      <a:gd name="connsiteY17" fmla="*/ 608844 h 825159"/>
                      <a:gd name="connsiteX18" fmla="*/ 439613 w 545670"/>
                      <a:gd name="connsiteY18" fmla="*/ 685044 h 825159"/>
                      <a:gd name="connsiteX19" fmla="*/ 369763 w 545670"/>
                      <a:gd name="connsiteY19" fmla="*/ 754894 h 825159"/>
                      <a:gd name="connsiteX20" fmla="*/ 236413 w 545670"/>
                      <a:gd name="connsiteY20" fmla="*/ 735844 h 825159"/>
                      <a:gd name="connsiteX21" fmla="*/ 179263 w 545670"/>
                      <a:gd name="connsiteY21" fmla="*/ 729494 h 825159"/>
                      <a:gd name="connsiteX22" fmla="*/ 153863 w 545670"/>
                      <a:gd name="connsiteY22" fmla="*/ 812044 h 825159"/>
                      <a:gd name="connsiteX23" fmla="*/ 77663 w 545670"/>
                      <a:gd name="connsiteY23" fmla="*/ 799344 h 825159"/>
                      <a:gd name="connsiteX24" fmla="*/ 1463 w 545670"/>
                      <a:gd name="connsiteY24" fmla="*/ 570744 h 825159"/>
                      <a:gd name="connsiteX25" fmla="*/ 34007 w 545670"/>
                      <a:gd name="connsiteY25" fmla="*/ 416757 h 825159"/>
                      <a:gd name="connsiteX26" fmla="*/ 112588 w 545670"/>
                      <a:gd name="connsiteY26" fmla="*/ 258006 h 825159"/>
                      <a:gd name="connsiteX27" fmla="*/ 134813 w 545670"/>
                      <a:gd name="connsiteY27" fmla="*/ 145294 h 825159"/>
                      <a:gd name="connsiteX28" fmla="*/ 131638 w 545670"/>
                      <a:gd name="connsiteY28" fmla="*/ 35757 h 825159"/>
                      <a:gd name="connsiteX0" fmla="*/ 124884 w 538916"/>
                      <a:gd name="connsiteY0" fmla="*/ 35757 h 825312"/>
                      <a:gd name="connsiteX1" fmla="*/ 174096 w 538916"/>
                      <a:gd name="connsiteY1" fmla="*/ 38 h 825312"/>
                      <a:gd name="connsiteX2" fmla="*/ 247122 w 538916"/>
                      <a:gd name="connsiteY2" fmla="*/ 30201 h 825312"/>
                      <a:gd name="connsiteX3" fmla="*/ 284427 w 538916"/>
                      <a:gd name="connsiteY3" fmla="*/ 92113 h 825312"/>
                      <a:gd name="connsiteX4" fmla="*/ 279666 w 538916"/>
                      <a:gd name="connsiteY4" fmla="*/ 161169 h 825312"/>
                      <a:gd name="connsiteX5" fmla="*/ 236009 w 538916"/>
                      <a:gd name="connsiteY5" fmla="*/ 221494 h 825312"/>
                      <a:gd name="connsiteX6" fmla="*/ 229659 w 538916"/>
                      <a:gd name="connsiteY6" fmla="*/ 284994 h 825312"/>
                      <a:gd name="connsiteX7" fmla="*/ 294746 w 538916"/>
                      <a:gd name="connsiteY7" fmla="*/ 329444 h 825312"/>
                      <a:gd name="connsiteX8" fmla="*/ 407459 w 538916"/>
                      <a:gd name="connsiteY8" fmla="*/ 310394 h 825312"/>
                      <a:gd name="connsiteX9" fmla="*/ 490009 w 538916"/>
                      <a:gd name="connsiteY9" fmla="*/ 310394 h 825312"/>
                      <a:gd name="connsiteX10" fmla="*/ 497153 w 538916"/>
                      <a:gd name="connsiteY10" fmla="*/ 315156 h 825312"/>
                      <a:gd name="connsiteX11" fmla="*/ 538428 w 538916"/>
                      <a:gd name="connsiteY11" fmla="*/ 395325 h 825312"/>
                      <a:gd name="connsiteX12" fmla="*/ 464609 w 538916"/>
                      <a:gd name="connsiteY12" fmla="*/ 462794 h 825312"/>
                      <a:gd name="connsiteX13" fmla="*/ 274109 w 538916"/>
                      <a:gd name="connsiteY13" fmla="*/ 462794 h 825312"/>
                      <a:gd name="connsiteX14" fmla="*/ 178859 w 538916"/>
                      <a:gd name="connsiteY14" fmla="*/ 456444 h 825312"/>
                      <a:gd name="connsiteX15" fmla="*/ 96309 w 538916"/>
                      <a:gd name="connsiteY15" fmla="*/ 570744 h 825312"/>
                      <a:gd name="connsiteX16" fmla="*/ 204259 w 538916"/>
                      <a:gd name="connsiteY16" fmla="*/ 608844 h 825312"/>
                      <a:gd name="connsiteX17" fmla="*/ 369359 w 538916"/>
                      <a:gd name="connsiteY17" fmla="*/ 608844 h 825312"/>
                      <a:gd name="connsiteX18" fmla="*/ 432859 w 538916"/>
                      <a:gd name="connsiteY18" fmla="*/ 685044 h 825312"/>
                      <a:gd name="connsiteX19" fmla="*/ 363009 w 538916"/>
                      <a:gd name="connsiteY19" fmla="*/ 754894 h 825312"/>
                      <a:gd name="connsiteX20" fmla="*/ 229659 w 538916"/>
                      <a:gd name="connsiteY20" fmla="*/ 735844 h 825312"/>
                      <a:gd name="connsiteX21" fmla="*/ 172509 w 538916"/>
                      <a:gd name="connsiteY21" fmla="*/ 729494 h 825312"/>
                      <a:gd name="connsiteX22" fmla="*/ 147109 w 538916"/>
                      <a:gd name="connsiteY22" fmla="*/ 812044 h 825312"/>
                      <a:gd name="connsiteX23" fmla="*/ 70909 w 538916"/>
                      <a:gd name="connsiteY23" fmla="*/ 799344 h 825312"/>
                      <a:gd name="connsiteX24" fmla="*/ 1853 w 538916"/>
                      <a:gd name="connsiteY24" fmla="*/ 568363 h 825312"/>
                      <a:gd name="connsiteX25" fmla="*/ 27253 w 538916"/>
                      <a:gd name="connsiteY25" fmla="*/ 416757 h 825312"/>
                      <a:gd name="connsiteX26" fmla="*/ 105834 w 538916"/>
                      <a:gd name="connsiteY26" fmla="*/ 258006 h 825312"/>
                      <a:gd name="connsiteX27" fmla="*/ 128059 w 538916"/>
                      <a:gd name="connsiteY27" fmla="*/ 145294 h 825312"/>
                      <a:gd name="connsiteX28" fmla="*/ 124884 w 538916"/>
                      <a:gd name="connsiteY28" fmla="*/ 35757 h 825312"/>
                      <a:gd name="connsiteX0" fmla="*/ 124468 w 538500"/>
                      <a:gd name="connsiteY0" fmla="*/ 35757 h 817403"/>
                      <a:gd name="connsiteX1" fmla="*/ 173680 w 538500"/>
                      <a:gd name="connsiteY1" fmla="*/ 38 h 817403"/>
                      <a:gd name="connsiteX2" fmla="*/ 246706 w 538500"/>
                      <a:gd name="connsiteY2" fmla="*/ 30201 h 817403"/>
                      <a:gd name="connsiteX3" fmla="*/ 284011 w 538500"/>
                      <a:gd name="connsiteY3" fmla="*/ 92113 h 817403"/>
                      <a:gd name="connsiteX4" fmla="*/ 279250 w 538500"/>
                      <a:gd name="connsiteY4" fmla="*/ 161169 h 817403"/>
                      <a:gd name="connsiteX5" fmla="*/ 235593 w 538500"/>
                      <a:gd name="connsiteY5" fmla="*/ 221494 h 817403"/>
                      <a:gd name="connsiteX6" fmla="*/ 229243 w 538500"/>
                      <a:gd name="connsiteY6" fmla="*/ 284994 h 817403"/>
                      <a:gd name="connsiteX7" fmla="*/ 294330 w 538500"/>
                      <a:gd name="connsiteY7" fmla="*/ 329444 h 817403"/>
                      <a:gd name="connsiteX8" fmla="*/ 407043 w 538500"/>
                      <a:gd name="connsiteY8" fmla="*/ 310394 h 817403"/>
                      <a:gd name="connsiteX9" fmla="*/ 489593 w 538500"/>
                      <a:gd name="connsiteY9" fmla="*/ 310394 h 817403"/>
                      <a:gd name="connsiteX10" fmla="*/ 496737 w 538500"/>
                      <a:gd name="connsiteY10" fmla="*/ 315156 h 817403"/>
                      <a:gd name="connsiteX11" fmla="*/ 538012 w 538500"/>
                      <a:gd name="connsiteY11" fmla="*/ 395325 h 817403"/>
                      <a:gd name="connsiteX12" fmla="*/ 464193 w 538500"/>
                      <a:gd name="connsiteY12" fmla="*/ 462794 h 817403"/>
                      <a:gd name="connsiteX13" fmla="*/ 273693 w 538500"/>
                      <a:gd name="connsiteY13" fmla="*/ 462794 h 817403"/>
                      <a:gd name="connsiteX14" fmla="*/ 178443 w 538500"/>
                      <a:gd name="connsiteY14" fmla="*/ 456444 h 817403"/>
                      <a:gd name="connsiteX15" fmla="*/ 95893 w 538500"/>
                      <a:gd name="connsiteY15" fmla="*/ 570744 h 817403"/>
                      <a:gd name="connsiteX16" fmla="*/ 203843 w 538500"/>
                      <a:gd name="connsiteY16" fmla="*/ 608844 h 817403"/>
                      <a:gd name="connsiteX17" fmla="*/ 368943 w 538500"/>
                      <a:gd name="connsiteY17" fmla="*/ 608844 h 817403"/>
                      <a:gd name="connsiteX18" fmla="*/ 432443 w 538500"/>
                      <a:gd name="connsiteY18" fmla="*/ 685044 h 817403"/>
                      <a:gd name="connsiteX19" fmla="*/ 362593 w 538500"/>
                      <a:gd name="connsiteY19" fmla="*/ 754894 h 817403"/>
                      <a:gd name="connsiteX20" fmla="*/ 229243 w 538500"/>
                      <a:gd name="connsiteY20" fmla="*/ 735844 h 817403"/>
                      <a:gd name="connsiteX21" fmla="*/ 172093 w 538500"/>
                      <a:gd name="connsiteY21" fmla="*/ 729494 h 817403"/>
                      <a:gd name="connsiteX22" fmla="*/ 146693 w 538500"/>
                      <a:gd name="connsiteY22" fmla="*/ 812044 h 817403"/>
                      <a:gd name="connsiteX23" fmla="*/ 63350 w 538500"/>
                      <a:gd name="connsiteY23" fmla="*/ 782675 h 817403"/>
                      <a:gd name="connsiteX24" fmla="*/ 1437 w 538500"/>
                      <a:gd name="connsiteY24" fmla="*/ 568363 h 817403"/>
                      <a:gd name="connsiteX25" fmla="*/ 26837 w 538500"/>
                      <a:gd name="connsiteY25" fmla="*/ 416757 h 817403"/>
                      <a:gd name="connsiteX26" fmla="*/ 105418 w 538500"/>
                      <a:gd name="connsiteY26" fmla="*/ 258006 h 817403"/>
                      <a:gd name="connsiteX27" fmla="*/ 127643 w 538500"/>
                      <a:gd name="connsiteY27" fmla="*/ 145294 h 817403"/>
                      <a:gd name="connsiteX28" fmla="*/ 124468 w 538500"/>
                      <a:gd name="connsiteY28" fmla="*/ 35757 h 817403"/>
                      <a:gd name="connsiteX0" fmla="*/ 124468 w 538500"/>
                      <a:gd name="connsiteY0" fmla="*/ 35757 h 817987"/>
                      <a:gd name="connsiteX1" fmla="*/ 173680 w 538500"/>
                      <a:gd name="connsiteY1" fmla="*/ 38 h 817987"/>
                      <a:gd name="connsiteX2" fmla="*/ 246706 w 538500"/>
                      <a:gd name="connsiteY2" fmla="*/ 30201 h 817987"/>
                      <a:gd name="connsiteX3" fmla="*/ 284011 w 538500"/>
                      <a:gd name="connsiteY3" fmla="*/ 92113 h 817987"/>
                      <a:gd name="connsiteX4" fmla="*/ 279250 w 538500"/>
                      <a:gd name="connsiteY4" fmla="*/ 161169 h 817987"/>
                      <a:gd name="connsiteX5" fmla="*/ 235593 w 538500"/>
                      <a:gd name="connsiteY5" fmla="*/ 221494 h 817987"/>
                      <a:gd name="connsiteX6" fmla="*/ 229243 w 538500"/>
                      <a:gd name="connsiteY6" fmla="*/ 284994 h 817987"/>
                      <a:gd name="connsiteX7" fmla="*/ 294330 w 538500"/>
                      <a:gd name="connsiteY7" fmla="*/ 329444 h 817987"/>
                      <a:gd name="connsiteX8" fmla="*/ 407043 w 538500"/>
                      <a:gd name="connsiteY8" fmla="*/ 310394 h 817987"/>
                      <a:gd name="connsiteX9" fmla="*/ 489593 w 538500"/>
                      <a:gd name="connsiteY9" fmla="*/ 310394 h 817987"/>
                      <a:gd name="connsiteX10" fmla="*/ 496737 w 538500"/>
                      <a:gd name="connsiteY10" fmla="*/ 315156 h 817987"/>
                      <a:gd name="connsiteX11" fmla="*/ 538012 w 538500"/>
                      <a:gd name="connsiteY11" fmla="*/ 395325 h 817987"/>
                      <a:gd name="connsiteX12" fmla="*/ 464193 w 538500"/>
                      <a:gd name="connsiteY12" fmla="*/ 462794 h 817987"/>
                      <a:gd name="connsiteX13" fmla="*/ 273693 w 538500"/>
                      <a:gd name="connsiteY13" fmla="*/ 462794 h 817987"/>
                      <a:gd name="connsiteX14" fmla="*/ 178443 w 538500"/>
                      <a:gd name="connsiteY14" fmla="*/ 456444 h 817987"/>
                      <a:gd name="connsiteX15" fmla="*/ 95893 w 538500"/>
                      <a:gd name="connsiteY15" fmla="*/ 570744 h 817987"/>
                      <a:gd name="connsiteX16" fmla="*/ 203843 w 538500"/>
                      <a:gd name="connsiteY16" fmla="*/ 608844 h 817987"/>
                      <a:gd name="connsiteX17" fmla="*/ 368943 w 538500"/>
                      <a:gd name="connsiteY17" fmla="*/ 608844 h 817987"/>
                      <a:gd name="connsiteX18" fmla="*/ 432443 w 538500"/>
                      <a:gd name="connsiteY18" fmla="*/ 685044 h 817987"/>
                      <a:gd name="connsiteX19" fmla="*/ 362593 w 538500"/>
                      <a:gd name="connsiteY19" fmla="*/ 754894 h 817987"/>
                      <a:gd name="connsiteX20" fmla="*/ 229243 w 538500"/>
                      <a:gd name="connsiteY20" fmla="*/ 735844 h 817987"/>
                      <a:gd name="connsiteX21" fmla="*/ 172093 w 538500"/>
                      <a:gd name="connsiteY21" fmla="*/ 729494 h 817987"/>
                      <a:gd name="connsiteX22" fmla="*/ 146693 w 538500"/>
                      <a:gd name="connsiteY22" fmla="*/ 812044 h 817987"/>
                      <a:gd name="connsiteX23" fmla="*/ 63350 w 538500"/>
                      <a:gd name="connsiteY23" fmla="*/ 782675 h 817987"/>
                      <a:gd name="connsiteX24" fmla="*/ 1437 w 538500"/>
                      <a:gd name="connsiteY24" fmla="*/ 568363 h 817987"/>
                      <a:gd name="connsiteX25" fmla="*/ 26837 w 538500"/>
                      <a:gd name="connsiteY25" fmla="*/ 416757 h 817987"/>
                      <a:gd name="connsiteX26" fmla="*/ 105418 w 538500"/>
                      <a:gd name="connsiteY26" fmla="*/ 258006 h 817987"/>
                      <a:gd name="connsiteX27" fmla="*/ 127643 w 538500"/>
                      <a:gd name="connsiteY27" fmla="*/ 145294 h 817987"/>
                      <a:gd name="connsiteX28" fmla="*/ 124468 w 538500"/>
                      <a:gd name="connsiteY28" fmla="*/ 35757 h 817987"/>
                      <a:gd name="connsiteX0" fmla="*/ 124468 w 538500"/>
                      <a:gd name="connsiteY0" fmla="*/ 35757 h 833670"/>
                      <a:gd name="connsiteX1" fmla="*/ 173680 w 538500"/>
                      <a:gd name="connsiteY1" fmla="*/ 38 h 833670"/>
                      <a:gd name="connsiteX2" fmla="*/ 246706 w 538500"/>
                      <a:gd name="connsiteY2" fmla="*/ 30201 h 833670"/>
                      <a:gd name="connsiteX3" fmla="*/ 284011 w 538500"/>
                      <a:gd name="connsiteY3" fmla="*/ 92113 h 833670"/>
                      <a:gd name="connsiteX4" fmla="*/ 279250 w 538500"/>
                      <a:gd name="connsiteY4" fmla="*/ 161169 h 833670"/>
                      <a:gd name="connsiteX5" fmla="*/ 235593 w 538500"/>
                      <a:gd name="connsiteY5" fmla="*/ 221494 h 833670"/>
                      <a:gd name="connsiteX6" fmla="*/ 229243 w 538500"/>
                      <a:gd name="connsiteY6" fmla="*/ 284994 h 833670"/>
                      <a:gd name="connsiteX7" fmla="*/ 294330 w 538500"/>
                      <a:gd name="connsiteY7" fmla="*/ 329444 h 833670"/>
                      <a:gd name="connsiteX8" fmla="*/ 407043 w 538500"/>
                      <a:gd name="connsiteY8" fmla="*/ 310394 h 833670"/>
                      <a:gd name="connsiteX9" fmla="*/ 489593 w 538500"/>
                      <a:gd name="connsiteY9" fmla="*/ 310394 h 833670"/>
                      <a:gd name="connsiteX10" fmla="*/ 496737 w 538500"/>
                      <a:gd name="connsiteY10" fmla="*/ 315156 h 833670"/>
                      <a:gd name="connsiteX11" fmla="*/ 538012 w 538500"/>
                      <a:gd name="connsiteY11" fmla="*/ 395325 h 833670"/>
                      <a:gd name="connsiteX12" fmla="*/ 464193 w 538500"/>
                      <a:gd name="connsiteY12" fmla="*/ 462794 h 833670"/>
                      <a:gd name="connsiteX13" fmla="*/ 273693 w 538500"/>
                      <a:gd name="connsiteY13" fmla="*/ 462794 h 833670"/>
                      <a:gd name="connsiteX14" fmla="*/ 178443 w 538500"/>
                      <a:gd name="connsiteY14" fmla="*/ 456444 h 833670"/>
                      <a:gd name="connsiteX15" fmla="*/ 95893 w 538500"/>
                      <a:gd name="connsiteY15" fmla="*/ 570744 h 833670"/>
                      <a:gd name="connsiteX16" fmla="*/ 203843 w 538500"/>
                      <a:gd name="connsiteY16" fmla="*/ 608844 h 833670"/>
                      <a:gd name="connsiteX17" fmla="*/ 368943 w 538500"/>
                      <a:gd name="connsiteY17" fmla="*/ 608844 h 833670"/>
                      <a:gd name="connsiteX18" fmla="*/ 432443 w 538500"/>
                      <a:gd name="connsiteY18" fmla="*/ 685044 h 833670"/>
                      <a:gd name="connsiteX19" fmla="*/ 362593 w 538500"/>
                      <a:gd name="connsiteY19" fmla="*/ 754894 h 833670"/>
                      <a:gd name="connsiteX20" fmla="*/ 229243 w 538500"/>
                      <a:gd name="connsiteY20" fmla="*/ 735844 h 833670"/>
                      <a:gd name="connsiteX21" fmla="*/ 172093 w 538500"/>
                      <a:gd name="connsiteY21" fmla="*/ 729494 h 833670"/>
                      <a:gd name="connsiteX22" fmla="*/ 187174 w 538500"/>
                      <a:gd name="connsiteY22" fmla="*/ 831094 h 833670"/>
                      <a:gd name="connsiteX23" fmla="*/ 63350 w 538500"/>
                      <a:gd name="connsiteY23" fmla="*/ 782675 h 833670"/>
                      <a:gd name="connsiteX24" fmla="*/ 1437 w 538500"/>
                      <a:gd name="connsiteY24" fmla="*/ 568363 h 833670"/>
                      <a:gd name="connsiteX25" fmla="*/ 26837 w 538500"/>
                      <a:gd name="connsiteY25" fmla="*/ 416757 h 833670"/>
                      <a:gd name="connsiteX26" fmla="*/ 105418 w 538500"/>
                      <a:gd name="connsiteY26" fmla="*/ 258006 h 833670"/>
                      <a:gd name="connsiteX27" fmla="*/ 127643 w 538500"/>
                      <a:gd name="connsiteY27" fmla="*/ 145294 h 833670"/>
                      <a:gd name="connsiteX28" fmla="*/ 124468 w 538500"/>
                      <a:gd name="connsiteY28" fmla="*/ 35757 h 833670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27643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538566" h="833522">
                        <a:moveTo>
                          <a:pt x="124468" y="35757"/>
                        </a:moveTo>
                        <a:cubicBezTo>
                          <a:pt x="130553" y="11548"/>
                          <a:pt x="153307" y="964"/>
                          <a:pt x="173680" y="38"/>
                        </a:cubicBezTo>
                        <a:cubicBezTo>
                          <a:pt x="194053" y="-888"/>
                          <a:pt x="228317" y="14855"/>
                          <a:pt x="246706" y="30201"/>
                        </a:cubicBezTo>
                        <a:cubicBezTo>
                          <a:pt x="265095" y="45547"/>
                          <a:pt x="278587" y="70285"/>
                          <a:pt x="284011" y="92113"/>
                        </a:cubicBezTo>
                        <a:cubicBezTo>
                          <a:pt x="289435" y="113941"/>
                          <a:pt x="287320" y="139605"/>
                          <a:pt x="279250" y="161169"/>
                        </a:cubicBezTo>
                        <a:cubicBezTo>
                          <a:pt x="271180" y="182733"/>
                          <a:pt x="243927" y="200857"/>
                          <a:pt x="235593" y="221494"/>
                        </a:cubicBezTo>
                        <a:cubicBezTo>
                          <a:pt x="227259" y="242131"/>
                          <a:pt x="219454" y="267002"/>
                          <a:pt x="229243" y="284994"/>
                        </a:cubicBezTo>
                        <a:cubicBezTo>
                          <a:pt x="239033" y="302986"/>
                          <a:pt x="264697" y="325211"/>
                          <a:pt x="294330" y="329444"/>
                        </a:cubicBezTo>
                        <a:cubicBezTo>
                          <a:pt x="323963" y="333677"/>
                          <a:pt x="407043" y="310394"/>
                          <a:pt x="407043" y="310394"/>
                        </a:cubicBezTo>
                        <a:lnTo>
                          <a:pt x="489593" y="310394"/>
                        </a:lnTo>
                        <a:lnTo>
                          <a:pt x="496737" y="315156"/>
                        </a:lnTo>
                        <a:cubicBezTo>
                          <a:pt x="502029" y="328914"/>
                          <a:pt x="543833" y="367941"/>
                          <a:pt x="538012" y="395325"/>
                        </a:cubicBezTo>
                        <a:cubicBezTo>
                          <a:pt x="532191" y="422710"/>
                          <a:pt x="505467" y="473774"/>
                          <a:pt x="461811" y="479463"/>
                        </a:cubicBezTo>
                        <a:cubicBezTo>
                          <a:pt x="418155" y="485152"/>
                          <a:pt x="323303" y="433293"/>
                          <a:pt x="276075" y="429457"/>
                        </a:cubicBezTo>
                        <a:cubicBezTo>
                          <a:pt x="228847" y="425621"/>
                          <a:pt x="200536" y="432896"/>
                          <a:pt x="178443" y="456444"/>
                        </a:cubicBezTo>
                        <a:cubicBezTo>
                          <a:pt x="156350" y="479992"/>
                          <a:pt x="136110" y="543757"/>
                          <a:pt x="143518" y="570744"/>
                        </a:cubicBezTo>
                        <a:cubicBezTo>
                          <a:pt x="150926" y="597731"/>
                          <a:pt x="185322" y="612019"/>
                          <a:pt x="222893" y="618369"/>
                        </a:cubicBezTo>
                        <a:cubicBezTo>
                          <a:pt x="260464" y="624719"/>
                          <a:pt x="332431" y="597732"/>
                          <a:pt x="368943" y="608844"/>
                        </a:cubicBezTo>
                        <a:cubicBezTo>
                          <a:pt x="405455" y="619956"/>
                          <a:pt x="430057" y="654141"/>
                          <a:pt x="441968" y="685044"/>
                        </a:cubicBezTo>
                        <a:cubicBezTo>
                          <a:pt x="453879" y="715947"/>
                          <a:pt x="449274" y="722694"/>
                          <a:pt x="440411" y="737114"/>
                        </a:cubicBezTo>
                        <a:cubicBezTo>
                          <a:pt x="431548" y="751534"/>
                          <a:pt x="422394" y="772965"/>
                          <a:pt x="388787" y="771563"/>
                        </a:cubicBezTo>
                        <a:cubicBezTo>
                          <a:pt x="355180" y="770161"/>
                          <a:pt x="274487" y="735315"/>
                          <a:pt x="238768" y="728700"/>
                        </a:cubicBezTo>
                        <a:cubicBezTo>
                          <a:pt x="203049" y="722085"/>
                          <a:pt x="197362" y="698140"/>
                          <a:pt x="174475" y="731875"/>
                        </a:cubicBezTo>
                        <a:cubicBezTo>
                          <a:pt x="151588" y="765610"/>
                          <a:pt x="205695" y="822627"/>
                          <a:pt x="187174" y="831094"/>
                        </a:cubicBezTo>
                        <a:cubicBezTo>
                          <a:pt x="168653" y="839561"/>
                          <a:pt x="94306" y="826463"/>
                          <a:pt x="63350" y="782675"/>
                        </a:cubicBezTo>
                        <a:cubicBezTo>
                          <a:pt x="32394" y="738887"/>
                          <a:pt x="7522" y="629349"/>
                          <a:pt x="1437" y="568363"/>
                        </a:cubicBezTo>
                        <a:cubicBezTo>
                          <a:pt x="-4648" y="507377"/>
                          <a:pt x="9507" y="468483"/>
                          <a:pt x="26837" y="416757"/>
                        </a:cubicBezTo>
                        <a:cubicBezTo>
                          <a:pt x="44167" y="365031"/>
                          <a:pt x="84251" y="302456"/>
                          <a:pt x="105418" y="258006"/>
                        </a:cubicBezTo>
                        <a:cubicBezTo>
                          <a:pt x="126585" y="213556"/>
                          <a:pt x="155424" y="187097"/>
                          <a:pt x="137168" y="145294"/>
                        </a:cubicBezTo>
                        <a:cubicBezTo>
                          <a:pt x="118912" y="103491"/>
                          <a:pt x="118383" y="59966"/>
                          <a:pt x="124468" y="35757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90101" y="3700951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FE66610-F649-927F-260D-06073A44E0FE}"/>
                </a:ext>
              </a:extLst>
            </p:cNvPr>
            <p:cNvSpPr/>
            <p:nvPr/>
          </p:nvSpPr>
          <p:spPr>
            <a:xfrm>
              <a:off x="4958826" y="4446799"/>
              <a:ext cx="248715" cy="40750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04766F2D-7EB8-80BD-F925-E0FA89A1D7A1}"/>
              </a:ext>
            </a:extLst>
          </p:cNvPr>
          <p:cNvSpPr/>
          <p:nvPr/>
        </p:nvSpPr>
        <p:spPr>
          <a:xfrm>
            <a:off x="7622412" y="396587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75F870B-9C7F-DD41-53DF-E1A0A52A9ED6}"/>
              </a:ext>
            </a:extLst>
          </p:cNvPr>
          <p:cNvSpPr/>
          <p:nvPr/>
        </p:nvSpPr>
        <p:spPr>
          <a:xfrm>
            <a:off x="7277136" y="3950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ttsMP3.com_VoiceText_2024-11-17_22-47-41">
            <a:hlinkClick r:id="" action="ppaction://media"/>
            <a:extLst>
              <a:ext uri="{FF2B5EF4-FFF2-40B4-BE49-F238E27FC236}">
                <a16:creationId xmlns:a16="http://schemas.microsoft.com/office/drawing/2014/main" id="{29E5B2F7-7BC6-09BD-57DB-7473AADFDF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80AA50D-5FC8-336E-DBC0-B0D0980BE803}"/>
              </a:ext>
            </a:extLst>
          </p:cNvPr>
          <p:cNvGrpSpPr/>
          <p:nvPr/>
        </p:nvGrpSpPr>
        <p:grpSpPr>
          <a:xfrm>
            <a:off x="7091485" y="2889890"/>
            <a:ext cx="1846684" cy="3517287"/>
            <a:chOff x="7091485" y="2889890"/>
            <a:chExt cx="1846684" cy="351728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3FCCCD5-1886-C32C-D95A-0FB8AE63303B}"/>
                </a:ext>
              </a:extLst>
            </p:cNvPr>
            <p:cNvGrpSpPr/>
            <p:nvPr/>
          </p:nvGrpSpPr>
          <p:grpSpPr>
            <a:xfrm>
              <a:off x="7091485" y="2889890"/>
              <a:ext cx="1846684" cy="3517287"/>
              <a:chOff x="6720511" y="3412968"/>
              <a:chExt cx="1601687" cy="2870831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DDD24844-8B56-90B4-92F5-D28240383013}"/>
                  </a:ext>
                </a:extLst>
              </p:cNvPr>
              <p:cNvGrpSpPr/>
              <p:nvPr/>
            </p:nvGrpSpPr>
            <p:grpSpPr>
              <a:xfrm>
                <a:off x="6720511" y="3437360"/>
                <a:ext cx="1601687" cy="2846439"/>
                <a:chOff x="6720511" y="3437360"/>
                <a:chExt cx="1601687" cy="2846439"/>
              </a:xfrm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C585689-F038-EA58-0DC6-84F187047ABE}"/>
                    </a:ext>
                  </a:extLst>
                </p:cNvPr>
                <p:cNvSpPr/>
                <p:nvPr/>
              </p:nvSpPr>
              <p:spPr>
                <a:xfrm>
                  <a:off x="6720511" y="3443430"/>
                  <a:ext cx="1601687" cy="1000526"/>
                </a:xfrm>
                <a:custGeom>
                  <a:avLst/>
                  <a:gdLst>
                    <a:gd name="connsiteX0" fmla="*/ 676546 w 1352630"/>
                    <a:gd name="connsiteY0" fmla="*/ 0 h 786406"/>
                    <a:gd name="connsiteX1" fmla="*/ 1339537 w 1352630"/>
                    <a:gd name="connsiteY1" fmla="*/ 629701 h 786406"/>
                    <a:gd name="connsiteX2" fmla="*/ 1352630 w 1352630"/>
                    <a:gd name="connsiteY2" fmla="*/ 781060 h 786406"/>
                    <a:gd name="connsiteX3" fmla="*/ 1346669 w 1352630"/>
                    <a:gd name="connsiteY3" fmla="*/ 778591 h 786406"/>
                    <a:gd name="connsiteX4" fmla="*/ 18865 w 1352630"/>
                    <a:gd name="connsiteY4" fmla="*/ 778591 h 786406"/>
                    <a:gd name="connsiteX5" fmla="*/ 0 w 1352630"/>
                    <a:gd name="connsiteY5" fmla="*/ 786406 h 786406"/>
                    <a:gd name="connsiteX6" fmla="*/ 13555 w 1352630"/>
                    <a:gd name="connsiteY6" fmla="*/ 629701 h 786406"/>
                    <a:gd name="connsiteX7" fmla="*/ 676546 w 1352630"/>
                    <a:gd name="connsiteY7" fmla="*/ 0 h 786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2630" h="786406">
                      <a:moveTo>
                        <a:pt x="676546" y="0"/>
                      </a:moveTo>
                      <a:cubicBezTo>
                        <a:pt x="1003580" y="0"/>
                        <a:pt x="1276434" y="270331"/>
                        <a:pt x="1339537" y="629701"/>
                      </a:cubicBezTo>
                      <a:lnTo>
                        <a:pt x="1352630" y="781060"/>
                      </a:lnTo>
                      <a:lnTo>
                        <a:pt x="1346669" y="778591"/>
                      </a:lnTo>
                      <a:lnTo>
                        <a:pt x="18865" y="778591"/>
                      </a:lnTo>
                      <a:lnTo>
                        <a:pt x="0" y="786406"/>
                      </a:lnTo>
                      <a:lnTo>
                        <a:pt x="13555" y="629701"/>
                      </a:lnTo>
                      <a:cubicBezTo>
                        <a:pt x="76659" y="270331"/>
                        <a:pt x="349512" y="0"/>
                        <a:pt x="676546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DF2CD265-705B-18C2-7310-E0C75B1181A7}"/>
                    </a:ext>
                  </a:extLst>
                </p:cNvPr>
                <p:cNvGrpSpPr/>
                <p:nvPr/>
              </p:nvGrpSpPr>
              <p:grpSpPr>
                <a:xfrm>
                  <a:off x="6806062" y="3437360"/>
                  <a:ext cx="1226120" cy="2846439"/>
                  <a:chOff x="5634395" y="966332"/>
                  <a:chExt cx="2005104" cy="4654853"/>
                </a:xfrm>
              </p:grpSpPr>
              <p:sp>
                <p:nvSpPr>
                  <p:cNvPr id="79" name="Rectangle: Rounded Corners 78">
                    <a:extLst>
                      <a:ext uri="{FF2B5EF4-FFF2-40B4-BE49-F238E27FC236}">
                        <a16:creationId xmlns:a16="http://schemas.microsoft.com/office/drawing/2014/main" id="{2E324FAB-F0DB-897A-BC82-E28F5A3B188B}"/>
                      </a:ext>
                    </a:extLst>
                  </p:cNvPr>
                  <p:cNvSpPr/>
                  <p:nvPr/>
                </p:nvSpPr>
                <p:spPr>
                  <a:xfrm>
                    <a:off x="6071110" y="4596240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" name="Rectangle: Rounded Corners 79">
                    <a:extLst>
                      <a:ext uri="{FF2B5EF4-FFF2-40B4-BE49-F238E27FC236}">
                        <a16:creationId xmlns:a16="http://schemas.microsoft.com/office/drawing/2014/main" id="{EA20C28E-0BFD-836E-E0EC-4B68DC764357}"/>
                      </a:ext>
                    </a:extLst>
                  </p:cNvPr>
                  <p:cNvSpPr/>
                  <p:nvPr/>
                </p:nvSpPr>
                <p:spPr>
                  <a:xfrm>
                    <a:off x="6921616" y="4627704"/>
                    <a:ext cx="179149" cy="901517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" name="Rectangle: Rounded Corners 80">
                    <a:extLst>
                      <a:ext uri="{FF2B5EF4-FFF2-40B4-BE49-F238E27FC236}">
                        <a16:creationId xmlns:a16="http://schemas.microsoft.com/office/drawing/2014/main" id="{1C3107D6-3501-9C79-FAC7-34D1165F586C}"/>
                      </a:ext>
                    </a:extLst>
                  </p:cNvPr>
                  <p:cNvSpPr/>
                  <p:nvPr/>
                </p:nvSpPr>
                <p:spPr>
                  <a:xfrm>
                    <a:off x="5777642" y="3057300"/>
                    <a:ext cx="1644819" cy="1589649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" name="Rectangle: Rounded Corners 81">
                    <a:extLst>
                      <a:ext uri="{FF2B5EF4-FFF2-40B4-BE49-F238E27FC236}">
                        <a16:creationId xmlns:a16="http://schemas.microsoft.com/office/drawing/2014/main" id="{2C6A0F98-0874-EFF1-8202-1A42D0E4B9C2}"/>
                      </a:ext>
                    </a:extLst>
                  </p:cNvPr>
                  <p:cNvSpPr/>
                  <p:nvPr/>
                </p:nvSpPr>
                <p:spPr>
                  <a:xfrm>
                    <a:off x="6579989" y="2852332"/>
                    <a:ext cx="211915" cy="362567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Rectangle: Top Corners Rounded 82">
                    <a:extLst>
                      <a:ext uri="{FF2B5EF4-FFF2-40B4-BE49-F238E27FC236}">
                        <a16:creationId xmlns:a16="http://schemas.microsoft.com/office/drawing/2014/main" id="{680BE512-381B-54BD-3BBE-0C2BD961D9CB}"/>
                      </a:ext>
                    </a:extLst>
                  </p:cNvPr>
                  <p:cNvSpPr/>
                  <p:nvPr/>
                </p:nvSpPr>
                <p:spPr>
                  <a:xfrm rot="21028649">
                    <a:off x="5740443" y="5405010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" name="Rectangle: Top Corners Rounded 83">
                    <a:extLst>
                      <a:ext uri="{FF2B5EF4-FFF2-40B4-BE49-F238E27FC236}">
                        <a16:creationId xmlns:a16="http://schemas.microsoft.com/office/drawing/2014/main" id="{B738EBDF-E0F0-6D03-6DB4-CDAF974A1C22}"/>
                      </a:ext>
                    </a:extLst>
                  </p:cNvPr>
                  <p:cNvSpPr/>
                  <p:nvPr/>
                </p:nvSpPr>
                <p:spPr>
                  <a:xfrm rot="20991914">
                    <a:off x="6595998" y="5435692"/>
                    <a:ext cx="518715" cy="185493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8130E882-DF6E-751B-EE67-F9293B2C3FC3}"/>
                      </a:ext>
                    </a:extLst>
                  </p:cNvPr>
                  <p:cNvGrpSpPr/>
                  <p:nvPr/>
                </p:nvGrpSpPr>
                <p:grpSpPr>
                  <a:xfrm>
                    <a:off x="5634395" y="3110233"/>
                    <a:ext cx="446555" cy="1319316"/>
                    <a:chOff x="5634395" y="3110233"/>
                    <a:chExt cx="446555" cy="1319316"/>
                  </a:xfrm>
                </p:grpSpPr>
                <p:grpSp>
                  <p:nvGrpSpPr>
                    <p:cNvPr id="86" name="Group 85">
                      <a:extLst>
                        <a:ext uri="{FF2B5EF4-FFF2-40B4-BE49-F238E27FC236}">
                          <a16:creationId xmlns:a16="http://schemas.microsoft.com/office/drawing/2014/main" id="{805E0868-B8A6-CD25-2308-A1ACA00C32C4}"/>
                        </a:ext>
                      </a:extLst>
                    </p:cNvPr>
                    <p:cNvGrpSpPr/>
                    <p:nvPr/>
                  </p:nvGrpSpPr>
                  <p:grpSpPr>
                    <a:xfrm rot="194516" flipH="1">
                      <a:off x="5729465" y="3110233"/>
                      <a:ext cx="351485" cy="1087896"/>
                      <a:chOff x="972317" y="2903685"/>
                      <a:chExt cx="351485" cy="1087896"/>
                    </a:xfrm>
                    <a:solidFill>
                      <a:schemeClr val="accent2">
                        <a:lumMod val="40000"/>
                        <a:lumOff val="60000"/>
                      </a:schemeClr>
                    </a:solidFill>
                  </p:grpSpPr>
                  <p:sp>
                    <p:nvSpPr>
                      <p:cNvPr id="88" name="Rectangle: Rounded Corners 87">
                        <a:extLst>
                          <a:ext uri="{FF2B5EF4-FFF2-40B4-BE49-F238E27FC236}">
                            <a16:creationId xmlns:a16="http://schemas.microsoft.com/office/drawing/2014/main" id="{B72E314A-1A38-FC7C-5E41-0075174AFB18}"/>
                          </a:ext>
                        </a:extLst>
                      </p:cNvPr>
                      <p:cNvSpPr/>
                      <p:nvPr/>
                    </p:nvSpPr>
                    <p:spPr>
                      <a:xfrm rot="20570225">
                        <a:off x="972317" y="2903685"/>
                        <a:ext cx="307240" cy="547316"/>
                      </a:xfrm>
                      <a:prstGeom prst="round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9" name="Rectangle: Rounded Corners 88">
                        <a:extLst>
                          <a:ext uri="{FF2B5EF4-FFF2-40B4-BE49-F238E27FC236}">
                            <a16:creationId xmlns:a16="http://schemas.microsoft.com/office/drawing/2014/main" id="{94079EAC-84C1-C89E-938D-C7F2CB28ED6B}"/>
                          </a:ext>
                        </a:extLst>
                      </p:cNvPr>
                      <p:cNvSpPr/>
                      <p:nvPr/>
                    </p:nvSpPr>
                    <p:spPr>
                      <a:xfrm rot="39616">
                        <a:off x="1137396" y="3309555"/>
                        <a:ext cx="186406" cy="682026"/>
                      </a:xfrm>
                      <a:prstGeom prst="roundRect">
                        <a:avLst/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87" name="Freeform: Shape 86">
                      <a:extLst>
                        <a:ext uri="{FF2B5EF4-FFF2-40B4-BE49-F238E27FC236}">
                          <a16:creationId xmlns:a16="http://schemas.microsoft.com/office/drawing/2014/main" id="{3F22CEE5-FB5A-F28D-F2CE-27312CF821D5}"/>
                        </a:ext>
                      </a:extLst>
                    </p:cNvPr>
                    <p:cNvSpPr/>
                    <p:nvPr/>
                  </p:nvSpPr>
                  <p:spPr>
                    <a:xfrm rot="1381924" flipH="1">
                      <a:off x="5634395" y="3990669"/>
                      <a:ext cx="308172" cy="438880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90" name="Group 89">
                    <a:extLst>
                      <a:ext uri="{FF2B5EF4-FFF2-40B4-BE49-F238E27FC236}">
                        <a16:creationId xmlns:a16="http://schemas.microsoft.com/office/drawing/2014/main" id="{06BFECAD-2F41-5262-0784-915658DB915E}"/>
                      </a:ext>
                    </a:extLst>
                  </p:cNvPr>
                  <p:cNvGrpSpPr/>
                  <p:nvPr/>
                </p:nvGrpSpPr>
                <p:grpSpPr>
                  <a:xfrm rot="21045049">
                    <a:off x="6957417" y="3168503"/>
                    <a:ext cx="607003" cy="1324619"/>
                    <a:chOff x="7011369" y="3210686"/>
                    <a:chExt cx="564711" cy="1385554"/>
                  </a:xfrm>
                </p:grpSpPr>
                <p:sp>
                  <p:nvSpPr>
                    <p:cNvPr id="91" name="Rectangle: Rounded Corners 90">
                      <a:extLst>
                        <a:ext uri="{FF2B5EF4-FFF2-40B4-BE49-F238E27FC236}">
                          <a16:creationId xmlns:a16="http://schemas.microsoft.com/office/drawing/2014/main" id="{76466ACF-FFA4-AC05-4611-F20E37DFA965}"/>
                        </a:ext>
                      </a:extLst>
                    </p:cNvPr>
                    <p:cNvSpPr/>
                    <p:nvPr/>
                  </p:nvSpPr>
                  <p:spPr>
                    <a:xfrm rot="20699288">
                      <a:off x="7268841" y="3210686"/>
                      <a:ext cx="307239" cy="547316"/>
                    </a:xfrm>
                    <a:prstGeom prst="roundRect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2" name="Rectangle: Rounded Corners 91">
                      <a:extLst>
                        <a:ext uri="{FF2B5EF4-FFF2-40B4-BE49-F238E27FC236}">
                          <a16:creationId xmlns:a16="http://schemas.microsoft.com/office/drawing/2014/main" id="{05B67713-767E-4F22-1C56-AECE2A01BA3E}"/>
                        </a:ext>
                      </a:extLst>
                    </p:cNvPr>
                    <p:cNvSpPr/>
                    <p:nvPr/>
                  </p:nvSpPr>
                  <p:spPr>
                    <a:xfrm rot="1555079">
                      <a:off x="7256003" y="3597627"/>
                      <a:ext cx="186406" cy="807210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3" name="Freeform: Shape 92">
                      <a:extLst>
                        <a:ext uri="{FF2B5EF4-FFF2-40B4-BE49-F238E27FC236}">
                          <a16:creationId xmlns:a16="http://schemas.microsoft.com/office/drawing/2014/main" id="{B8D60BF4-3262-241D-CE7D-774E7783F632}"/>
                        </a:ext>
                      </a:extLst>
                    </p:cNvPr>
                    <p:cNvSpPr/>
                    <p:nvPr/>
                  </p:nvSpPr>
                  <p:spPr>
                    <a:xfrm rot="554951">
                      <a:off x="7011369" y="4184334"/>
                      <a:ext cx="295978" cy="411906"/>
                    </a:xfrm>
                    <a:custGeom>
                      <a:avLst/>
                      <a:gdLst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03557 w 681406"/>
                        <a:gd name="connsiteY8" fmla="*/ 326073 h 709978"/>
                        <a:gd name="connsiteX9" fmla="*/ 8307 w 681406"/>
                        <a:gd name="connsiteY9" fmla="*/ 392748 h 709978"/>
                        <a:gd name="connsiteX10" fmla="*/ 17832 w 681406"/>
                        <a:gd name="connsiteY10" fmla="*/ 516573 h 709978"/>
                        <a:gd name="connsiteX11" fmla="*/ 122607 w 681406"/>
                        <a:gd name="connsiteY11" fmla="*/ 535623 h 709978"/>
                        <a:gd name="connsiteX12" fmla="*/ 227382 w 681406"/>
                        <a:gd name="connsiteY12" fmla="*/ 497523 h 709978"/>
                        <a:gd name="connsiteX13" fmla="*/ 122607 w 681406"/>
                        <a:gd name="connsiteY13" fmla="*/ 621348 h 709978"/>
                        <a:gd name="connsiteX14" fmla="*/ 170232 w 681406"/>
                        <a:gd name="connsiteY14" fmla="*/ 640398 h 709978"/>
                        <a:gd name="connsiteX15" fmla="*/ 303582 w 681406"/>
                        <a:gd name="connsiteY15" fmla="*/ 630873 h 709978"/>
                        <a:gd name="connsiteX16" fmla="*/ 351207 w 681406"/>
                        <a:gd name="connsiteY16" fmla="*/ 554673 h 709978"/>
                        <a:gd name="connsiteX17" fmla="*/ 246432 w 681406"/>
                        <a:gd name="connsiteY17" fmla="*/ 688023 h 709978"/>
                        <a:gd name="connsiteX18" fmla="*/ 379782 w 681406"/>
                        <a:gd name="connsiteY18" fmla="*/ 697548 h 709978"/>
                        <a:gd name="connsiteX19" fmla="*/ 589332 w 681406"/>
                        <a:gd name="connsiteY19" fmla="*/ 564198 h 709978"/>
                        <a:gd name="connsiteX20" fmla="*/ 675057 w 681406"/>
                        <a:gd name="connsiteY20" fmla="*/ 373698 h 709978"/>
                        <a:gd name="connsiteX21" fmla="*/ 675057 w 681406"/>
                        <a:gd name="connsiteY21" fmla="*/ 278448 h 709978"/>
                        <a:gd name="connsiteX22" fmla="*/ 675057 w 681406"/>
                        <a:gd name="connsiteY22" fmla="*/ 221298 h 709978"/>
                        <a:gd name="connsiteX23" fmla="*/ 636957 w 681406"/>
                        <a:gd name="connsiteY23" fmla="*/ 230823 h 709978"/>
                        <a:gd name="connsiteX24" fmla="*/ 665532 w 681406"/>
                        <a:gd name="connsiteY24" fmla="*/ 87948 h 709978"/>
                        <a:gd name="connsiteX25" fmla="*/ 598857 w 681406"/>
                        <a:gd name="connsiteY25" fmla="*/ 40323 h 709978"/>
                        <a:gd name="connsiteX26" fmla="*/ 455982 w 681406"/>
                        <a:gd name="connsiteY26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94032 w 681406"/>
                        <a:gd name="connsiteY4" fmla="*/ 230823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27382 w 681406"/>
                        <a:gd name="connsiteY13" fmla="*/ 4975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5982 w 681406"/>
                        <a:gd name="connsiteY0" fmla="*/ 2223 h 709978"/>
                        <a:gd name="connsiteX1" fmla="*/ 417882 w 681406"/>
                        <a:gd name="connsiteY1" fmla="*/ 106998 h 709978"/>
                        <a:gd name="connsiteX2" fmla="*/ 294057 w 681406"/>
                        <a:gd name="connsiteY2" fmla="*/ 30798 h 709978"/>
                        <a:gd name="connsiteX3" fmla="*/ 141657 w 681406"/>
                        <a:gd name="connsiteY3" fmla="*/ 135573 h 709978"/>
                        <a:gd name="connsiteX4" fmla="*/ 74982 w 681406"/>
                        <a:gd name="connsiteY4" fmla="*/ 226061 h 709978"/>
                        <a:gd name="connsiteX5" fmla="*/ 65457 w 681406"/>
                        <a:gd name="connsiteY5" fmla="*/ 307023 h 709978"/>
                        <a:gd name="connsiteX6" fmla="*/ 132132 w 681406"/>
                        <a:gd name="connsiteY6" fmla="*/ 335598 h 709978"/>
                        <a:gd name="connsiteX7" fmla="*/ 198807 w 681406"/>
                        <a:gd name="connsiteY7" fmla="*/ 240348 h 709978"/>
                        <a:gd name="connsiteX8" fmla="*/ 158144 w 681406"/>
                        <a:gd name="connsiteY8" fmla="*/ 303539 h 709978"/>
                        <a:gd name="connsiteX9" fmla="*/ 103557 w 681406"/>
                        <a:gd name="connsiteY9" fmla="*/ 326073 h 709978"/>
                        <a:gd name="connsiteX10" fmla="*/ 8307 w 681406"/>
                        <a:gd name="connsiteY10" fmla="*/ 392748 h 709978"/>
                        <a:gd name="connsiteX11" fmla="*/ 17832 w 681406"/>
                        <a:gd name="connsiteY11" fmla="*/ 516573 h 709978"/>
                        <a:gd name="connsiteX12" fmla="*/ 122607 w 681406"/>
                        <a:gd name="connsiteY12" fmla="*/ 535623 h 709978"/>
                        <a:gd name="connsiteX13" fmla="*/ 208332 w 681406"/>
                        <a:gd name="connsiteY13" fmla="*/ 459423 h 709978"/>
                        <a:gd name="connsiteX14" fmla="*/ 122607 w 681406"/>
                        <a:gd name="connsiteY14" fmla="*/ 621348 h 709978"/>
                        <a:gd name="connsiteX15" fmla="*/ 170232 w 681406"/>
                        <a:gd name="connsiteY15" fmla="*/ 640398 h 709978"/>
                        <a:gd name="connsiteX16" fmla="*/ 303582 w 681406"/>
                        <a:gd name="connsiteY16" fmla="*/ 630873 h 709978"/>
                        <a:gd name="connsiteX17" fmla="*/ 351207 w 681406"/>
                        <a:gd name="connsiteY17" fmla="*/ 554673 h 709978"/>
                        <a:gd name="connsiteX18" fmla="*/ 246432 w 681406"/>
                        <a:gd name="connsiteY18" fmla="*/ 688023 h 709978"/>
                        <a:gd name="connsiteX19" fmla="*/ 379782 w 681406"/>
                        <a:gd name="connsiteY19" fmla="*/ 697548 h 709978"/>
                        <a:gd name="connsiteX20" fmla="*/ 589332 w 681406"/>
                        <a:gd name="connsiteY20" fmla="*/ 564198 h 709978"/>
                        <a:gd name="connsiteX21" fmla="*/ 675057 w 681406"/>
                        <a:gd name="connsiteY21" fmla="*/ 373698 h 709978"/>
                        <a:gd name="connsiteX22" fmla="*/ 675057 w 681406"/>
                        <a:gd name="connsiteY22" fmla="*/ 278448 h 709978"/>
                        <a:gd name="connsiteX23" fmla="*/ 675057 w 681406"/>
                        <a:gd name="connsiteY23" fmla="*/ 221298 h 709978"/>
                        <a:gd name="connsiteX24" fmla="*/ 636957 w 681406"/>
                        <a:gd name="connsiteY24" fmla="*/ 230823 h 709978"/>
                        <a:gd name="connsiteX25" fmla="*/ 665532 w 681406"/>
                        <a:gd name="connsiteY25" fmla="*/ 87948 h 709978"/>
                        <a:gd name="connsiteX26" fmla="*/ 598857 w 681406"/>
                        <a:gd name="connsiteY26" fmla="*/ 40323 h 709978"/>
                        <a:gd name="connsiteX27" fmla="*/ 455982 w 681406"/>
                        <a:gd name="connsiteY27" fmla="*/ 2223 h 709978"/>
                        <a:gd name="connsiteX0" fmla="*/ 454558 w 679982"/>
                        <a:gd name="connsiteY0" fmla="*/ 2223 h 709978"/>
                        <a:gd name="connsiteX1" fmla="*/ 416458 w 679982"/>
                        <a:gd name="connsiteY1" fmla="*/ 106998 h 709978"/>
                        <a:gd name="connsiteX2" fmla="*/ 292633 w 679982"/>
                        <a:gd name="connsiteY2" fmla="*/ 30798 h 709978"/>
                        <a:gd name="connsiteX3" fmla="*/ 140233 w 679982"/>
                        <a:gd name="connsiteY3" fmla="*/ 135573 h 709978"/>
                        <a:gd name="connsiteX4" fmla="*/ 73558 w 679982"/>
                        <a:gd name="connsiteY4" fmla="*/ 226061 h 709978"/>
                        <a:gd name="connsiteX5" fmla="*/ 64033 w 679982"/>
                        <a:gd name="connsiteY5" fmla="*/ 307023 h 709978"/>
                        <a:gd name="connsiteX6" fmla="*/ 130708 w 679982"/>
                        <a:gd name="connsiteY6" fmla="*/ 335598 h 709978"/>
                        <a:gd name="connsiteX7" fmla="*/ 197383 w 679982"/>
                        <a:gd name="connsiteY7" fmla="*/ 240348 h 709978"/>
                        <a:gd name="connsiteX8" fmla="*/ 156720 w 679982"/>
                        <a:gd name="connsiteY8" fmla="*/ 303539 h 709978"/>
                        <a:gd name="connsiteX9" fmla="*/ 102133 w 679982"/>
                        <a:gd name="connsiteY9" fmla="*/ 326073 h 709978"/>
                        <a:gd name="connsiteX10" fmla="*/ 6883 w 679982"/>
                        <a:gd name="connsiteY10" fmla="*/ 392748 h 709978"/>
                        <a:gd name="connsiteX11" fmla="*/ 16408 w 679982"/>
                        <a:gd name="connsiteY11" fmla="*/ 516573 h 709978"/>
                        <a:gd name="connsiteX12" fmla="*/ 87845 w 679982"/>
                        <a:gd name="connsiteY12" fmla="*/ 516573 h 709978"/>
                        <a:gd name="connsiteX13" fmla="*/ 206908 w 679982"/>
                        <a:gd name="connsiteY13" fmla="*/ 459423 h 709978"/>
                        <a:gd name="connsiteX14" fmla="*/ 121183 w 679982"/>
                        <a:gd name="connsiteY14" fmla="*/ 621348 h 709978"/>
                        <a:gd name="connsiteX15" fmla="*/ 168808 w 679982"/>
                        <a:gd name="connsiteY15" fmla="*/ 640398 h 709978"/>
                        <a:gd name="connsiteX16" fmla="*/ 302158 w 679982"/>
                        <a:gd name="connsiteY16" fmla="*/ 630873 h 709978"/>
                        <a:gd name="connsiteX17" fmla="*/ 349783 w 679982"/>
                        <a:gd name="connsiteY17" fmla="*/ 554673 h 709978"/>
                        <a:gd name="connsiteX18" fmla="*/ 245008 w 679982"/>
                        <a:gd name="connsiteY18" fmla="*/ 688023 h 709978"/>
                        <a:gd name="connsiteX19" fmla="*/ 378358 w 679982"/>
                        <a:gd name="connsiteY19" fmla="*/ 697548 h 709978"/>
                        <a:gd name="connsiteX20" fmla="*/ 587908 w 679982"/>
                        <a:gd name="connsiteY20" fmla="*/ 564198 h 709978"/>
                        <a:gd name="connsiteX21" fmla="*/ 673633 w 679982"/>
                        <a:gd name="connsiteY21" fmla="*/ 373698 h 709978"/>
                        <a:gd name="connsiteX22" fmla="*/ 673633 w 679982"/>
                        <a:gd name="connsiteY22" fmla="*/ 278448 h 709978"/>
                        <a:gd name="connsiteX23" fmla="*/ 673633 w 679982"/>
                        <a:gd name="connsiteY23" fmla="*/ 221298 h 709978"/>
                        <a:gd name="connsiteX24" fmla="*/ 635533 w 679982"/>
                        <a:gd name="connsiteY24" fmla="*/ 230823 h 709978"/>
                        <a:gd name="connsiteX25" fmla="*/ 664108 w 679982"/>
                        <a:gd name="connsiteY25" fmla="*/ 87948 h 709978"/>
                        <a:gd name="connsiteX26" fmla="*/ 597433 w 679982"/>
                        <a:gd name="connsiteY26" fmla="*/ 40323 h 709978"/>
                        <a:gd name="connsiteX27" fmla="*/ 454558 w 679982"/>
                        <a:gd name="connsiteY27" fmla="*/ 2223 h 709978"/>
                        <a:gd name="connsiteX0" fmla="*/ 455545 w 680969"/>
                        <a:gd name="connsiteY0" fmla="*/ 2223 h 709978"/>
                        <a:gd name="connsiteX1" fmla="*/ 417445 w 680969"/>
                        <a:gd name="connsiteY1" fmla="*/ 106998 h 709978"/>
                        <a:gd name="connsiteX2" fmla="*/ 293620 w 680969"/>
                        <a:gd name="connsiteY2" fmla="*/ 30798 h 709978"/>
                        <a:gd name="connsiteX3" fmla="*/ 141220 w 680969"/>
                        <a:gd name="connsiteY3" fmla="*/ 135573 h 709978"/>
                        <a:gd name="connsiteX4" fmla="*/ 74545 w 680969"/>
                        <a:gd name="connsiteY4" fmla="*/ 226061 h 709978"/>
                        <a:gd name="connsiteX5" fmla="*/ 65020 w 680969"/>
                        <a:gd name="connsiteY5" fmla="*/ 307023 h 709978"/>
                        <a:gd name="connsiteX6" fmla="*/ 131695 w 680969"/>
                        <a:gd name="connsiteY6" fmla="*/ 335598 h 709978"/>
                        <a:gd name="connsiteX7" fmla="*/ 198370 w 680969"/>
                        <a:gd name="connsiteY7" fmla="*/ 240348 h 709978"/>
                        <a:gd name="connsiteX8" fmla="*/ 157707 w 680969"/>
                        <a:gd name="connsiteY8" fmla="*/ 303539 h 709978"/>
                        <a:gd name="connsiteX9" fmla="*/ 103120 w 680969"/>
                        <a:gd name="connsiteY9" fmla="*/ 326073 h 709978"/>
                        <a:gd name="connsiteX10" fmla="*/ 7870 w 680969"/>
                        <a:gd name="connsiteY10" fmla="*/ 392748 h 709978"/>
                        <a:gd name="connsiteX11" fmla="*/ 17395 w 680969"/>
                        <a:gd name="connsiteY11" fmla="*/ 516573 h 709978"/>
                        <a:gd name="connsiteX12" fmla="*/ 112645 w 680969"/>
                        <a:gd name="connsiteY12" fmla="*/ 516573 h 709978"/>
                        <a:gd name="connsiteX13" fmla="*/ 207895 w 680969"/>
                        <a:gd name="connsiteY13" fmla="*/ 459423 h 709978"/>
                        <a:gd name="connsiteX14" fmla="*/ 122170 w 680969"/>
                        <a:gd name="connsiteY14" fmla="*/ 621348 h 709978"/>
                        <a:gd name="connsiteX15" fmla="*/ 169795 w 680969"/>
                        <a:gd name="connsiteY15" fmla="*/ 640398 h 709978"/>
                        <a:gd name="connsiteX16" fmla="*/ 303145 w 680969"/>
                        <a:gd name="connsiteY16" fmla="*/ 630873 h 709978"/>
                        <a:gd name="connsiteX17" fmla="*/ 350770 w 680969"/>
                        <a:gd name="connsiteY17" fmla="*/ 554673 h 709978"/>
                        <a:gd name="connsiteX18" fmla="*/ 245995 w 680969"/>
                        <a:gd name="connsiteY18" fmla="*/ 688023 h 709978"/>
                        <a:gd name="connsiteX19" fmla="*/ 379345 w 680969"/>
                        <a:gd name="connsiteY19" fmla="*/ 697548 h 709978"/>
                        <a:gd name="connsiteX20" fmla="*/ 588895 w 680969"/>
                        <a:gd name="connsiteY20" fmla="*/ 564198 h 709978"/>
                        <a:gd name="connsiteX21" fmla="*/ 674620 w 680969"/>
                        <a:gd name="connsiteY21" fmla="*/ 373698 h 709978"/>
                        <a:gd name="connsiteX22" fmla="*/ 674620 w 680969"/>
                        <a:gd name="connsiteY22" fmla="*/ 278448 h 709978"/>
                        <a:gd name="connsiteX23" fmla="*/ 674620 w 680969"/>
                        <a:gd name="connsiteY23" fmla="*/ 221298 h 709978"/>
                        <a:gd name="connsiteX24" fmla="*/ 636520 w 680969"/>
                        <a:gd name="connsiteY24" fmla="*/ 230823 h 709978"/>
                        <a:gd name="connsiteX25" fmla="*/ 665095 w 680969"/>
                        <a:gd name="connsiteY25" fmla="*/ 87948 h 709978"/>
                        <a:gd name="connsiteX26" fmla="*/ 598420 w 680969"/>
                        <a:gd name="connsiteY26" fmla="*/ 40323 h 709978"/>
                        <a:gd name="connsiteX27" fmla="*/ 455545 w 680969"/>
                        <a:gd name="connsiteY27" fmla="*/ 2223 h 709978"/>
                        <a:gd name="connsiteX0" fmla="*/ 460771 w 686195"/>
                        <a:gd name="connsiteY0" fmla="*/ 2223 h 709978"/>
                        <a:gd name="connsiteX1" fmla="*/ 422671 w 686195"/>
                        <a:gd name="connsiteY1" fmla="*/ 106998 h 709978"/>
                        <a:gd name="connsiteX2" fmla="*/ 298846 w 686195"/>
                        <a:gd name="connsiteY2" fmla="*/ 30798 h 709978"/>
                        <a:gd name="connsiteX3" fmla="*/ 146446 w 686195"/>
                        <a:gd name="connsiteY3" fmla="*/ 135573 h 709978"/>
                        <a:gd name="connsiteX4" fmla="*/ 79771 w 686195"/>
                        <a:gd name="connsiteY4" fmla="*/ 226061 h 709978"/>
                        <a:gd name="connsiteX5" fmla="*/ 70246 w 686195"/>
                        <a:gd name="connsiteY5" fmla="*/ 307023 h 709978"/>
                        <a:gd name="connsiteX6" fmla="*/ 136921 w 686195"/>
                        <a:gd name="connsiteY6" fmla="*/ 335598 h 709978"/>
                        <a:gd name="connsiteX7" fmla="*/ 203596 w 686195"/>
                        <a:gd name="connsiteY7" fmla="*/ 240348 h 709978"/>
                        <a:gd name="connsiteX8" fmla="*/ 162933 w 686195"/>
                        <a:gd name="connsiteY8" fmla="*/ 303539 h 709978"/>
                        <a:gd name="connsiteX9" fmla="*/ 108346 w 686195"/>
                        <a:gd name="connsiteY9" fmla="*/ 326073 h 709978"/>
                        <a:gd name="connsiteX10" fmla="*/ 13096 w 686195"/>
                        <a:gd name="connsiteY10" fmla="*/ 392748 h 709978"/>
                        <a:gd name="connsiteX11" fmla="*/ 22621 w 686195"/>
                        <a:gd name="connsiteY11" fmla="*/ 516573 h 709978"/>
                        <a:gd name="connsiteX12" fmla="*/ 213121 w 686195"/>
                        <a:gd name="connsiteY12" fmla="*/ 459423 h 709978"/>
                        <a:gd name="connsiteX13" fmla="*/ 127396 w 686195"/>
                        <a:gd name="connsiteY13" fmla="*/ 621348 h 709978"/>
                        <a:gd name="connsiteX14" fmla="*/ 175021 w 686195"/>
                        <a:gd name="connsiteY14" fmla="*/ 640398 h 709978"/>
                        <a:gd name="connsiteX15" fmla="*/ 308371 w 686195"/>
                        <a:gd name="connsiteY15" fmla="*/ 630873 h 709978"/>
                        <a:gd name="connsiteX16" fmla="*/ 355996 w 686195"/>
                        <a:gd name="connsiteY16" fmla="*/ 554673 h 709978"/>
                        <a:gd name="connsiteX17" fmla="*/ 251221 w 686195"/>
                        <a:gd name="connsiteY17" fmla="*/ 688023 h 709978"/>
                        <a:gd name="connsiteX18" fmla="*/ 384571 w 686195"/>
                        <a:gd name="connsiteY18" fmla="*/ 697548 h 709978"/>
                        <a:gd name="connsiteX19" fmla="*/ 594121 w 686195"/>
                        <a:gd name="connsiteY19" fmla="*/ 564198 h 709978"/>
                        <a:gd name="connsiteX20" fmla="*/ 679846 w 686195"/>
                        <a:gd name="connsiteY20" fmla="*/ 373698 h 709978"/>
                        <a:gd name="connsiteX21" fmla="*/ 679846 w 686195"/>
                        <a:gd name="connsiteY21" fmla="*/ 278448 h 709978"/>
                        <a:gd name="connsiteX22" fmla="*/ 679846 w 686195"/>
                        <a:gd name="connsiteY22" fmla="*/ 221298 h 709978"/>
                        <a:gd name="connsiteX23" fmla="*/ 641746 w 686195"/>
                        <a:gd name="connsiteY23" fmla="*/ 230823 h 709978"/>
                        <a:gd name="connsiteX24" fmla="*/ 670321 w 686195"/>
                        <a:gd name="connsiteY24" fmla="*/ 87948 h 709978"/>
                        <a:gd name="connsiteX25" fmla="*/ 603646 w 686195"/>
                        <a:gd name="connsiteY25" fmla="*/ 40323 h 709978"/>
                        <a:gd name="connsiteX26" fmla="*/ 460771 w 686195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5913 w 674712"/>
                        <a:gd name="connsiteY13" fmla="*/ 621348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6888 w 674712"/>
                        <a:gd name="connsiteY15" fmla="*/ 63087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9978"/>
                        <a:gd name="connsiteX1" fmla="*/ 411188 w 674712"/>
                        <a:gd name="connsiteY1" fmla="*/ 106998 h 709978"/>
                        <a:gd name="connsiteX2" fmla="*/ 287363 w 674712"/>
                        <a:gd name="connsiteY2" fmla="*/ 30798 h 709978"/>
                        <a:gd name="connsiteX3" fmla="*/ 134963 w 674712"/>
                        <a:gd name="connsiteY3" fmla="*/ 135573 h 709978"/>
                        <a:gd name="connsiteX4" fmla="*/ 68288 w 674712"/>
                        <a:gd name="connsiteY4" fmla="*/ 226061 h 709978"/>
                        <a:gd name="connsiteX5" fmla="*/ 58763 w 674712"/>
                        <a:gd name="connsiteY5" fmla="*/ 307023 h 709978"/>
                        <a:gd name="connsiteX6" fmla="*/ 125438 w 674712"/>
                        <a:gd name="connsiteY6" fmla="*/ 335598 h 709978"/>
                        <a:gd name="connsiteX7" fmla="*/ 192113 w 674712"/>
                        <a:gd name="connsiteY7" fmla="*/ 240348 h 709978"/>
                        <a:gd name="connsiteX8" fmla="*/ 151450 w 674712"/>
                        <a:gd name="connsiteY8" fmla="*/ 303539 h 709978"/>
                        <a:gd name="connsiteX9" fmla="*/ 96863 w 674712"/>
                        <a:gd name="connsiteY9" fmla="*/ 326073 h 709978"/>
                        <a:gd name="connsiteX10" fmla="*/ 1613 w 674712"/>
                        <a:gd name="connsiteY10" fmla="*/ 392748 h 709978"/>
                        <a:gd name="connsiteX11" fmla="*/ 49238 w 674712"/>
                        <a:gd name="connsiteY11" fmla="*/ 521335 h 709978"/>
                        <a:gd name="connsiteX12" fmla="*/ 201638 w 674712"/>
                        <a:gd name="connsiteY12" fmla="*/ 459423 h 709978"/>
                        <a:gd name="connsiteX13" fmla="*/ 111150 w 674712"/>
                        <a:gd name="connsiteY13" fmla="*/ 554673 h 709978"/>
                        <a:gd name="connsiteX14" fmla="*/ 163538 w 674712"/>
                        <a:gd name="connsiteY14" fmla="*/ 640398 h 709978"/>
                        <a:gd name="connsiteX15" fmla="*/ 292125 w 674712"/>
                        <a:gd name="connsiteY15" fmla="*/ 611823 h 709978"/>
                        <a:gd name="connsiteX16" fmla="*/ 344513 w 674712"/>
                        <a:gd name="connsiteY16" fmla="*/ 554673 h 709978"/>
                        <a:gd name="connsiteX17" fmla="*/ 239738 w 674712"/>
                        <a:gd name="connsiteY17" fmla="*/ 688023 h 709978"/>
                        <a:gd name="connsiteX18" fmla="*/ 373088 w 674712"/>
                        <a:gd name="connsiteY18" fmla="*/ 697548 h 709978"/>
                        <a:gd name="connsiteX19" fmla="*/ 582638 w 674712"/>
                        <a:gd name="connsiteY19" fmla="*/ 564198 h 709978"/>
                        <a:gd name="connsiteX20" fmla="*/ 668363 w 674712"/>
                        <a:gd name="connsiteY20" fmla="*/ 373698 h 709978"/>
                        <a:gd name="connsiteX21" fmla="*/ 668363 w 674712"/>
                        <a:gd name="connsiteY21" fmla="*/ 278448 h 709978"/>
                        <a:gd name="connsiteX22" fmla="*/ 668363 w 674712"/>
                        <a:gd name="connsiteY22" fmla="*/ 221298 h 709978"/>
                        <a:gd name="connsiteX23" fmla="*/ 630263 w 674712"/>
                        <a:gd name="connsiteY23" fmla="*/ 230823 h 709978"/>
                        <a:gd name="connsiteX24" fmla="*/ 658838 w 674712"/>
                        <a:gd name="connsiteY24" fmla="*/ 87948 h 709978"/>
                        <a:gd name="connsiteX25" fmla="*/ 592163 w 674712"/>
                        <a:gd name="connsiteY25" fmla="*/ 40323 h 709978"/>
                        <a:gd name="connsiteX26" fmla="*/ 449288 w 674712"/>
                        <a:gd name="connsiteY26" fmla="*/ 2223 h 709978"/>
                        <a:gd name="connsiteX0" fmla="*/ 449288 w 674712"/>
                        <a:gd name="connsiteY0" fmla="*/ 2223 h 706375"/>
                        <a:gd name="connsiteX1" fmla="*/ 411188 w 674712"/>
                        <a:gd name="connsiteY1" fmla="*/ 106998 h 706375"/>
                        <a:gd name="connsiteX2" fmla="*/ 287363 w 674712"/>
                        <a:gd name="connsiteY2" fmla="*/ 30798 h 706375"/>
                        <a:gd name="connsiteX3" fmla="*/ 134963 w 674712"/>
                        <a:gd name="connsiteY3" fmla="*/ 135573 h 706375"/>
                        <a:gd name="connsiteX4" fmla="*/ 68288 w 674712"/>
                        <a:gd name="connsiteY4" fmla="*/ 226061 h 706375"/>
                        <a:gd name="connsiteX5" fmla="*/ 58763 w 674712"/>
                        <a:gd name="connsiteY5" fmla="*/ 307023 h 706375"/>
                        <a:gd name="connsiteX6" fmla="*/ 125438 w 674712"/>
                        <a:gd name="connsiteY6" fmla="*/ 335598 h 706375"/>
                        <a:gd name="connsiteX7" fmla="*/ 192113 w 674712"/>
                        <a:gd name="connsiteY7" fmla="*/ 240348 h 706375"/>
                        <a:gd name="connsiteX8" fmla="*/ 151450 w 674712"/>
                        <a:gd name="connsiteY8" fmla="*/ 303539 h 706375"/>
                        <a:gd name="connsiteX9" fmla="*/ 96863 w 674712"/>
                        <a:gd name="connsiteY9" fmla="*/ 326073 h 706375"/>
                        <a:gd name="connsiteX10" fmla="*/ 1613 w 674712"/>
                        <a:gd name="connsiteY10" fmla="*/ 392748 h 706375"/>
                        <a:gd name="connsiteX11" fmla="*/ 49238 w 674712"/>
                        <a:gd name="connsiteY11" fmla="*/ 521335 h 706375"/>
                        <a:gd name="connsiteX12" fmla="*/ 201638 w 674712"/>
                        <a:gd name="connsiteY12" fmla="*/ 459423 h 706375"/>
                        <a:gd name="connsiteX13" fmla="*/ 111150 w 674712"/>
                        <a:gd name="connsiteY13" fmla="*/ 554673 h 706375"/>
                        <a:gd name="connsiteX14" fmla="*/ 163538 w 674712"/>
                        <a:gd name="connsiteY14" fmla="*/ 640398 h 706375"/>
                        <a:gd name="connsiteX15" fmla="*/ 292125 w 674712"/>
                        <a:gd name="connsiteY15" fmla="*/ 611823 h 706375"/>
                        <a:gd name="connsiteX16" fmla="*/ 344513 w 674712"/>
                        <a:gd name="connsiteY16" fmla="*/ 554673 h 706375"/>
                        <a:gd name="connsiteX17" fmla="*/ 258788 w 674712"/>
                        <a:gd name="connsiteY17" fmla="*/ 678498 h 706375"/>
                        <a:gd name="connsiteX18" fmla="*/ 373088 w 674712"/>
                        <a:gd name="connsiteY18" fmla="*/ 697548 h 706375"/>
                        <a:gd name="connsiteX19" fmla="*/ 582638 w 674712"/>
                        <a:gd name="connsiteY19" fmla="*/ 564198 h 706375"/>
                        <a:gd name="connsiteX20" fmla="*/ 668363 w 674712"/>
                        <a:gd name="connsiteY20" fmla="*/ 373698 h 706375"/>
                        <a:gd name="connsiteX21" fmla="*/ 668363 w 674712"/>
                        <a:gd name="connsiteY21" fmla="*/ 278448 h 706375"/>
                        <a:gd name="connsiteX22" fmla="*/ 668363 w 674712"/>
                        <a:gd name="connsiteY22" fmla="*/ 221298 h 706375"/>
                        <a:gd name="connsiteX23" fmla="*/ 630263 w 674712"/>
                        <a:gd name="connsiteY23" fmla="*/ 230823 h 706375"/>
                        <a:gd name="connsiteX24" fmla="*/ 658838 w 674712"/>
                        <a:gd name="connsiteY24" fmla="*/ 87948 h 706375"/>
                        <a:gd name="connsiteX25" fmla="*/ 592163 w 674712"/>
                        <a:gd name="connsiteY25" fmla="*/ 40323 h 706375"/>
                        <a:gd name="connsiteX26" fmla="*/ 449288 w 674712"/>
                        <a:gd name="connsiteY26" fmla="*/ 2223 h 706375"/>
                        <a:gd name="connsiteX0" fmla="*/ 452467 w 677891"/>
                        <a:gd name="connsiteY0" fmla="*/ 2223 h 706375"/>
                        <a:gd name="connsiteX1" fmla="*/ 414367 w 677891"/>
                        <a:gd name="connsiteY1" fmla="*/ 106998 h 706375"/>
                        <a:gd name="connsiteX2" fmla="*/ 290542 w 677891"/>
                        <a:gd name="connsiteY2" fmla="*/ 30798 h 706375"/>
                        <a:gd name="connsiteX3" fmla="*/ 138142 w 677891"/>
                        <a:gd name="connsiteY3" fmla="*/ 135573 h 706375"/>
                        <a:gd name="connsiteX4" fmla="*/ 71467 w 677891"/>
                        <a:gd name="connsiteY4" fmla="*/ 226061 h 706375"/>
                        <a:gd name="connsiteX5" fmla="*/ 61942 w 677891"/>
                        <a:gd name="connsiteY5" fmla="*/ 307023 h 706375"/>
                        <a:gd name="connsiteX6" fmla="*/ 128617 w 677891"/>
                        <a:gd name="connsiteY6" fmla="*/ 335598 h 706375"/>
                        <a:gd name="connsiteX7" fmla="*/ 195292 w 677891"/>
                        <a:gd name="connsiteY7" fmla="*/ 240348 h 706375"/>
                        <a:gd name="connsiteX8" fmla="*/ 154629 w 677891"/>
                        <a:gd name="connsiteY8" fmla="*/ 303539 h 706375"/>
                        <a:gd name="connsiteX9" fmla="*/ 4792 w 677891"/>
                        <a:gd name="connsiteY9" fmla="*/ 392748 h 706375"/>
                        <a:gd name="connsiteX10" fmla="*/ 52417 w 677891"/>
                        <a:gd name="connsiteY10" fmla="*/ 521335 h 706375"/>
                        <a:gd name="connsiteX11" fmla="*/ 204817 w 677891"/>
                        <a:gd name="connsiteY11" fmla="*/ 459423 h 706375"/>
                        <a:gd name="connsiteX12" fmla="*/ 114329 w 677891"/>
                        <a:gd name="connsiteY12" fmla="*/ 554673 h 706375"/>
                        <a:gd name="connsiteX13" fmla="*/ 166717 w 677891"/>
                        <a:gd name="connsiteY13" fmla="*/ 640398 h 706375"/>
                        <a:gd name="connsiteX14" fmla="*/ 295304 w 677891"/>
                        <a:gd name="connsiteY14" fmla="*/ 611823 h 706375"/>
                        <a:gd name="connsiteX15" fmla="*/ 347692 w 677891"/>
                        <a:gd name="connsiteY15" fmla="*/ 554673 h 706375"/>
                        <a:gd name="connsiteX16" fmla="*/ 261967 w 677891"/>
                        <a:gd name="connsiteY16" fmla="*/ 678498 h 706375"/>
                        <a:gd name="connsiteX17" fmla="*/ 376267 w 677891"/>
                        <a:gd name="connsiteY17" fmla="*/ 697548 h 706375"/>
                        <a:gd name="connsiteX18" fmla="*/ 585817 w 677891"/>
                        <a:gd name="connsiteY18" fmla="*/ 564198 h 706375"/>
                        <a:gd name="connsiteX19" fmla="*/ 671542 w 677891"/>
                        <a:gd name="connsiteY19" fmla="*/ 373698 h 706375"/>
                        <a:gd name="connsiteX20" fmla="*/ 671542 w 677891"/>
                        <a:gd name="connsiteY20" fmla="*/ 278448 h 706375"/>
                        <a:gd name="connsiteX21" fmla="*/ 671542 w 677891"/>
                        <a:gd name="connsiteY21" fmla="*/ 221298 h 706375"/>
                        <a:gd name="connsiteX22" fmla="*/ 633442 w 677891"/>
                        <a:gd name="connsiteY22" fmla="*/ 230823 h 706375"/>
                        <a:gd name="connsiteX23" fmla="*/ 662017 w 677891"/>
                        <a:gd name="connsiteY23" fmla="*/ 87948 h 706375"/>
                        <a:gd name="connsiteX24" fmla="*/ 595342 w 677891"/>
                        <a:gd name="connsiteY24" fmla="*/ 40323 h 706375"/>
                        <a:gd name="connsiteX25" fmla="*/ 452467 w 677891"/>
                        <a:gd name="connsiteY25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70215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47736 w 673160"/>
                        <a:gd name="connsiteY0" fmla="*/ 2223 h 706375"/>
                        <a:gd name="connsiteX1" fmla="*/ 409636 w 673160"/>
                        <a:gd name="connsiteY1" fmla="*/ 106998 h 706375"/>
                        <a:gd name="connsiteX2" fmla="*/ 285811 w 673160"/>
                        <a:gd name="connsiteY2" fmla="*/ 30798 h 706375"/>
                        <a:gd name="connsiteX3" fmla="*/ 133411 w 673160"/>
                        <a:gd name="connsiteY3" fmla="*/ 135573 h 706375"/>
                        <a:gd name="connsiteX4" fmla="*/ 66736 w 673160"/>
                        <a:gd name="connsiteY4" fmla="*/ 226061 h 706375"/>
                        <a:gd name="connsiteX5" fmla="*/ 57211 w 673160"/>
                        <a:gd name="connsiteY5" fmla="*/ 307023 h 706375"/>
                        <a:gd name="connsiteX6" fmla="*/ 123886 w 673160"/>
                        <a:gd name="connsiteY6" fmla="*/ 335598 h 706375"/>
                        <a:gd name="connsiteX7" fmla="*/ 190561 w 673160"/>
                        <a:gd name="connsiteY7" fmla="*/ 240348 h 706375"/>
                        <a:gd name="connsiteX8" fmla="*/ 149898 w 673160"/>
                        <a:gd name="connsiteY8" fmla="*/ 303539 h 706375"/>
                        <a:gd name="connsiteX9" fmla="*/ 54648 w 673160"/>
                        <a:gd name="connsiteY9" fmla="*/ 384502 h 706375"/>
                        <a:gd name="connsiteX10" fmla="*/ 61 w 673160"/>
                        <a:gd name="connsiteY10" fmla="*/ 392748 h 706375"/>
                        <a:gd name="connsiteX11" fmla="*/ 47686 w 673160"/>
                        <a:gd name="connsiteY11" fmla="*/ 521335 h 706375"/>
                        <a:gd name="connsiteX12" fmla="*/ 200086 w 673160"/>
                        <a:gd name="connsiteY12" fmla="*/ 459423 h 706375"/>
                        <a:gd name="connsiteX13" fmla="*/ 109598 w 673160"/>
                        <a:gd name="connsiteY13" fmla="*/ 554673 h 706375"/>
                        <a:gd name="connsiteX14" fmla="*/ 161986 w 673160"/>
                        <a:gd name="connsiteY14" fmla="*/ 640398 h 706375"/>
                        <a:gd name="connsiteX15" fmla="*/ 290573 w 673160"/>
                        <a:gd name="connsiteY15" fmla="*/ 611823 h 706375"/>
                        <a:gd name="connsiteX16" fmla="*/ 342961 w 673160"/>
                        <a:gd name="connsiteY16" fmla="*/ 554673 h 706375"/>
                        <a:gd name="connsiteX17" fmla="*/ 257236 w 673160"/>
                        <a:gd name="connsiteY17" fmla="*/ 678498 h 706375"/>
                        <a:gd name="connsiteX18" fmla="*/ 371536 w 673160"/>
                        <a:gd name="connsiteY18" fmla="*/ 697548 h 706375"/>
                        <a:gd name="connsiteX19" fmla="*/ 581086 w 673160"/>
                        <a:gd name="connsiteY19" fmla="*/ 564198 h 706375"/>
                        <a:gd name="connsiteX20" fmla="*/ 666811 w 673160"/>
                        <a:gd name="connsiteY20" fmla="*/ 373698 h 706375"/>
                        <a:gd name="connsiteX21" fmla="*/ 666811 w 673160"/>
                        <a:gd name="connsiteY21" fmla="*/ 278448 h 706375"/>
                        <a:gd name="connsiteX22" fmla="*/ 666811 w 673160"/>
                        <a:gd name="connsiteY22" fmla="*/ 221298 h 706375"/>
                        <a:gd name="connsiteX23" fmla="*/ 628711 w 673160"/>
                        <a:gd name="connsiteY23" fmla="*/ 230823 h 706375"/>
                        <a:gd name="connsiteX24" fmla="*/ 657286 w 673160"/>
                        <a:gd name="connsiteY24" fmla="*/ 87948 h 706375"/>
                        <a:gd name="connsiteX25" fmla="*/ 590611 w 673160"/>
                        <a:gd name="connsiteY25" fmla="*/ 40323 h 706375"/>
                        <a:gd name="connsiteX26" fmla="*/ 447736 w 673160"/>
                        <a:gd name="connsiteY26" fmla="*/ 2223 h 706375"/>
                        <a:gd name="connsiteX0" fmla="*/ 412997 w 638421"/>
                        <a:gd name="connsiteY0" fmla="*/ 2223 h 706375"/>
                        <a:gd name="connsiteX1" fmla="*/ 374897 w 638421"/>
                        <a:gd name="connsiteY1" fmla="*/ 106998 h 706375"/>
                        <a:gd name="connsiteX2" fmla="*/ 251072 w 638421"/>
                        <a:gd name="connsiteY2" fmla="*/ 30798 h 706375"/>
                        <a:gd name="connsiteX3" fmla="*/ 98672 w 638421"/>
                        <a:gd name="connsiteY3" fmla="*/ 135573 h 706375"/>
                        <a:gd name="connsiteX4" fmla="*/ 31997 w 638421"/>
                        <a:gd name="connsiteY4" fmla="*/ 226061 h 706375"/>
                        <a:gd name="connsiteX5" fmla="*/ 22472 w 638421"/>
                        <a:gd name="connsiteY5" fmla="*/ 307023 h 706375"/>
                        <a:gd name="connsiteX6" fmla="*/ 89147 w 638421"/>
                        <a:gd name="connsiteY6" fmla="*/ 335598 h 706375"/>
                        <a:gd name="connsiteX7" fmla="*/ 155822 w 638421"/>
                        <a:gd name="connsiteY7" fmla="*/ 240348 h 706375"/>
                        <a:gd name="connsiteX8" fmla="*/ 115159 w 638421"/>
                        <a:gd name="connsiteY8" fmla="*/ 303539 h 706375"/>
                        <a:gd name="connsiteX9" fmla="*/ 19909 w 638421"/>
                        <a:gd name="connsiteY9" fmla="*/ 384502 h 706375"/>
                        <a:gd name="connsiteX10" fmla="*/ 12947 w 638421"/>
                        <a:gd name="connsiteY10" fmla="*/ 521335 h 706375"/>
                        <a:gd name="connsiteX11" fmla="*/ 165347 w 638421"/>
                        <a:gd name="connsiteY11" fmla="*/ 459423 h 706375"/>
                        <a:gd name="connsiteX12" fmla="*/ 74859 w 638421"/>
                        <a:gd name="connsiteY12" fmla="*/ 554673 h 706375"/>
                        <a:gd name="connsiteX13" fmla="*/ 127247 w 638421"/>
                        <a:gd name="connsiteY13" fmla="*/ 640398 h 706375"/>
                        <a:gd name="connsiteX14" fmla="*/ 255834 w 638421"/>
                        <a:gd name="connsiteY14" fmla="*/ 611823 h 706375"/>
                        <a:gd name="connsiteX15" fmla="*/ 308222 w 638421"/>
                        <a:gd name="connsiteY15" fmla="*/ 554673 h 706375"/>
                        <a:gd name="connsiteX16" fmla="*/ 222497 w 638421"/>
                        <a:gd name="connsiteY16" fmla="*/ 678498 h 706375"/>
                        <a:gd name="connsiteX17" fmla="*/ 336797 w 638421"/>
                        <a:gd name="connsiteY17" fmla="*/ 697548 h 706375"/>
                        <a:gd name="connsiteX18" fmla="*/ 546347 w 638421"/>
                        <a:gd name="connsiteY18" fmla="*/ 564198 h 706375"/>
                        <a:gd name="connsiteX19" fmla="*/ 632072 w 638421"/>
                        <a:gd name="connsiteY19" fmla="*/ 373698 h 706375"/>
                        <a:gd name="connsiteX20" fmla="*/ 632072 w 638421"/>
                        <a:gd name="connsiteY20" fmla="*/ 278448 h 706375"/>
                        <a:gd name="connsiteX21" fmla="*/ 632072 w 638421"/>
                        <a:gd name="connsiteY21" fmla="*/ 221298 h 706375"/>
                        <a:gd name="connsiteX22" fmla="*/ 593972 w 638421"/>
                        <a:gd name="connsiteY22" fmla="*/ 230823 h 706375"/>
                        <a:gd name="connsiteX23" fmla="*/ 622547 w 638421"/>
                        <a:gd name="connsiteY23" fmla="*/ 87948 h 706375"/>
                        <a:gd name="connsiteX24" fmla="*/ 555872 w 638421"/>
                        <a:gd name="connsiteY24" fmla="*/ 40323 h 706375"/>
                        <a:gd name="connsiteX25" fmla="*/ 412997 w 638421"/>
                        <a:gd name="connsiteY25" fmla="*/ 2223 h 706375"/>
                        <a:gd name="connsiteX0" fmla="*/ 415057 w 640481"/>
                        <a:gd name="connsiteY0" fmla="*/ 2223 h 706375"/>
                        <a:gd name="connsiteX1" fmla="*/ 376957 w 640481"/>
                        <a:gd name="connsiteY1" fmla="*/ 106998 h 706375"/>
                        <a:gd name="connsiteX2" fmla="*/ 253132 w 640481"/>
                        <a:gd name="connsiteY2" fmla="*/ 30798 h 706375"/>
                        <a:gd name="connsiteX3" fmla="*/ 100732 w 640481"/>
                        <a:gd name="connsiteY3" fmla="*/ 135573 h 706375"/>
                        <a:gd name="connsiteX4" fmla="*/ 34057 w 640481"/>
                        <a:gd name="connsiteY4" fmla="*/ 226061 h 706375"/>
                        <a:gd name="connsiteX5" fmla="*/ 24532 w 640481"/>
                        <a:gd name="connsiteY5" fmla="*/ 307023 h 706375"/>
                        <a:gd name="connsiteX6" fmla="*/ 91207 w 640481"/>
                        <a:gd name="connsiteY6" fmla="*/ 335598 h 706375"/>
                        <a:gd name="connsiteX7" fmla="*/ 157882 w 640481"/>
                        <a:gd name="connsiteY7" fmla="*/ 240348 h 706375"/>
                        <a:gd name="connsiteX8" fmla="*/ 117219 w 640481"/>
                        <a:gd name="connsiteY8" fmla="*/ 303539 h 706375"/>
                        <a:gd name="connsiteX9" fmla="*/ 17207 w 640481"/>
                        <a:gd name="connsiteY9" fmla="*/ 451177 h 706375"/>
                        <a:gd name="connsiteX10" fmla="*/ 15007 w 640481"/>
                        <a:gd name="connsiteY10" fmla="*/ 521335 h 706375"/>
                        <a:gd name="connsiteX11" fmla="*/ 167407 w 640481"/>
                        <a:gd name="connsiteY11" fmla="*/ 459423 h 706375"/>
                        <a:gd name="connsiteX12" fmla="*/ 76919 w 640481"/>
                        <a:gd name="connsiteY12" fmla="*/ 554673 h 706375"/>
                        <a:gd name="connsiteX13" fmla="*/ 129307 w 640481"/>
                        <a:gd name="connsiteY13" fmla="*/ 640398 h 706375"/>
                        <a:gd name="connsiteX14" fmla="*/ 257894 w 640481"/>
                        <a:gd name="connsiteY14" fmla="*/ 611823 h 706375"/>
                        <a:gd name="connsiteX15" fmla="*/ 310282 w 640481"/>
                        <a:gd name="connsiteY15" fmla="*/ 554673 h 706375"/>
                        <a:gd name="connsiteX16" fmla="*/ 224557 w 640481"/>
                        <a:gd name="connsiteY16" fmla="*/ 678498 h 706375"/>
                        <a:gd name="connsiteX17" fmla="*/ 338857 w 640481"/>
                        <a:gd name="connsiteY17" fmla="*/ 697548 h 706375"/>
                        <a:gd name="connsiteX18" fmla="*/ 548407 w 640481"/>
                        <a:gd name="connsiteY18" fmla="*/ 564198 h 706375"/>
                        <a:gd name="connsiteX19" fmla="*/ 634132 w 640481"/>
                        <a:gd name="connsiteY19" fmla="*/ 373698 h 706375"/>
                        <a:gd name="connsiteX20" fmla="*/ 634132 w 640481"/>
                        <a:gd name="connsiteY20" fmla="*/ 278448 h 706375"/>
                        <a:gd name="connsiteX21" fmla="*/ 634132 w 640481"/>
                        <a:gd name="connsiteY21" fmla="*/ 221298 h 706375"/>
                        <a:gd name="connsiteX22" fmla="*/ 596032 w 640481"/>
                        <a:gd name="connsiteY22" fmla="*/ 230823 h 706375"/>
                        <a:gd name="connsiteX23" fmla="*/ 624607 w 640481"/>
                        <a:gd name="connsiteY23" fmla="*/ 87948 h 706375"/>
                        <a:gd name="connsiteX24" fmla="*/ 557932 w 640481"/>
                        <a:gd name="connsiteY24" fmla="*/ 40323 h 706375"/>
                        <a:gd name="connsiteX25" fmla="*/ 415057 w 640481"/>
                        <a:gd name="connsiteY25" fmla="*/ 2223 h 706375"/>
                        <a:gd name="connsiteX0" fmla="*/ 423166 w 648590"/>
                        <a:gd name="connsiteY0" fmla="*/ 2223 h 706375"/>
                        <a:gd name="connsiteX1" fmla="*/ 385066 w 648590"/>
                        <a:gd name="connsiteY1" fmla="*/ 106998 h 706375"/>
                        <a:gd name="connsiteX2" fmla="*/ 261241 w 648590"/>
                        <a:gd name="connsiteY2" fmla="*/ 30798 h 706375"/>
                        <a:gd name="connsiteX3" fmla="*/ 108841 w 648590"/>
                        <a:gd name="connsiteY3" fmla="*/ 135573 h 706375"/>
                        <a:gd name="connsiteX4" fmla="*/ 42166 w 648590"/>
                        <a:gd name="connsiteY4" fmla="*/ 226061 h 706375"/>
                        <a:gd name="connsiteX5" fmla="*/ 32641 w 648590"/>
                        <a:gd name="connsiteY5" fmla="*/ 307023 h 706375"/>
                        <a:gd name="connsiteX6" fmla="*/ 99316 w 648590"/>
                        <a:gd name="connsiteY6" fmla="*/ 335598 h 706375"/>
                        <a:gd name="connsiteX7" fmla="*/ 165991 w 648590"/>
                        <a:gd name="connsiteY7" fmla="*/ 240348 h 706375"/>
                        <a:gd name="connsiteX8" fmla="*/ 125328 w 648590"/>
                        <a:gd name="connsiteY8" fmla="*/ 303539 h 706375"/>
                        <a:gd name="connsiteX9" fmla="*/ 11029 w 648590"/>
                        <a:gd name="connsiteY9" fmla="*/ 441652 h 706375"/>
                        <a:gd name="connsiteX10" fmla="*/ 23116 w 648590"/>
                        <a:gd name="connsiteY10" fmla="*/ 521335 h 706375"/>
                        <a:gd name="connsiteX11" fmla="*/ 175516 w 648590"/>
                        <a:gd name="connsiteY11" fmla="*/ 459423 h 706375"/>
                        <a:gd name="connsiteX12" fmla="*/ 85028 w 648590"/>
                        <a:gd name="connsiteY12" fmla="*/ 554673 h 706375"/>
                        <a:gd name="connsiteX13" fmla="*/ 137416 w 648590"/>
                        <a:gd name="connsiteY13" fmla="*/ 640398 h 706375"/>
                        <a:gd name="connsiteX14" fmla="*/ 266003 w 648590"/>
                        <a:gd name="connsiteY14" fmla="*/ 611823 h 706375"/>
                        <a:gd name="connsiteX15" fmla="*/ 318391 w 648590"/>
                        <a:gd name="connsiteY15" fmla="*/ 554673 h 706375"/>
                        <a:gd name="connsiteX16" fmla="*/ 232666 w 648590"/>
                        <a:gd name="connsiteY16" fmla="*/ 678498 h 706375"/>
                        <a:gd name="connsiteX17" fmla="*/ 346966 w 648590"/>
                        <a:gd name="connsiteY17" fmla="*/ 697548 h 706375"/>
                        <a:gd name="connsiteX18" fmla="*/ 556516 w 648590"/>
                        <a:gd name="connsiteY18" fmla="*/ 564198 h 706375"/>
                        <a:gd name="connsiteX19" fmla="*/ 642241 w 648590"/>
                        <a:gd name="connsiteY19" fmla="*/ 373698 h 706375"/>
                        <a:gd name="connsiteX20" fmla="*/ 642241 w 648590"/>
                        <a:gd name="connsiteY20" fmla="*/ 278448 h 706375"/>
                        <a:gd name="connsiteX21" fmla="*/ 642241 w 648590"/>
                        <a:gd name="connsiteY21" fmla="*/ 221298 h 706375"/>
                        <a:gd name="connsiteX22" fmla="*/ 604141 w 648590"/>
                        <a:gd name="connsiteY22" fmla="*/ 230823 h 706375"/>
                        <a:gd name="connsiteX23" fmla="*/ 632716 w 648590"/>
                        <a:gd name="connsiteY23" fmla="*/ 87948 h 706375"/>
                        <a:gd name="connsiteX24" fmla="*/ 566041 w 648590"/>
                        <a:gd name="connsiteY24" fmla="*/ 40323 h 706375"/>
                        <a:gd name="connsiteX25" fmla="*/ 423166 w 648590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597214 w 641663"/>
                        <a:gd name="connsiteY22" fmla="*/ 230823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2223 h 706375"/>
                        <a:gd name="connsiteX1" fmla="*/ 378139 w 641663"/>
                        <a:gd name="connsiteY1" fmla="*/ 106998 h 706375"/>
                        <a:gd name="connsiteX2" fmla="*/ 254314 w 641663"/>
                        <a:gd name="connsiteY2" fmla="*/ 30798 h 706375"/>
                        <a:gd name="connsiteX3" fmla="*/ 101914 w 641663"/>
                        <a:gd name="connsiteY3" fmla="*/ 135573 h 706375"/>
                        <a:gd name="connsiteX4" fmla="*/ 35239 w 641663"/>
                        <a:gd name="connsiteY4" fmla="*/ 226061 h 706375"/>
                        <a:gd name="connsiteX5" fmla="*/ 25714 w 641663"/>
                        <a:gd name="connsiteY5" fmla="*/ 307023 h 706375"/>
                        <a:gd name="connsiteX6" fmla="*/ 92389 w 641663"/>
                        <a:gd name="connsiteY6" fmla="*/ 335598 h 706375"/>
                        <a:gd name="connsiteX7" fmla="*/ 159064 w 641663"/>
                        <a:gd name="connsiteY7" fmla="*/ 240348 h 706375"/>
                        <a:gd name="connsiteX8" fmla="*/ 118401 w 641663"/>
                        <a:gd name="connsiteY8" fmla="*/ 303539 h 706375"/>
                        <a:gd name="connsiteX9" fmla="*/ 4102 w 641663"/>
                        <a:gd name="connsiteY9" fmla="*/ 441652 h 706375"/>
                        <a:gd name="connsiteX10" fmla="*/ 54289 w 641663"/>
                        <a:gd name="connsiteY10" fmla="*/ 535622 h 706375"/>
                        <a:gd name="connsiteX11" fmla="*/ 168589 w 641663"/>
                        <a:gd name="connsiteY11" fmla="*/ 459423 h 706375"/>
                        <a:gd name="connsiteX12" fmla="*/ 78101 w 641663"/>
                        <a:gd name="connsiteY12" fmla="*/ 554673 h 706375"/>
                        <a:gd name="connsiteX13" fmla="*/ 130489 w 641663"/>
                        <a:gd name="connsiteY13" fmla="*/ 640398 h 706375"/>
                        <a:gd name="connsiteX14" fmla="*/ 259076 w 641663"/>
                        <a:gd name="connsiteY14" fmla="*/ 611823 h 706375"/>
                        <a:gd name="connsiteX15" fmla="*/ 311464 w 641663"/>
                        <a:gd name="connsiteY15" fmla="*/ 554673 h 706375"/>
                        <a:gd name="connsiteX16" fmla="*/ 225739 w 641663"/>
                        <a:gd name="connsiteY16" fmla="*/ 678498 h 706375"/>
                        <a:gd name="connsiteX17" fmla="*/ 340039 w 641663"/>
                        <a:gd name="connsiteY17" fmla="*/ 697548 h 706375"/>
                        <a:gd name="connsiteX18" fmla="*/ 549589 w 641663"/>
                        <a:gd name="connsiteY18" fmla="*/ 564198 h 706375"/>
                        <a:gd name="connsiteX19" fmla="*/ 635314 w 641663"/>
                        <a:gd name="connsiteY19" fmla="*/ 373698 h 706375"/>
                        <a:gd name="connsiteX20" fmla="*/ 635314 w 641663"/>
                        <a:gd name="connsiteY20" fmla="*/ 278448 h 706375"/>
                        <a:gd name="connsiteX21" fmla="*/ 635314 w 641663"/>
                        <a:gd name="connsiteY21" fmla="*/ 221298 h 706375"/>
                        <a:gd name="connsiteX22" fmla="*/ 618041 w 641663"/>
                        <a:gd name="connsiteY22" fmla="*/ 199422 h 706375"/>
                        <a:gd name="connsiteX23" fmla="*/ 625789 w 641663"/>
                        <a:gd name="connsiteY23" fmla="*/ 87948 h 706375"/>
                        <a:gd name="connsiteX24" fmla="*/ 559114 w 641663"/>
                        <a:gd name="connsiteY24" fmla="*/ 40323 h 706375"/>
                        <a:gd name="connsiteX25" fmla="*/ 416239 w 641663"/>
                        <a:gd name="connsiteY25" fmla="*/ 2223 h 706375"/>
                        <a:gd name="connsiteX0" fmla="*/ 416239 w 641663"/>
                        <a:gd name="connsiteY0" fmla="*/ 905 h 705057"/>
                        <a:gd name="connsiteX1" fmla="*/ 367856 w 641663"/>
                        <a:gd name="connsiteY1" fmla="*/ 77087 h 705057"/>
                        <a:gd name="connsiteX2" fmla="*/ 254314 w 641663"/>
                        <a:gd name="connsiteY2" fmla="*/ 29480 h 705057"/>
                        <a:gd name="connsiteX3" fmla="*/ 101914 w 641663"/>
                        <a:gd name="connsiteY3" fmla="*/ 134255 h 705057"/>
                        <a:gd name="connsiteX4" fmla="*/ 35239 w 641663"/>
                        <a:gd name="connsiteY4" fmla="*/ 224743 h 705057"/>
                        <a:gd name="connsiteX5" fmla="*/ 25714 w 641663"/>
                        <a:gd name="connsiteY5" fmla="*/ 305705 h 705057"/>
                        <a:gd name="connsiteX6" fmla="*/ 92389 w 641663"/>
                        <a:gd name="connsiteY6" fmla="*/ 334280 h 705057"/>
                        <a:gd name="connsiteX7" fmla="*/ 159064 w 641663"/>
                        <a:gd name="connsiteY7" fmla="*/ 239030 h 705057"/>
                        <a:gd name="connsiteX8" fmla="*/ 118401 w 641663"/>
                        <a:gd name="connsiteY8" fmla="*/ 302221 h 705057"/>
                        <a:gd name="connsiteX9" fmla="*/ 4102 w 641663"/>
                        <a:gd name="connsiteY9" fmla="*/ 440334 h 705057"/>
                        <a:gd name="connsiteX10" fmla="*/ 54289 w 641663"/>
                        <a:gd name="connsiteY10" fmla="*/ 534304 h 705057"/>
                        <a:gd name="connsiteX11" fmla="*/ 168589 w 641663"/>
                        <a:gd name="connsiteY11" fmla="*/ 458105 h 705057"/>
                        <a:gd name="connsiteX12" fmla="*/ 78101 w 641663"/>
                        <a:gd name="connsiteY12" fmla="*/ 553355 h 705057"/>
                        <a:gd name="connsiteX13" fmla="*/ 130489 w 641663"/>
                        <a:gd name="connsiteY13" fmla="*/ 639080 h 705057"/>
                        <a:gd name="connsiteX14" fmla="*/ 259076 w 641663"/>
                        <a:gd name="connsiteY14" fmla="*/ 610505 h 705057"/>
                        <a:gd name="connsiteX15" fmla="*/ 311464 w 641663"/>
                        <a:gd name="connsiteY15" fmla="*/ 553355 h 705057"/>
                        <a:gd name="connsiteX16" fmla="*/ 225739 w 641663"/>
                        <a:gd name="connsiteY16" fmla="*/ 677180 h 705057"/>
                        <a:gd name="connsiteX17" fmla="*/ 340039 w 641663"/>
                        <a:gd name="connsiteY17" fmla="*/ 696230 h 705057"/>
                        <a:gd name="connsiteX18" fmla="*/ 549589 w 641663"/>
                        <a:gd name="connsiteY18" fmla="*/ 562880 h 705057"/>
                        <a:gd name="connsiteX19" fmla="*/ 635314 w 641663"/>
                        <a:gd name="connsiteY19" fmla="*/ 372380 h 705057"/>
                        <a:gd name="connsiteX20" fmla="*/ 635314 w 641663"/>
                        <a:gd name="connsiteY20" fmla="*/ 277130 h 705057"/>
                        <a:gd name="connsiteX21" fmla="*/ 635314 w 641663"/>
                        <a:gd name="connsiteY21" fmla="*/ 219980 h 705057"/>
                        <a:gd name="connsiteX22" fmla="*/ 618041 w 641663"/>
                        <a:gd name="connsiteY22" fmla="*/ 198104 h 705057"/>
                        <a:gd name="connsiteX23" fmla="*/ 625789 w 641663"/>
                        <a:gd name="connsiteY23" fmla="*/ 86630 h 705057"/>
                        <a:gd name="connsiteX24" fmla="*/ 559114 w 641663"/>
                        <a:gd name="connsiteY24" fmla="*/ 39005 h 705057"/>
                        <a:gd name="connsiteX25" fmla="*/ 416239 w 641663"/>
                        <a:gd name="connsiteY25" fmla="*/ 905 h 705057"/>
                        <a:gd name="connsiteX0" fmla="*/ 416239 w 641663"/>
                        <a:gd name="connsiteY0" fmla="*/ 65 h 704217"/>
                        <a:gd name="connsiteX1" fmla="*/ 365350 w 641663"/>
                        <a:gd name="connsiteY1" fmla="*/ 46949 h 704217"/>
                        <a:gd name="connsiteX2" fmla="*/ 254314 w 641663"/>
                        <a:gd name="connsiteY2" fmla="*/ 28640 h 704217"/>
                        <a:gd name="connsiteX3" fmla="*/ 101914 w 641663"/>
                        <a:gd name="connsiteY3" fmla="*/ 133415 h 704217"/>
                        <a:gd name="connsiteX4" fmla="*/ 35239 w 641663"/>
                        <a:gd name="connsiteY4" fmla="*/ 223903 h 704217"/>
                        <a:gd name="connsiteX5" fmla="*/ 25714 w 641663"/>
                        <a:gd name="connsiteY5" fmla="*/ 304865 h 704217"/>
                        <a:gd name="connsiteX6" fmla="*/ 92389 w 641663"/>
                        <a:gd name="connsiteY6" fmla="*/ 333440 h 704217"/>
                        <a:gd name="connsiteX7" fmla="*/ 159064 w 641663"/>
                        <a:gd name="connsiteY7" fmla="*/ 238190 h 704217"/>
                        <a:gd name="connsiteX8" fmla="*/ 118401 w 641663"/>
                        <a:gd name="connsiteY8" fmla="*/ 301381 h 704217"/>
                        <a:gd name="connsiteX9" fmla="*/ 4102 w 641663"/>
                        <a:gd name="connsiteY9" fmla="*/ 439494 h 704217"/>
                        <a:gd name="connsiteX10" fmla="*/ 54289 w 641663"/>
                        <a:gd name="connsiteY10" fmla="*/ 533464 h 704217"/>
                        <a:gd name="connsiteX11" fmla="*/ 168589 w 641663"/>
                        <a:gd name="connsiteY11" fmla="*/ 457265 h 704217"/>
                        <a:gd name="connsiteX12" fmla="*/ 78101 w 641663"/>
                        <a:gd name="connsiteY12" fmla="*/ 552515 h 704217"/>
                        <a:gd name="connsiteX13" fmla="*/ 130489 w 641663"/>
                        <a:gd name="connsiteY13" fmla="*/ 638240 h 704217"/>
                        <a:gd name="connsiteX14" fmla="*/ 259076 w 641663"/>
                        <a:gd name="connsiteY14" fmla="*/ 609665 h 704217"/>
                        <a:gd name="connsiteX15" fmla="*/ 311464 w 641663"/>
                        <a:gd name="connsiteY15" fmla="*/ 552515 h 704217"/>
                        <a:gd name="connsiteX16" fmla="*/ 225739 w 641663"/>
                        <a:gd name="connsiteY16" fmla="*/ 676340 h 704217"/>
                        <a:gd name="connsiteX17" fmla="*/ 340039 w 641663"/>
                        <a:gd name="connsiteY17" fmla="*/ 695390 h 704217"/>
                        <a:gd name="connsiteX18" fmla="*/ 549589 w 641663"/>
                        <a:gd name="connsiteY18" fmla="*/ 562040 h 704217"/>
                        <a:gd name="connsiteX19" fmla="*/ 635314 w 641663"/>
                        <a:gd name="connsiteY19" fmla="*/ 371540 h 704217"/>
                        <a:gd name="connsiteX20" fmla="*/ 635314 w 641663"/>
                        <a:gd name="connsiteY20" fmla="*/ 276290 h 704217"/>
                        <a:gd name="connsiteX21" fmla="*/ 635314 w 641663"/>
                        <a:gd name="connsiteY21" fmla="*/ 219140 h 704217"/>
                        <a:gd name="connsiteX22" fmla="*/ 618041 w 641663"/>
                        <a:gd name="connsiteY22" fmla="*/ 197264 h 704217"/>
                        <a:gd name="connsiteX23" fmla="*/ 625789 w 641663"/>
                        <a:gd name="connsiteY23" fmla="*/ 85790 h 704217"/>
                        <a:gd name="connsiteX24" fmla="*/ 559114 w 641663"/>
                        <a:gd name="connsiteY24" fmla="*/ 38165 h 704217"/>
                        <a:gd name="connsiteX25" fmla="*/ 416239 w 641663"/>
                        <a:gd name="connsiteY25" fmla="*/ 65 h 704217"/>
                        <a:gd name="connsiteX0" fmla="*/ 416239 w 641663"/>
                        <a:gd name="connsiteY0" fmla="*/ 152 h 704304"/>
                        <a:gd name="connsiteX1" fmla="*/ 371306 w 641663"/>
                        <a:gd name="connsiteY1" fmla="*/ 25028 h 704304"/>
                        <a:gd name="connsiteX2" fmla="*/ 254314 w 641663"/>
                        <a:gd name="connsiteY2" fmla="*/ 28727 h 704304"/>
                        <a:gd name="connsiteX3" fmla="*/ 101914 w 641663"/>
                        <a:gd name="connsiteY3" fmla="*/ 133502 h 704304"/>
                        <a:gd name="connsiteX4" fmla="*/ 35239 w 641663"/>
                        <a:gd name="connsiteY4" fmla="*/ 223990 h 704304"/>
                        <a:gd name="connsiteX5" fmla="*/ 25714 w 641663"/>
                        <a:gd name="connsiteY5" fmla="*/ 304952 h 704304"/>
                        <a:gd name="connsiteX6" fmla="*/ 92389 w 641663"/>
                        <a:gd name="connsiteY6" fmla="*/ 333527 h 704304"/>
                        <a:gd name="connsiteX7" fmla="*/ 159064 w 641663"/>
                        <a:gd name="connsiteY7" fmla="*/ 238277 h 704304"/>
                        <a:gd name="connsiteX8" fmla="*/ 118401 w 641663"/>
                        <a:gd name="connsiteY8" fmla="*/ 301468 h 704304"/>
                        <a:gd name="connsiteX9" fmla="*/ 4102 w 641663"/>
                        <a:gd name="connsiteY9" fmla="*/ 439581 h 704304"/>
                        <a:gd name="connsiteX10" fmla="*/ 54289 w 641663"/>
                        <a:gd name="connsiteY10" fmla="*/ 533551 h 704304"/>
                        <a:gd name="connsiteX11" fmla="*/ 168589 w 641663"/>
                        <a:gd name="connsiteY11" fmla="*/ 457352 h 704304"/>
                        <a:gd name="connsiteX12" fmla="*/ 78101 w 641663"/>
                        <a:gd name="connsiteY12" fmla="*/ 552602 h 704304"/>
                        <a:gd name="connsiteX13" fmla="*/ 130489 w 641663"/>
                        <a:gd name="connsiteY13" fmla="*/ 638327 h 704304"/>
                        <a:gd name="connsiteX14" fmla="*/ 259076 w 641663"/>
                        <a:gd name="connsiteY14" fmla="*/ 609752 h 704304"/>
                        <a:gd name="connsiteX15" fmla="*/ 311464 w 641663"/>
                        <a:gd name="connsiteY15" fmla="*/ 552602 h 704304"/>
                        <a:gd name="connsiteX16" fmla="*/ 225739 w 641663"/>
                        <a:gd name="connsiteY16" fmla="*/ 676427 h 704304"/>
                        <a:gd name="connsiteX17" fmla="*/ 340039 w 641663"/>
                        <a:gd name="connsiteY17" fmla="*/ 695477 h 704304"/>
                        <a:gd name="connsiteX18" fmla="*/ 549589 w 641663"/>
                        <a:gd name="connsiteY18" fmla="*/ 562127 h 704304"/>
                        <a:gd name="connsiteX19" fmla="*/ 635314 w 641663"/>
                        <a:gd name="connsiteY19" fmla="*/ 371627 h 704304"/>
                        <a:gd name="connsiteX20" fmla="*/ 635314 w 641663"/>
                        <a:gd name="connsiteY20" fmla="*/ 276377 h 704304"/>
                        <a:gd name="connsiteX21" fmla="*/ 635314 w 641663"/>
                        <a:gd name="connsiteY21" fmla="*/ 219227 h 704304"/>
                        <a:gd name="connsiteX22" fmla="*/ 618041 w 641663"/>
                        <a:gd name="connsiteY22" fmla="*/ 197351 h 704304"/>
                        <a:gd name="connsiteX23" fmla="*/ 625789 w 641663"/>
                        <a:gd name="connsiteY23" fmla="*/ 85877 h 704304"/>
                        <a:gd name="connsiteX24" fmla="*/ 559114 w 641663"/>
                        <a:gd name="connsiteY24" fmla="*/ 38252 h 704304"/>
                        <a:gd name="connsiteX25" fmla="*/ 416239 w 641663"/>
                        <a:gd name="connsiteY25" fmla="*/ 152 h 704304"/>
                        <a:gd name="connsiteX0" fmla="*/ 416239 w 641663"/>
                        <a:gd name="connsiteY0" fmla="*/ 489 h 704641"/>
                        <a:gd name="connsiteX1" fmla="*/ 336693 w 641663"/>
                        <a:gd name="connsiteY1" fmla="*/ 17754 h 704641"/>
                        <a:gd name="connsiteX2" fmla="*/ 254314 w 641663"/>
                        <a:gd name="connsiteY2" fmla="*/ 29064 h 704641"/>
                        <a:gd name="connsiteX3" fmla="*/ 101914 w 641663"/>
                        <a:gd name="connsiteY3" fmla="*/ 133839 h 704641"/>
                        <a:gd name="connsiteX4" fmla="*/ 35239 w 641663"/>
                        <a:gd name="connsiteY4" fmla="*/ 224327 h 704641"/>
                        <a:gd name="connsiteX5" fmla="*/ 25714 w 641663"/>
                        <a:gd name="connsiteY5" fmla="*/ 305289 h 704641"/>
                        <a:gd name="connsiteX6" fmla="*/ 92389 w 641663"/>
                        <a:gd name="connsiteY6" fmla="*/ 333864 h 704641"/>
                        <a:gd name="connsiteX7" fmla="*/ 159064 w 641663"/>
                        <a:gd name="connsiteY7" fmla="*/ 238614 h 704641"/>
                        <a:gd name="connsiteX8" fmla="*/ 118401 w 641663"/>
                        <a:gd name="connsiteY8" fmla="*/ 301805 h 704641"/>
                        <a:gd name="connsiteX9" fmla="*/ 4102 w 641663"/>
                        <a:gd name="connsiteY9" fmla="*/ 439918 h 704641"/>
                        <a:gd name="connsiteX10" fmla="*/ 54289 w 641663"/>
                        <a:gd name="connsiteY10" fmla="*/ 533888 h 704641"/>
                        <a:gd name="connsiteX11" fmla="*/ 168589 w 641663"/>
                        <a:gd name="connsiteY11" fmla="*/ 457689 h 704641"/>
                        <a:gd name="connsiteX12" fmla="*/ 78101 w 641663"/>
                        <a:gd name="connsiteY12" fmla="*/ 552939 h 704641"/>
                        <a:gd name="connsiteX13" fmla="*/ 130489 w 641663"/>
                        <a:gd name="connsiteY13" fmla="*/ 638664 h 704641"/>
                        <a:gd name="connsiteX14" fmla="*/ 259076 w 641663"/>
                        <a:gd name="connsiteY14" fmla="*/ 610089 h 704641"/>
                        <a:gd name="connsiteX15" fmla="*/ 311464 w 641663"/>
                        <a:gd name="connsiteY15" fmla="*/ 552939 h 704641"/>
                        <a:gd name="connsiteX16" fmla="*/ 225739 w 641663"/>
                        <a:gd name="connsiteY16" fmla="*/ 676764 h 704641"/>
                        <a:gd name="connsiteX17" fmla="*/ 340039 w 641663"/>
                        <a:gd name="connsiteY17" fmla="*/ 695814 h 704641"/>
                        <a:gd name="connsiteX18" fmla="*/ 549589 w 641663"/>
                        <a:gd name="connsiteY18" fmla="*/ 562464 h 704641"/>
                        <a:gd name="connsiteX19" fmla="*/ 635314 w 641663"/>
                        <a:gd name="connsiteY19" fmla="*/ 371964 h 704641"/>
                        <a:gd name="connsiteX20" fmla="*/ 635314 w 641663"/>
                        <a:gd name="connsiteY20" fmla="*/ 276714 h 704641"/>
                        <a:gd name="connsiteX21" fmla="*/ 635314 w 641663"/>
                        <a:gd name="connsiteY21" fmla="*/ 219564 h 704641"/>
                        <a:gd name="connsiteX22" fmla="*/ 618041 w 641663"/>
                        <a:gd name="connsiteY22" fmla="*/ 197688 h 704641"/>
                        <a:gd name="connsiteX23" fmla="*/ 625789 w 641663"/>
                        <a:gd name="connsiteY23" fmla="*/ 86214 h 704641"/>
                        <a:gd name="connsiteX24" fmla="*/ 559114 w 641663"/>
                        <a:gd name="connsiteY24" fmla="*/ 38589 h 704641"/>
                        <a:gd name="connsiteX25" fmla="*/ 416239 w 641663"/>
                        <a:gd name="connsiteY25" fmla="*/ 489 h 704641"/>
                        <a:gd name="connsiteX0" fmla="*/ 416239 w 641663"/>
                        <a:gd name="connsiteY0" fmla="*/ 1850 h 706002"/>
                        <a:gd name="connsiteX1" fmla="*/ 335783 w 641663"/>
                        <a:gd name="connsiteY1" fmla="*/ 8462 h 706002"/>
                        <a:gd name="connsiteX2" fmla="*/ 254314 w 641663"/>
                        <a:gd name="connsiteY2" fmla="*/ 30425 h 706002"/>
                        <a:gd name="connsiteX3" fmla="*/ 101914 w 641663"/>
                        <a:gd name="connsiteY3" fmla="*/ 135200 h 706002"/>
                        <a:gd name="connsiteX4" fmla="*/ 35239 w 641663"/>
                        <a:gd name="connsiteY4" fmla="*/ 225688 h 706002"/>
                        <a:gd name="connsiteX5" fmla="*/ 25714 w 641663"/>
                        <a:gd name="connsiteY5" fmla="*/ 306650 h 706002"/>
                        <a:gd name="connsiteX6" fmla="*/ 92389 w 641663"/>
                        <a:gd name="connsiteY6" fmla="*/ 335225 h 706002"/>
                        <a:gd name="connsiteX7" fmla="*/ 159064 w 641663"/>
                        <a:gd name="connsiteY7" fmla="*/ 239975 h 706002"/>
                        <a:gd name="connsiteX8" fmla="*/ 118401 w 641663"/>
                        <a:gd name="connsiteY8" fmla="*/ 303166 h 706002"/>
                        <a:gd name="connsiteX9" fmla="*/ 4102 w 641663"/>
                        <a:gd name="connsiteY9" fmla="*/ 441279 h 706002"/>
                        <a:gd name="connsiteX10" fmla="*/ 54289 w 641663"/>
                        <a:gd name="connsiteY10" fmla="*/ 535249 h 706002"/>
                        <a:gd name="connsiteX11" fmla="*/ 168589 w 641663"/>
                        <a:gd name="connsiteY11" fmla="*/ 459050 h 706002"/>
                        <a:gd name="connsiteX12" fmla="*/ 78101 w 641663"/>
                        <a:gd name="connsiteY12" fmla="*/ 554300 h 706002"/>
                        <a:gd name="connsiteX13" fmla="*/ 130489 w 641663"/>
                        <a:gd name="connsiteY13" fmla="*/ 640025 h 706002"/>
                        <a:gd name="connsiteX14" fmla="*/ 259076 w 641663"/>
                        <a:gd name="connsiteY14" fmla="*/ 611450 h 706002"/>
                        <a:gd name="connsiteX15" fmla="*/ 311464 w 641663"/>
                        <a:gd name="connsiteY15" fmla="*/ 554300 h 706002"/>
                        <a:gd name="connsiteX16" fmla="*/ 225739 w 641663"/>
                        <a:gd name="connsiteY16" fmla="*/ 678125 h 706002"/>
                        <a:gd name="connsiteX17" fmla="*/ 340039 w 641663"/>
                        <a:gd name="connsiteY17" fmla="*/ 697175 h 706002"/>
                        <a:gd name="connsiteX18" fmla="*/ 549589 w 641663"/>
                        <a:gd name="connsiteY18" fmla="*/ 563825 h 706002"/>
                        <a:gd name="connsiteX19" fmla="*/ 635314 w 641663"/>
                        <a:gd name="connsiteY19" fmla="*/ 373325 h 706002"/>
                        <a:gd name="connsiteX20" fmla="*/ 635314 w 641663"/>
                        <a:gd name="connsiteY20" fmla="*/ 278075 h 706002"/>
                        <a:gd name="connsiteX21" fmla="*/ 635314 w 641663"/>
                        <a:gd name="connsiteY21" fmla="*/ 220925 h 706002"/>
                        <a:gd name="connsiteX22" fmla="*/ 618041 w 641663"/>
                        <a:gd name="connsiteY22" fmla="*/ 199049 h 706002"/>
                        <a:gd name="connsiteX23" fmla="*/ 625789 w 641663"/>
                        <a:gd name="connsiteY23" fmla="*/ 87575 h 706002"/>
                        <a:gd name="connsiteX24" fmla="*/ 559114 w 641663"/>
                        <a:gd name="connsiteY24" fmla="*/ 39950 h 706002"/>
                        <a:gd name="connsiteX25" fmla="*/ 416239 w 641663"/>
                        <a:gd name="connsiteY25" fmla="*/ 1850 h 706002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18041 w 641663"/>
                        <a:gd name="connsiteY22" fmla="*/ 202317 h 709270"/>
                        <a:gd name="connsiteX23" fmla="*/ 625789 w 641663"/>
                        <a:gd name="connsiteY23" fmla="*/ 90843 h 709270"/>
                        <a:gd name="connsiteX24" fmla="*/ 559114 w 641663"/>
                        <a:gd name="connsiteY24" fmla="*/ 43218 h 709270"/>
                        <a:gd name="connsiteX25" fmla="*/ 486463 w 641663"/>
                        <a:gd name="connsiteY25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5314 w 641663"/>
                        <a:gd name="connsiteY21" fmla="*/ 224193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41663"/>
                        <a:gd name="connsiteY0" fmla="*/ 1463 h 709270"/>
                        <a:gd name="connsiteX1" fmla="*/ 335783 w 641663"/>
                        <a:gd name="connsiteY1" fmla="*/ 11730 h 709270"/>
                        <a:gd name="connsiteX2" fmla="*/ 254314 w 641663"/>
                        <a:gd name="connsiteY2" fmla="*/ 33693 h 709270"/>
                        <a:gd name="connsiteX3" fmla="*/ 101914 w 641663"/>
                        <a:gd name="connsiteY3" fmla="*/ 138468 h 709270"/>
                        <a:gd name="connsiteX4" fmla="*/ 35239 w 641663"/>
                        <a:gd name="connsiteY4" fmla="*/ 228956 h 709270"/>
                        <a:gd name="connsiteX5" fmla="*/ 25714 w 641663"/>
                        <a:gd name="connsiteY5" fmla="*/ 309918 h 709270"/>
                        <a:gd name="connsiteX6" fmla="*/ 92389 w 641663"/>
                        <a:gd name="connsiteY6" fmla="*/ 338493 h 709270"/>
                        <a:gd name="connsiteX7" fmla="*/ 159064 w 641663"/>
                        <a:gd name="connsiteY7" fmla="*/ 243243 h 709270"/>
                        <a:gd name="connsiteX8" fmla="*/ 118401 w 641663"/>
                        <a:gd name="connsiteY8" fmla="*/ 306434 h 709270"/>
                        <a:gd name="connsiteX9" fmla="*/ 4102 w 641663"/>
                        <a:gd name="connsiteY9" fmla="*/ 444547 h 709270"/>
                        <a:gd name="connsiteX10" fmla="*/ 54289 w 641663"/>
                        <a:gd name="connsiteY10" fmla="*/ 538517 h 709270"/>
                        <a:gd name="connsiteX11" fmla="*/ 168589 w 641663"/>
                        <a:gd name="connsiteY11" fmla="*/ 462318 h 709270"/>
                        <a:gd name="connsiteX12" fmla="*/ 78101 w 641663"/>
                        <a:gd name="connsiteY12" fmla="*/ 557568 h 709270"/>
                        <a:gd name="connsiteX13" fmla="*/ 130489 w 641663"/>
                        <a:gd name="connsiteY13" fmla="*/ 643293 h 709270"/>
                        <a:gd name="connsiteX14" fmla="*/ 259076 w 641663"/>
                        <a:gd name="connsiteY14" fmla="*/ 614718 h 709270"/>
                        <a:gd name="connsiteX15" fmla="*/ 311464 w 641663"/>
                        <a:gd name="connsiteY15" fmla="*/ 557568 h 709270"/>
                        <a:gd name="connsiteX16" fmla="*/ 225739 w 641663"/>
                        <a:gd name="connsiteY16" fmla="*/ 681393 h 709270"/>
                        <a:gd name="connsiteX17" fmla="*/ 340039 w 641663"/>
                        <a:gd name="connsiteY17" fmla="*/ 700443 h 709270"/>
                        <a:gd name="connsiteX18" fmla="*/ 549589 w 641663"/>
                        <a:gd name="connsiteY18" fmla="*/ 567093 h 709270"/>
                        <a:gd name="connsiteX19" fmla="*/ 635314 w 641663"/>
                        <a:gd name="connsiteY19" fmla="*/ 376593 h 709270"/>
                        <a:gd name="connsiteX20" fmla="*/ 635314 w 641663"/>
                        <a:gd name="connsiteY20" fmla="*/ 281343 h 709270"/>
                        <a:gd name="connsiteX21" fmla="*/ 633947 w 641663"/>
                        <a:gd name="connsiteY21" fmla="*/ 208216 h 709270"/>
                        <a:gd name="connsiteX22" fmla="*/ 625789 w 641663"/>
                        <a:gd name="connsiteY22" fmla="*/ 90843 h 709270"/>
                        <a:gd name="connsiteX23" fmla="*/ 559114 w 641663"/>
                        <a:gd name="connsiteY23" fmla="*/ 43218 h 709270"/>
                        <a:gd name="connsiteX24" fmla="*/ 486463 w 641663"/>
                        <a:gd name="connsiteY24" fmla="*/ 1463 h 709270"/>
                        <a:gd name="connsiteX0" fmla="*/ 486463 w 639618"/>
                        <a:gd name="connsiteY0" fmla="*/ 1463 h 709270"/>
                        <a:gd name="connsiteX1" fmla="*/ 335783 w 639618"/>
                        <a:gd name="connsiteY1" fmla="*/ 11730 h 709270"/>
                        <a:gd name="connsiteX2" fmla="*/ 254314 w 639618"/>
                        <a:gd name="connsiteY2" fmla="*/ 33693 h 709270"/>
                        <a:gd name="connsiteX3" fmla="*/ 101914 w 639618"/>
                        <a:gd name="connsiteY3" fmla="*/ 138468 h 709270"/>
                        <a:gd name="connsiteX4" fmla="*/ 35239 w 639618"/>
                        <a:gd name="connsiteY4" fmla="*/ 228956 h 709270"/>
                        <a:gd name="connsiteX5" fmla="*/ 25714 w 639618"/>
                        <a:gd name="connsiteY5" fmla="*/ 309918 h 709270"/>
                        <a:gd name="connsiteX6" fmla="*/ 92389 w 639618"/>
                        <a:gd name="connsiteY6" fmla="*/ 338493 h 709270"/>
                        <a:gd name="connsiteX7" fmla="*/ 159064 w 639618"/>
                        <a:gd name="connsiteY7" fmla="*/ 243243 h 709270"/>
                        <a:gd name="connsiteX8" fmla="*/ 118401 w 639618"/>
                        <a:gd name="connsiteY8" fmla="*/ 306434 h 709270"/>
                        <a:gd name="connsiteX9" fmla="*/ 4102 w 639618"/>
                        <a:gd name="connsiteY9" fmla="*/ 444547 h 709270"/>
                        <a:gd name="connsiteX10" fmla="*/ 54289 w 639618"/>
                        <a:gd name="connsiteY10" fmla="*/ 538517 h 709270"/>
                        <a:gd name="connsiteX11" fmla="*/ 168589 w 639618"/>
                        <a:gd name="connsiteY11" fmla="*/ 462318 h 709270"/>
                        <a:gd name="connsiteX12" fmla="*/ 78101 w 639618"/>
                        <a:gd name="connsiteY12" fmla="*/ 557568 h 709270"/>
                        <a:gd name="connsiteX13" fmla="*/ 130489 w 639618"/>
                        <a:gd name="connsiteY13" fmla="*/ 643293 h 709270"/>
                        <a:gd name="connsiteX14" fmla="*/ 259076 w 639618"/>
                        <a:gd name="connsiteY14" fmla="*/ 614718 h 709270"/>
                        <a:gd name="connsiteX15" fmla="*/ 311464 w 639618"/>
                        <a:gd name="connsiteY15" fmla="*/ 557568 h 709270"/>
                        <a:gd name="connsiteX16" fmla="*/ 225739 w 639618"/>
                        <a:gd name="connsiteY16" fmla="*/ 681393 h 709270"/>
                        <a:gd name="connsiteX17" fmla="*/ 340039 w 639618"/>
                        <a:gd name="connsiteY17" fmla="*/ 700443 h 709270"/>
                        <a:gd name="connsiteX18" fmla="*/ 549589 w 639618"/>
                        <a:gd name="connsiteY18" fmla="*/ 567093 h 709270"/>
                        <a:gd name="connsiteX19" fmla="*/ 635314 w 639618"/>
                        <a:gd name="connsiteY19" fmla="*/ 376593 h 709270"/>
                        <a:gd name="connsiteX20" fmla="*/ 627677 w 639618"/>
                        <a:gd name="connsiteY20" fmla="*/ 314238 h 709270"/>
                        <a:gd name="connsiteX21" fmla="*/ 633947 w 639618"/>
                        <a:gd name="connsiteY21" fmla="*/ 208216 h 709270"/>
                        <a:gd name="connsiteX22" fmla="*/ 625789 w 639618"/>
                        <a:gd name="connsiteY22" fmla="*/ 90843 h 709270"/>
                        <a:gd name="connsiteX23" fmla="*/ 559114 w 639618"/>
                        <a:gd name="connsiteY23" fmla="*/ 43218 h 709270"/>
                        <a:gd name="connsiteX24" fmla="*/ 486463 w 639618"/>
                        <a:gd name="connsiteY24" fmla="*/ 1463 h 709270"/>
                        <a:gd name="connsiteX0" fmla="*/ 486463 w 634072"/>
                        <a:gd name="connsiteY0" fmla="*/ 1463 h 709270"/>
                        <a:gd name="connsiteX1" fmla="*/ 335783 w 634072"/>
                        <a:gd name="connsiteY1" fmla="*/ 11730 h 709270"/>
                        <a:gd name="connsiteX2" fmla="*/ 254314 w 634072"/>
                        <a:gd name="connsiteY2" fmla="*/ 33693 h 709270"/>
                        <a:gd name="connsiteX3" fmla="*/ 101914 w 634072"/>
                        <a:gd name="connsiteY3" fmla="*/ 138468 h 709270"/>
                        <a:gd name="connsiteX4" fmla="*/ 35239 w 634072"/>
                        <a:gd name="connsiteY4" fmla="*/ 228956 h 709270"/>
                        <a:gd name="connsiteX5" fmla="*/ 25714 w 634072"/>
                        <a:gd name="connsiteY5" fmla="*/ 309918 h 709270"/>
                        <a:gd name="connsiteX6" fmla="*/ 92389 w 634072"/>
                        <a:gd name="connsiteY6" fmla="*/ 338493 h 709270"/>
                        <a:gd name="connsiteX7" fmla="*/ 159064 w 634072"/>
                        <a:gd name="connsiteY7" fmla="*/ 243243 h 709270"/>
                        <a:gd name="connsiteX8" fmla="*/ 118401 w 634072"/>
                        <a:gd name="connsiteY8" fmla="*/ 306434 h 709270"/>
                        <a:gd name="connsiteX9" fmla="*/ 4102 w 634072"/>
                        <a:gd name="connsiteY9" fmla="*/ 444547 h 709270"/>
                        <a:gd name="connsiteX10" fmla="*/ 54289 w 634072"/>
                        <a:gd name="connsiteY10" fmla="*/ 538517 h 709270"/>
                        <a:gd name="connsiteX11" fmla="*/ 168589 w 634072"/>
                        <a:gd name="connsiteY11" fmla="*/ 462318 h 709270"/>
                        <a:gd name="connsiteX12" fmla="*/ 78101 w 634072"/>
                        <a:gd name="connsiteY12" fmla="*/ 557568 h 709270"/>
                        <a:gd name="connsiteX13" fmla="*/ 130489 w 634072"/>
                        <a:gd name="connsiteY13" fmla="*/ 643293 h 709270"/>
                        <a:gd name="connsiteX14" fmla="*/ 259076 w 634072"/>
                        <a:gd name="connsiteY14" fmla="*/ 614718 h 709270"/>
                        <a:gd name="connsiteX15" fmla="*/ 311464 w 634072"/>
                        <a:gd name="connsiteY15" fmla="*/ 557568 h 709270"/>
                        <a:gd name="connsiteX16" fmla="*/ 225739 w 634072"/>
                        <a:gd name="connsiteY16" fmla="*/ 681393 h 709270"/>
                        <a:gd name="connsiteX17" fmla="*/ 340039 w 634072"/>
                        <a:gd name="connsiteY17" fmla="*/ 700443 h 709270"/>
                        <a:gd name="connsiteX18" fmla="*/ 549589 w 634072"/>
                        <a:gd name="connsiteY18" fmla="*/ 567093 h 709270"/>
                        <a:gd name="connsiteX19" fmla="*/ 619759 w 634072"/>
                        <a:gd name="connsiteY19" fmla="*/ 377997 h 709270"/>
                        <a:gd name="connsiteX20" fmla="*/ 627677 w 634072"/>
                        <a:gd name="connsiteY20" fmla="*/ 314238 h 709270"/>
                        <a:gd name="connsiteX21" fmla="*/ 633947 w 634072"/>
                        <a:gd name="connsiteY21" fmla="*/ 208216 h 709270"/>
                        <a:gd name="connsiteX22" fmla="*/ 625789 w 634072"/>
                        <a:gd name="connsiteY22" fmla="*/ 90843 h 709270"/>
                        <a:gd name="connsiteX23" fmla="*/ 559114 w 634072"/>
                        <a:gd name="connsiteY23" fmla="*/ 43218 h 709270"/>
                        <a:gd name="connsiteX24" fmla="*/ 486463 w 634072"/>
                        <a:gd name="connsiteY24" fmla="*/ 1463 h 709270"/>
                        <a:gd name="connsiteX0" fmla="*/ 486463 w 634072"/>
                        <a:gd name="connsiteY0" fmla="*/ 3196 h 711003"/>
                        <a:gd name="connsiteX1" fmla="*/ 353475 w 634072"/>
                        <a:gd name="connsiteY1" fmla="*/ 6498 h 711003"/>
                        <a:gd name="connsiteX2" fmla="*/ 254314 w 634072"/>
                        <a:gd name="connsiteY2" fmla="*/ 35426 h 711003"/>
                        <a:gd name="connsiteX3" fmla="*/ 101914 w 634072"/>
                        <a:gd name="connsiteY3" fmla="*/ 140201 h 711003"/>
                        <a:gd name="connsiteX4" fmla="*/ 35239 w 634072"/>
                        <a:gd name="connsiteY4" fmla="*/ 230689 h 711003"/>
                        <a:gd name="connsiteX5" fmla="*/ 25714 w 634072"/>
                        <a:gd name="connsiteY5" fmla="*/ 311651 h 711003"/>
                        <a:gd name="connsiteX6" fmla="*/ 92389 w 634072"/>
                        <a:gd name="connsiteY6" fmla="*/ 340226 h 711003"/>
                        <a:gd name="connsiteX7" fmla="*/ 159064 w 634072"/>
                        <a:gd name="connsiteY7" fmla="*/ 244976 h 711003"/>
                        <a:gd name="connsiteX8" fmla="*/ 118401 w 634072"/>
                        <a:gd name="connsiteY8" fmla="*/ 308167 h 711003"/>
                        <a:gd name="connsiteX9" fmla="*/ 4102 w 634072"/>
                        <a:gd name="connsiteY9" fmla="*/ 446280 h 711003"/>
                        <a:gd name="connsiteX10" fmla="*/ 54289 w 634072"/>
                        <a:gd name="connsiteY10" fmla="*/ 540250 h 711003"/>
                        <a:gd name="connsiteX11" fmla="*/ 168589 w 634072"/>
                        <a:gd name="connsiteY11" fmla="*/ 464051 h 711003"/>
                        <a:gd name="connsiteX12" fmla="*/ 78101 w 634072"/>
                        <a:gd name="connsiteY12" fmla="*/ 559301 h 711003"/>
                        <a:gd name="connsiteX13" fmla="*/ 130489 w 634072"/>
                        <a:gd name="connsiteY13" fmla="*/ 645026 h 711003"/>
                        <a:gd name="connsiteX14" fmla="*/ 259076 w 634072"/>
                        <a:gd name="connsiteY14" fmla="*/ 616451 h 711003"/>
                        <a:gd name="connsiteX15" fmla="*/ 311464 w 634072"/>
                        <a:gd name="connsiteY15" fmla="*/ 559301 h 711003"/>
                        <a:gd name="connsiteX16" fmla="*/ 225739 w 634072"/>
                        <a:gd name="connsiteY16" fmla="*/ 683126 h 711003"/>
                        <a:gd name="connsiteX17" fmla="*/ 340039 w 634072"/>
                        <a:gd name="connsiteY17" fmla="*/ 702176 h 711003"/>
                        <a:gd name="connsiteX18" fmla="*/ 549589 w 634072"/>
                        <a:gd name="connsiteY18" fmla="*/ 568826 h 711003"/>
                        <a:gd name="connsiteX19" fmla="*/ 619759 w 634072"/>
                        <a:gd name="connsiteY19" fmla="*/ 379730 h 711003"/>
                        <a:gd name="connsiteX20" fmla="*/ 627677 w 634072"/>
                        <a:gd name="connsiteY20" fmla="*/ 315971 h 711003"/>
                        <a:gd name="connsiteX21" fmla="*/ 633947 w 634072"/>
                        <a:gd name="connsiteY21" fmla="*/ 209949 h 711003"/>
                        <a:gd name="connsiteX22" fmla="*/ 625789 w 634072"/>
                        <a:gd name="connsiteY22" fmla="*/ 92576 h 711003"/>
                        <a:gd name="connsiteX23" fmla="*/ 559114 w 634072"/>
                        <a:gd name="connsiteY23" fmla="*/ 44951 h 711003"/>
                        <a:gd name="connsiteX24" fmla="*/ 486463 w 634072"/>
                        <a:gd name="connsiteY24" fmla="*/ 3196 h 711003"/>
                        <a:gd name="connsiteX0" fmla="*/ 486463 w 634072"/>
                        <a:gd name="connsiteY0" fmla="*/ 10201 h 718008"/>
                        <a:gd name="connsiteX1" fmla="*/ 353475 w 634072"/>
                        <a:gd name="connsiteY1" fmla="*/ 13503 h 718008"/>
                        <a:gd name="connsiteX2" fmla="*/ 254314 w 634072"/>
                        <a:gd name="connsiteY2" fmla="*/ 42431 h 718008"/>
                        <a:gd name="connsiteX3" fmla="*/ 101914 w 634072"/>
                        <a:gd name="connsiteY3" fmla="*/ 147206 h 718008"/>
                        <a:gd name="connsiteX4" fmla="*/ 35239 w 634072"/>
                        <a:gd name="connsiteY4" fmla="*/ 237694 h 718008"/>
                        <a:gd name="connsiteX5" fmla="*/ 25714 w 634072"/>
                        <a:gd name="connsiteY5" fmla="*/ 318656 h 718008"/>
                        <a:gd name="connsiteX6" fmla="*/ 92389 w 634072"/>
                        <a:gd name="connsiteY6" fmla="*/ 347231 h 718008"/>
                        <a:gd name="connsiteX7" fmla="*/ 159064 w 634072"/>
                        <a:gd name="connsiteY7" fmla="*/ 251981 h 718008"/>
                        <a:gd name="connsiteX8" fmla="*/ 118401 w 634072"/>
                        <a:gd name="connsiteY8" fmla="*/ 315172 h 718008"/>
                        <a:gd name="connsiteX9" fmla="*/ 4102 w 634072"/>
                        <a:gd name="connsiteY9" fmla="*/ 453285 h 718008"/>
                        <a:gd name="connsiteX10" fmla="*/ 54289 w 634072"/>
                        <a:gd name="connsiteY10" fmla="*/ 547255 h 718008"/>
                        <a:gd name="connsiteX11" fmla="*/ 168589 w 634072"/>
                        <a:gd name="connsiteY11" fmla="*/ 471056 h 718008"/>
                        <a:gd name="connsiteX12" fmla="*/ 78101 w 634072"/>
                        <a:gd name="connsiteY12" fmla="*/ 566306 h 718008"/>
                        <a:gd name="connsiteX13" fmla="*/ 130489 w 634072"/>
                        <a:gd name="connsiteY13" fmla="*/ 652031 h 718008"/>
                        <a:gd name="connsiteX14" fmla="*/ 259076 w 634072"/>
                        <a:gd name="connsiteY14" fmla="*/ 623456 h 718008"/>
                        <a:gd name="connsiteX15" fmla="*/ 311464 w 634072"/>
                        <a:gd name="connsiteY15" fmla="*/ 566306 h 718008"/>
                        <a:gd name="connsiteX16" fmla="*/ 225739 w 634072"/>
                        <a:gd name="connsiteY16" fmla="*/ 690131 h 718008"/>
                        <a:gd name="connsiteX17" fmla="*/ 340039 w 634072"/>
                        <a:gd name="connsiteY17" fmla="*/ 709181 h 718008"/>
                        <a:gd name="connsiteX18" fmla="*/ 549589 w 634072"/>
                        <a:gd name="connsiteY18" fmla="*/ 575831 h 718008"/>
                        <a:gd name="connsiteX19" fmla="*/ 619759 w 634072"/>
                        <a:gd name="connsiteY19" fmla="*/ 386735 h 718008"/>
                        <a:gd name="connsiteX20" fmla="*/ 627677 w 634072"/>
                        <a:gd name="connsiteY20" fmla="*/ 322976 h 718008"/>
                        <a:gd name="connsiteX21" fmla="*/ 633947 w 634072"/>
                        <a:gd name="connsiteY21" fmla="*/ 216954 h 718008"/>
                        <a:gd name="connsiteX22" fmla="*/ 625789 w 634072"/>
                        <a:gd name="connsiteY22" fmla="*/ 99581 h 718008"/>
                        <a:gd name="connsiteX23" fmla="*/ 559114 w 634072"/>
                        <a:gd name="connsiteY23" fmla="*/ 51956 h 718008"/>
                        <a:gd name="connsiteX24" fmla="*/ 486463 w 634072"/>
                        <a:gd name="connsiteY24" fmla="*/ 10201 h 718008"/>
                        <a:gd name="connsiteX0" fmla="*/ 486463 w 634072"/>
                        <a:gd name="connsiteY0" fmla="*/ 3374 h 711181"/>
                        <a:gd name="connsiteX1" fmla="*/ 353475 w 634072"/>
                        <a:gd name="connsiteY1" fmla="*/ 6676 h 711181"/>
                        <a:gd name="connsiteX2" fmla="*/ 254314 w 634072"/>
                        <a:gd name="connsiteY2" fmla="*/ 35604 h 711181"/>
                        <a:gd name="connsiteX3" fmla="*/ 101914 w 634072"/>
                        <a:gd name="connsiteY3" fmla="*/ 140379 h 711181"/>
                        <a:gd name="connsiteX4" fmla="*/ 35239 w 634072"/>
                        <a:gd name="connsiteY4" fmla="*/ 230867 h 711181"/>
                        <a:gd name="connsiteX5" fmla="*/ 25714 w 634072"/>
                        <a:gd name="connsiteY5" fmla="*/ 311829 h 711181"/>
                        <a:gd name="connsiteX6" fmla="*/ 92389 w 634072"/>
                        <a:gd name="connsiteY6" fmla="*/ 340404 h 711181"/>
                        <a:gd name="connsiteX7" fmla="*/ 159064 w 634072"/>
                        <a:gd name="connsiteY7" fmla="*/ 245154 h 711181"/>
                        <a:gd name="connsiteX8" fmla="*/ 118401 w 634072"/>
                        <a:gd name="connsiteY8" fmla="*/ 308345 h 711181"/>
                        <a:gd name="connsiteX9" fmla="*/ 4102 w 634072"/>
                        <a:gd name="connsiteY9" fmla="*/ 446458 h 711181"/>
                        <a:gd name="connsiteX10" fmla="*/ 54289 w 634072"/>
                        <a:gd name="connsiteY10" fmla="*/ 540428 h 711181"/>
                        <a:gd name="connsiteX11" fmla="*/ 168589 w 634072"/>
                        <a:gd name="connsiteY11" fmla="*/ 464229 h 711181"/>
                        <a:gd name="connsiteX12" fmla="*/ 78101 w 634072"/>
                        <a:gd name="connsiteY12" fmla="*/ 559479 h 711181"/>
                        <a:gd name="connsiteX13" fmla="*/ 130489 w 634072"/>
                        <a:gd name="connsiteY13" fmla="*/ 645204 h 711181"/>
                        <a:gd name="connsiteX14" fmla="*/ 259076 w 634072"/>
                        <a:gd name="connsiteY14" fmla="*/ 616629 h 711181"/>
                        <a:gd name="connsiteX15" fmla="*/ 311464 w 634072"/>
                        <a:gd name="connsiteY15" fmla="*/ 559479 h 711181"/>
                        <a:gd name="connsiteX16" fmla="*/ 225739 w 634072"/>
                        <a:gd name="connsiteY16" fmla="*/ 683304 h 711181"/>
                        <a:gd name="connsiteX17" fmla="*/ 340039 w 634072"/>
                        <a:gd name="connsiteY17" fmla="*/ 702354 h 711181"/>
                        <a:gd name="connsiteX18" fmla="*/ 549589 w 634072"/>
                        <a:gd name="connsiteY18" fmla="*/ 569004 h 711181"/>
                        <a:gd name="connsiteX19" fmla="*/ 619759 w 634072"/>
                        <a:gd name="connsiteY19" fmla="*/ 379908 h 711181"/>
                        <a:gd name="connsiteX20" fmla="*/ 627677 w 634072"/>
                        <a:gd name="connsiteY20" fmla="*/ 316149 h 711181"/>
                        <a:gd name="connsiteX21" fmla="*/ 633947 w 634072"/>
                        <a:gd name="connsiteY21" fmla="*/ 210127 h 711181"/>
                        <a:gd name="connsiteX22" fmla="*/ 625789 w 634072"/>
                        <a:gd name="connsiteY22" fmla="*/ 92754 h 711181"/>
                        <a:gd name="connsiteX23" fmla="*/ 559114 w 634072"/>
                        <a:gd name="connsiteY23" fmla="*/ 45129 h 711181"/>
                        <a:gd name="connsiteX24" fmla="*/ 486463 w 634072"/>
                        <a:gd name="connsiteY24" fmla="*/ 3374 h 711181"/>
                        <a:gd name="connsiteX0" fmla="*/ 486463 w 634072"/>
                        <a:gd name="connsiteY0" fmla="*/ 5125 h 712932"/>
                        <a:gd name="connsiteX1" fmla="*/ 353475 w 634072"/>
                        <a:gd name="connsiteY1" fmla="*/ 8427 h 712932"/>
                        <a:gd name="connsiteX2" fmla="*/ 254314 w 634072"/>
                        <a:gd name="connsiteY2" fmla="*/ 37355 h 712932"/>
                        <a:gd name="connsiteX3" fmla="*/ 101914 w 634072"/>
                        <a:gd name="connsiteY3" fmla="*/ 142130 h 712932"/>
                        <a:gd name="connsiteX4" fmla="*/ 35239 w 634072"/>
                        <a:gd name="connsiteY4" fmla="*/ 232618 h 712932"/>
                        <a:gd name="connsiteX5" fmla="*/ 25714 w 634072"/>
                        <a:gd name="connsiteY5" fmla="*/ 313580 h 712932"/>
                        <a:gd name="connsiteX6" fmla="*/ 92389 w 634072"/>
                        <a:gd name="connsiteY6" fmla="*/ 342155 h 712932"/>
                        <a:gd name="connsiteX7" fmla="*/ 159064 w 634072"/>
                        <a:gd name="connsiteY7" fmla="*/ 246905 h 712932"/>
                        <a:gd name="connsiteX8" fmla="*/ 118401 w 634072"/>
                        <a:gd name="connsiteY8" fmla="*/ 310096 h 712932"/>
                        <a:gd name="connsiteX9" fmla="*/ 4102 w 634072"/>
                        <a:gd name="connsiteY9" fmla="*/ 448209 h 712932"/>
                        <a:gd name="connsiteX10" fmla="*/ 54289 w 634072"/>
                        <a:gd name="connsiteY10" fmla="*/ 542179 h 712932"/>
                        <a:gd name="connsiteX11" fmla="*/ 168589 w 634072"/>
                        <a:gd name="connsiteY11" fmla="*/ 465980 h 712932"/>
                        <a:gd name="connsiteX12" fmla="*/ 78101 w 634072"/>
                        <a:gd name="connsiteY12" fmla="*/ 561230 h 712932"/>
                        <a:gd name="connsiteX13" fmla="*/ 130489 w 634072"/>
                        <a:gd name="connsiteY13" fmla="*/ 646955 h 712932"/>
                        <a:gd name="connsiteX14" fmla="*/ 259076 w 634072"/>
                        <a:gd name="connsiteY14" fmla="*/ 618380 h 712932"/>
                        <a:gd name="connsiteX15" fmla="*/ 311464 w 634072"/>
                        <a:gd name="connsiteY15" fmla="*/ 561230 h 712932"/>
                        <a:gd name="connsiteX16" fmla="*/ 225739 w 634072"/>
                        <a:gd name="connsiteY16" fmla="*/ 685055 h 712932"/>
                        <a:gd name="connsiteX17" fmla="*/ 340039 w 634072"/>
                        <a:gd name="connsiteY17" fmla="*/ 704105 h 712932"/>
                        <a:gd name="connsiteX18" fmla="*/ 549589 w 634072"/>
                        <a:gd name="connsiteY18" fmla="*/ 570755 h 712932"/>
                        <a:gd name="connsiteX19" fmla="*/ 619759 w 634072"/>
                        <a:gd name="connsiteY19" fmla="*/ 381659 h 712932"/>
                        <a:gd name="connsiteX20" fmla="*/ 627677 w 634072"/>
                        <a:gd name="connsiteY20" fmla="*/ 317900 h 712932"/>
                        <a:gd name="connsiteX21" fmla="*/ 633947 w 634072"/>
                        <a:gd name="connsiteY21" fmla="*/ 211878 h 712932"/>
                        <a:gd name="connsiteX22" fmla="*/ 625789 w 634072"/>
                        <a:gd name="connsiteY22" fmla="*/ 94505 h 712932"/>
                        <a:gd name="connsiteX23" fmla="*/ 559114 w 634072"/>
                        <a:gd name="connsiteY23" fmla="*/ 46880 h 712932"/>
                        <a:gd name="connsiteX24" fmla="*/ 486463 w 634072"/>
                        <a:gd name="connsiteY24" fmla="*/ 5125 h 712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634072" h="712932">
                          <a:moveTo>
                            <a:pt x="486463" y="5125"/>
                          </a:moveTo>
                          <a:cubicBezTo>
                            <a:pt x="452190" y="-1284"/>
                            <a:pt x="402079" y="-3208"/>
                            <a:pt x="353475" y="8427"/>
                          </a:cubicBezTo>
                          <a:cubicBezTo>
                            <a:pt x="304871" y="20062"/>
                            <a:pt x="296241" y="15071"/>
                            <a:pt x="254314" y="37355"/>
                          </a:cubicBezTo>
                          <a:cubicBezTo>
                            <a:pt x="212387" y="59639"/>
                            <a:pt x="138426" y="109586"/>
                            <a:pt x="101914" y="142130"/>
                          </a:cubicBezTo>
                          <a:cubicBezTo>
                            <a:pt x="65402" y="174674"/>
                            <a:pt x="47939" y="204043"/>
                            <a:pt x="35239" y="232618"/>
                          </a:cubicBezTo>
                          <a:cubicBezTo>
                            <a:pt x="22539" y="261193"/>
                            <a:pt x="16189" y="295324"/>
                            <a:pt x="25714" y="313580"/>
                          </a:cubicBezTo>
                          <a:cubicBezTo>
                            <a:pt x="35239" y="331836"/>
                            <a:pt x="70164" y="353267"/>
                            <a:pt x="92389" y="342155"/>
                          </a:cubicBezTo>
                          <a:cubicBezTo>
                            <a:pt x="114614" y="331043"/>
                            <a:pt x="154729" y="252248"/>
                            <a:pt x="159064" y="246905"/>
                          </a:cubicBezTo>
                          <a:cubicBezTo>
                            <a:pt x="163399" y="241562"/>
                            <a:pt x="142641" y="291627"/>
                            <a:pt x="118401" y="310096"/>
                          </a:cubicBezTo>
                          <a:cubicBezTo>
                            <a:pt x="94161" y="328566"/>
                            <a:pt x="21137" y="411910"/>
                            <a:pt x="4102" y="448209"/>
                          </a:cubicBezTo>
                          <a:cubicBezTo>
                            <a:pt x="-12933" y="484508"/>
                            <a:pt x="26874" y="539217"/>
                            <a:pt x="54289" y="542179"/>
                          </a:cubicBezTo>
                          <a:cubicBezTo>
                            <a:pt x="81704" y="545141"/>
                            <a:pt x="164620" y="462805"/>
                            <a:pt x="168589" y="465980"/>
                          </a:cubicBezTo>
                          <a:cubicBezTo>
                            <a:pt x="172558" y="469155"/>
                            <a:pt x="84451" y="531068"/>
                            <a:pt x="78101" y="561230"/>
                          </a:cubicBezTo>
                          <a:cubicBezTo>
                            <a:pt x="71751" y="591392"/>
                            <a:pt x="100327" y="637430"/>
                            <a:pt x="130489" y="646955"/>
                          </a:cubicBezTo>
                          <a:cubicBezTo>
                            <a:pt x="160651" y="656480"/>
                            <a:pt x="228914" y="632667"/>
                            <a:pt x="259076" y="618380"/>
                          </a:cubicBezTo>
                          <a:cubicBezTo>
                            <a:pt x="289238" y="604093"/>
                            <a:pt x="317020" y="550118"/>
                            <a:pt x="311464" y="561230"/>
                          </a:cubicBezTo>
                          <a:cubicBezTo>
                            <a:pt x="305908" y="572343"/>
                            <a:pt x="220977" y="661243"/>
                            <a:pt x="225739" y="685055"/>
                          </a:cubicBezTo>
                          <a:cubicBezTo>
                            <a:pt x="230501" y="708867"/>
                            <a:pt x="286064" y="723155"/>
                            <a:pt x="340039" y="704105"/>
                          </a:cubicBezTo>
                          <a:cubicBezTo>
                            <a:pt x="394014" y="685055"/>
                            <a:pt x="502969" y="624496"/>
                            <a:pt x="549589" y="570755"/>
                          </a:cubicBezTo>
                          <a:cubicBezTo>
                            <a:pt x="596209" y="517014"/>
                            <a:pt x="606744" y="423802"/>
                            <a:pt x="619759" y="381659"/>
                          </a:cubicBezTo>
                          <a:cubicBezTo>
                            <a:pt x="632774" y="339517"/>
                            <a:pt x="627677" y="317900"/>
                            <a:pt x="627677" y="317900"/>
                          </a:cubicBezTo>
                          <a:cubicBezTo>
                            <a:pt x="627221" y="293524"/>
                            <a:pt x="634403" y="236254"/>
                            <a:pt x="633947" y="211878"/>
                          </a:cubicBezTo>
                          <a:cubicBezTo>
                            <a:pt x="632359" y="180128"/>
                            <a:pt x="638489" y="124668"/>
                            <a:pt x="625789" y="94505"/>
                          </a:cubicBezTo>
                          <a:cubicBezTo>
                            <a:pt x="613089" y="64343"/>
                            <a:pt x="582335" y="61777"/>
                            <a:pt x="559114" y="46880"/>
                          </a:cubicBezTo>
                          <a:cubicBezTo>
                            <a:pt x="535893" y="31983"/>
                            <a:pt x="520736" y="11534"/>
                            <a:pt x="486463" y="5125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94" name="Oval 93">
                    <a:extLst>
                      <a:ext uri="{FF2B5EF4-FFF2-40B4-BE49-F238E27FC236}">
                        <a16:creationId xmlns:a16="http://schemas.microsoft.com/office/drawing/2014/main" id="{05DFE16D-2A95-35C7-2EAE-10E19735FB96}"/>
                      </a:ext>
                    </a:extLst>
                  </p:cNvPr>
                  <p:cNvSpPr/>
                  <p:nvPr/>
                </p:nvSpPr>
                <p:spPr>
                  <a:xfrm>
                    <a:off x="5740442" y="966332"/>
                    <a:ext cx="1899057" cy="1960317"/>
                  </a:xfrm>
                  <a:prstGeom prst="ellipse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A34F9C9B-6A19-65ED-D590-A833360B8A67}"/>
                      </a:ext>
                    </a:extLst>
                  </p:cNvPr>
                  <p:cNvSpPr/>
                  <p:nvPr/>
                </p:nvSpPr>
                <p:spPr>
                  <a:xfrm>
                    <a:off x="6280292" y="1719333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6" name="Oval 95">
                    <a:extLst>
                      <a:ext uri="{FF2B5EF4-FFF2-40B4-BE49-F238E27FC236}">
                        <a16:creationId xmlns:a16="http://schemas.microsoft.com/office/drawing/2014/main" id="{F4EBA204-F682-FCAB-3E87-CA4E9E14A725}"/>
                      </a:ext>
                    </a:extLst>
                  </p:cNvPr>
                  <p:cNvSpPr/>
                  <p:nvPr/>
                </p:nvSpPr>
                <p:spPr>
                  <a:xfrm>
                    <a:off x="6856952" y="1737584"/>
                    <a:ext cx="251576" cy="3283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7" name="Oval 96">
                    <a:extLst>
                      <a:ext uri="{FF2B5EF4-FFF2-40B4-BE49-F238E27FC236}">
                        <a16:creationId xmlns:a16="http://schemas.microsoft.com/office/drawing/2014/main" id="{30F2281C-7347-258A-B95E-84C7CFB36F6A}"/>
                      </a:ext>
                    </a:extLst>
                  </p:cNvPr>
                  <p:cNvSpPr/>
                  <p:nvPr/>
                </p:nvSpPr>
                <p:spPr>
                  <a:xfrm>
                    <a:off x="6327166" y="1808715"/>
                    <a:ext cx="151789" cy="1661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8" name="Oval 97">
                    <a:extLst>
                      <a:ext uri="{FF2B5EF4-FFF2-40B4-BE49-F238E27FC236}">
                        <a16:creationId xmlns:a16="http://schemas.microsoft.com/office/drawing/2014/main" id="{FF633CFC-5D41-98AE-B958-27600386482C}"/>
                      </a:ext>
                    </a:extLst>
                  </p:cNvPr>
                  <p:cNvSpPr/>
                  <p:nvPr/>
                </p:nvSpPr>
                <p:spPr>
                  <a:xfrm>
                    <a:off x="6893498" y="1833599"/>
                    <a:ext cx="151789" cy="1661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BD1A795A-77BD-3E94-C7FD-B045CF13E1ED}"/>
                  </a:ext>
                </a:extLst>
              </p:cNvPr>
              <p:cNvSpPr/>
              <p:nvPr/>
            </p:nvSpPr>
            <p:spPr>
              <a:xfrm>
                <a:off x="6870292" y="3412968"/>
                <a:ext cx="1185433" cy="464259"/>
              </a:xfrm>
              <a:custGeom>
                <a:avLst/>
                <a:gdLst>
                  <a:gd name="connsiteX0" fmla="*/ 493054 w 983232"/>
                  <a:gd name="connsiteY0" fmla="*/ 0 h 427405"/>
                  <a:gd name="connsiteX1" fmla="*/ 958950 w 983232"/>
                  <a:gd name="connsiteY1" fmla="*/ 318778 h 427405"/>
                  <a:gd name="connsiteX2" fmla="*/ 983232 w 983232"/>
                  <a:gd name="connsiteY2" fmla="*/ 399526 h 427405"/>
                  <a:gd name="connsiteX3" fmla="*/ 971952 w 983232"/>
                  <a:gd name="connsiteY3" fmla="*/ 405978 h 427405"/>
                  <a:gd name="connsiteX4" fmla="*/ 909856 w 983232"/>
                  <a:gd name="connsiteY4" fmla="*/ 416614 h 427405"/>
                  <a:gd name="connsiteX5" fmla="*/ 750326 w 983232"/>
                  <a:gd name="connsiteY5" fmla="*/ 281273 h 427405"/>
                  <a:gd name="connsiteX6" fmla="*/ 762083 w 983232"/>
                  <a:gd name="connsiteY6" fmla="*/ 231868 h 427405"/>
                  <a:gd name="connsiteX7" fmla="*/ 710435 w 983232"/>
                  <a:gd name="connsiteY7" fmla="*/ 223198 h 427405"/>
                  <a:gd name="connsiteX8" fmla="*/ 650915 w 983232"/>
                  <a:gd name="connsiteY8" fmla="*/ 182448 h 427405"/>
                  <a:gd name="connsiteX9" fmla="*/ 646188 w 983232"/>
                  <a:gd name="connsiteY9" fmla="*/ 169580 h 427405"/>
                  <a:gd name="connsiteX10" fmla="*/ 602012 w 983232"/>
                  <a:gd name="connsiteY10" fmla="*/ 176996 h 427405"/>
                  <a:gd name="connsiteX11" fmla="*/ 506353 w 983232"/>
                  <a:gd name="connsiteY11" fmla="*/ 144053 h 427405"/>
                  <a:gd name="connsiteX12" fmla="*/ 501015 w 983232"/>
                  <a:gd name="connsiteY12" fmla="*/ 137470 h 427405"/>
                  <a:gd name="connsiteX13" fmla="*/ 495003 w 983232"/>
                  <a:gd name="connsiteY13" fmla="*/ 144885 h 427405"/>
                  <a:gd name="connsiteX14" fmla="*/ 399344 w 983232"/>
                  <a:gd name="connsiteY14" fmla="*/ 177828 h 427405"/>
                  <a:gd name="connsiteX15" fmla="*/ 355361 w 983232"/>
                  <a:gd name="connsiteY15" fmla="*/ 170444 h 427405"/>
                  <a:gd name="connsiteX16" fmla="*/ 339322 w 983232"/>
                  <a:gd name="connsiteY16" fmla="*/ 214100 h 427405"/>
                  <a:gd name="connsiteX17" fmla="*/ 279801 w 983232"/>
                  <a:gd name="connsiteY17" fmla="*/ 254849 h 427405"/>
                  <a:gd name="connsiteX18" fmla="*/ 232448 w 983232"/>
                  <a:gd name="connsiteY18" fmla="*/ 262798 h 427405"/>
                  <a:gd name="connsiteX19" fmla="*/ 242674 w 983232"/>
                  <a:gd name="connsiteY19" fmla="*/ 301828 h 427405"/>
                  <a:gd name="connsiteX20" fmla="*/ 79698 w 983232"/>
                  <a:gd name="connsiteY20" fmla="*/ 427405 h 427405"/>
                  <a:gd name="connsiteX21" fmla="*/ 16260 w 983232"/>
                  <a:gd name="connsiteY21" fmla="*/ 417537 h 427405"/>
                  <a:gd name="connsiteX22" fmla="*/ 0 w 983232"/>
                  <a:gd name="connsiteY22" fmla="*/ 409090 h 427405"/>
                  <a:gd name="connsiteX23" fmla="*/ 27158 w 983232"/>
                  <a:gd name="connsiteY23" fmla="*/ 318778 h 427405"/>
                  <a:gd name="connsiteX24" fmla="*/ 493054 w 983232"/>
                  <a:gd name="connsiteY24" fmla="*/ 0 h 427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83232" h="427405">
                    <a:moveTo>
                      <a:pt x="493054" y="0"/>
                    </a:moveTo>
                    <a:cubicBezTo>
                      <a:pt x="702493" y="0"/>
                      <a:pt x="882191" y="131446"/>
                      <a:pt x="958950" y="318778"/>
                    </a:cubicBezTo>
                    <a:lnTo>
                      <a:pt x="983232" y="399526"/>
                    </a:lnTo>
                    <a:lnTo>
                      <a:pt x="971952" y="405978"/>
                    </a:lnTo>
                    <a:cubicBezTo>
                      <a:pt x="952867" y="412827"/>
                      <a:pt x="931883" y="416614"/>
                      <a:pt x="909856" y="416614"/>
                    </a:cubicBezTo>
                    <a:cubicBezTo>
                      <a:pt x="821750" y="416614"/>
                      <a:pt x="750326" y="356019"/>
                      <a:pt x="750326" y="281273"/>
                    </a:cubicBezTo>
                    <a:lnTo>
                      <a:pt x="762083" y="231868"/>
                    </a:lnTo>
                    <a:lnTo>
                      <a:pt x="710435" y="223198"/>
                    </a:lnTo>
                    <a:cubicBezTo>
                      <a:pt x="686157" y="214660"/>
                      <a:pt x="665501" y="200399"/>
                      <a:pt x="650915" y="182448"/>
                    </a:cubicBezTo>
                    <a:lnTo>
                      <a:pt x="646188" y="169580"/>
                    </a:lnTo>
                    <a:lnTo>
                      <a:pt x="602012" y="176996"/>
                    </a:lnTo>
                    <a:cubicBezTo>
                      <a:pt x="564655" y="176996"/>
                      <a:pt x="530834" y="164407"/>
                      <a:pt x="506353" y="144053"/>
                    </a:cubicBezTo>
                    <a:lnTo>
                      <a:pt x="501015" y="137470"/>
                    </a:lnTo>
                    <a:lnTo>
                      <a:pt x="495003" y="144885"/>
                    </a:lnTo>
                    <a:cubicBezTo>
                      <a:pt x="470522" y="165238"/>
                      <a:pt x="436701" y="177828"/>
                      <a:pt x="399344" y="177828"/>
                    </a:cubicBezTo>
                    <a:lnTo>
                      <a:pt x="355361" y="170444"/>
                    </a:lnTo>
                    <a:lnTo>
                      <a:pt x="339322" y="214100"/>
                    </a:lnTo>
                    <a:cubicBezTo>
                      <a:pt x="324735" y="232050"/>
                      <a:pt x="304078" y="246312"/>
                      <a:pt x="279801" y="254849"/>
                    </a:cubicBezTo>
                    <a:lnTo>
                      <a:pt x="232448" y="262798"/>
                    </a:lnTo>
                    <a:lnTo>
                      <a:pt x="242674" y="301828"/>
                    </a:lnTo>
                    <a:cubicBezTo>
                      <a:pt x="242674" y="371183"/>
                      <a:pt x="169707" y="427405"/>
                      <a:pt x="79698" y="427405"/>
                    </a:cubicBezTo>
                    <a:cubicBezTo>
                      <a:pt x="57196" y="427405"/>
                      <a:pt x="35759" y="423891"/>
                      <a:pt x="16260" y="417537"/>
                    </a:cubicBezTo>
                    <a:lnTo>
                      <a:pt x="0" y="409090"/>
                    </a:lnTo>
                    <a:lnTo>
                      <a:pt x="27158" y="318778"/>
                    </a:lnTo>
                    <a:cubicBezTo>
                      <a:pt x="103917" y="131446"/>
                      <a:pt x="283615" y="0"/>
                      <a:pt x="49305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2A05E01-185B-A546-DD53-19046E3BBCBD}"/>
                  </a:ext>
                </a:extLst>
              </p:cNvPr>
              <p:cNvSpPr/>
              <p:nvPr/>
            </p:nvSpPr>
            <p:spPr>
              <a:xfrm>
                <a:off x="6801619" y="388185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E313DF1C-99F8-7320-4E56-B818C8ECC4DF}"/>
                  </a:ext>
                </a:extLst>
              </p:cNvPr>
              <p:cNvSpPr/>
              <p:nvPr/>
            </p:nvSpPr>
            <p:spPr>
              <a:xfrm>
                <a:off x="7889974" y="3843980"/>
                <a:ext cx="225268" cy="21465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F867587-E699-8977-3CF8-90FBDAC371F9}"/>
                </a:ext>
              </a:extLst>
            </p:cNvPr>
            <p:cNvSpPr/>
            <p:nvPr/>
          </p:nvSpPr>
          <p:spPr>
            <a:xfrm rot="346069" flipH="1">
              <a:off x="7875031" y="3853968"/>
              <a:ext cx="103721" cy="86569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1" name="mouthmia">
            <a:hlinkClick r:id="" action="ppaction://media"/>
            <a:extLst>
              <a:ext uri="{FF2B5EF4-FFF2-40B4-BE49-F238E27FC236}">
                <a16:creationId xmlns:a16="http://schemas.microsoft.com/office/drawing/2014/main" id="{AB97AB90-20F3-AAB1-4422-07BEC6D888C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1419.3"/>
                </p14:media>
              </p:ext>
            </p:extLst>
          </p:nvPr>
        </p:nvPicPr>
        <p:blipFill>
          <a:blip r:embed="rId7"/>
          <a:srcRect l="48373" t="21546" r="42698" b="69449"/>
          <a:stretch>
            <a:fillRect/>
          </a:stretch>
        </p:blipFill>
        <p:spPr>
          <a:xfrm flipH="1">
            <a:off x="7831319" y="4053658"/>
            <a:ext cx="200369" cy="133579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1482442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24E2070-E92F-43EE-2CB0-14E000EC543B}"/>
              </a:ext>
            </a:extLst>
          </p:cNvPr>
          <p:cNvGrpSpPr/>
          <p:nvPr/>
        </p:nvGrpSpPr>
        <p:grpSpPr>
          <a:xfrm>
            <a:off x="2236763" y="2841675"/>
            <a:ext cx="1815751" cy="3577968"/>
            <a:chOff x="4175192" y="3315093"/>
            <a:chExt cx="1591730" cy="3346865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2" y="3315093"/>
              <a:ext cx="1591730" cy="3346865"/>
              <a:chOff x="4175192" y="3315093"/>
              <a:chExt cx="1591730" cy="3346865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2" y="3315093"/>
                <a:ext cx="1534956" cy="3346865"/>
                <a:chOff x="4249028" y="1982325"/>
                <a:chExt cx="2137690" cy="4661089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4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273493" y="2048604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23410" y="2105340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1056419">
                    <a:off x="3126632" y="2387241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898344" y="2064660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62788" y="2116331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20489497">
                  <a:off x="5917788" y="4248346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707125" y="6457920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621499" y="6457919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63816" y="4295997"/>
                  <a:ext cx="438405" cy="1356171"/>
                  <a:chOff x="1115900" y="3035895"/>
                  <a:chExt cx="438405" cy="1356171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21192860">
                    <a:off x="1367899" y="3336258"/>
                    <a:ext cx="186406" cy="1055808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21324364">
                  <a:off x="6062319" y="4641693"/>
                  <a:ext cx="186406" cy="966348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05795" y="3711590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1E5AC72-54E7-09B7-5E09-4CDB9223CA61}"/>
                </a:ext>
              </a:extLst>
            </p:cNvPr>
            <p:cNvSpPr/>
            <p:nvPr/>
          </p:nvSpPr>
          <p:spPr>
            <a:xfrm rot="20605644">
              <a:off x="5458818" y="5801483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3E8DB60-F8C0-8FDC-DA54-2D6CCC492E6D}"/>
                </a:ext>
              </a:extLst>
            </p:cNvPr>
            <p:cNvSpPr/>
            <p:nvPr/>
          </p:nvSpPr>
          <p:spPr>
            <a:xfrm rot="1606194" flipH="1">
              <a:off x="4177880" y="5869626"/>
              <a:ext cx="194545" cy="240803"/>
            </a:xfrm>
            <a:custGeom>
              <a:avLst/>
              <a:gdLst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03557 w 681406"/>
                <a:gd name="connsiteY8" fmla="*/ 326073 h 709978"/>
                <a:gd name="connsiteX9" fmla="*/ 8307 w 681406"/>
                <a:gd name="connsiteY9" fmla="*/ 392748 h 709978"/>
                <a:gd name="connsiteX10" fmla="*/ 17832 w 681406"/>
                <a:gd name="connsiteY10" fmla="*/ 516573 h 709978"/>
                <a:gd name="connsiteX11" fmla="*/ 122607 w 681406"/>
                <a:gd name="connsiteY11" fmla="*/ 535623 h 709978"/>
                <a:gd name="connsiteX12" fmla="*/ 227382 w 681406"/>
                <a:gd name="connsiteY12" fmla="*/ 497523 h 709978"/>
                <a:gd name="connsiteX13" fmla="*/ 122607 w 681406"/>
                <a:gd name="connsiteY13" fmla="*/ 621348 h 709978"/>
                <a:gd name="connsiteX14" fmla="*/ 170232 w 681406"/>
                <a:gd name="connsiteY14" fmla="*/ 640398 h 709978"/>
                <a:gd name="connsiteX15" fmla="*/ 303582 w 681406"/>
                <a:gd name="connsiteY15" fmla="*/ 630873 h 709978"/>
                <a:gd name="connsiteX16" fmla="*/ 351207 w 681406"/>
                <a:gd name="connsiteY16" fmla="*/ 554673 h 709978"/>
                <a:gd name="connsiteX17" fmla="*/ 246432 w 681406"/>
                <a:gd name="connsiteY17" fmla="*/ 688023 h 709978"/>
                <a:gd name="connsiteX18" fmla="*/ 379782 w 681406"/>
                <a:gd name="connsiteY18" fmla="*/ 697548 h 709978"/>
                <a:gd name="connsiteX19" fmla="*/ 589332 w 681406"/>
                <a:gd name="connsiteY19" fmla="*/ 564198 h 709978"/>
                <a:gd name="connsiteX20" fmla="*/ 675057 w 681406"/>
                <a:gd name="connsiteY20" fmla="*/ 373698 h 709978"/>
                <a:gd name="connsiteX21" fmla="*/ 675057 w 681406"/>
                <a:gd name="connsiteY21" fmla="*/ 278448 h 709978"/>
                <a:gd name="connsiteX22" fmla="*/ 675057 w 681406"/>
                <a:gd name="connsiteY22" fmla="*/ 221298 h 709978"/>
                <a:gd name="connsiteX23" fmla="*/ 636957 w 681406"/>
                <a:gd name="connsiteY23" fmla="*/ 230823 h 709978"/>
                <a:gd name="connsiteX24" fmla="*/ 665532 w 681406"/>
                <a:gd name="connsiteY24" fmla="*/ 87948 h 709978"/>
                <a:gd name="connsiteX25" fmla="*/ 598857 w 681406"/>
                <a:gd name="connsiteY25" fmla="*/ 40323 h 709978"/>
                <a:gd name="connsiteX26" fmla="*/ 455982 w 681406"/>
                <a:gd name="connsiteY26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94032 w 681406"/>
                <a:gd name="connsiteY4" fmla="*/ 230823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27382 w 681406"/>
                <a:gd name="connsiteY13" fmla="*/ 4975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5982 w 681406"/>
                <a:gd name="connsiteY0" fmla="*/ 2223 h 709978"/>
                <a:gd name="connsiteX1" fmla="*/ 417882 w 681406"/>
                <a:gd name="connsiteY1" fmla="*/ 106998 h 709978"/>
                <a:gd name="connsiteX2" fmla="*/ 294057 w 681406"/>
                <a:gd name="connsiteY2" fmla="*/ 30798 h 709978"/>
                <a:gd name="connsiteX3" fmla="*/ 141657 w 681406"/>
                <a:gd name="connsiteY3" fmla="*/ 135573 h 709978"/>
                <a:gd name="connsiteX4" fmla="*/ 74982 w 681406"/>
                <a:gd name="connsiteY4" fmla="*/ 226061 h 709978"/>
                <a:gd name="connsiteX5" fmla="*/ 65457 w 681406"/>
                <a:gd name="connsiteY5" fmla="*/ 307023 h 709978"/>
                <a:gd name="connsiteX6" fmla="*/ 132132 w 681406"/>
                <a:gd name="connsiteY6" fmla="*/ 335598 h 709978"/>
                <a:gd name="connsiteX7" fmla="*/ 198807 w 681406"/>
                <a:gd name="connsiteY7" fmla="*/ 240348 h 709978"/>
                <a:gd name="connsiteX8" fmla="*/ 158144 w 681406"/>
                <a:gd name="connsiteY8" fmla="*/ 303539 h 709978"/>
                <a:gd name="connsiteX9" fmla="*/ 103557 w 681406"/>
                <a:gd name="connsiteY9" fmla="*/ 326073 h 709978"/>
                <a:gd name="connsiteX10" fmla="*/ 8307 w 681406"/>
                <a:gd name="connsiteY10" fmla="*/ 392748 h 709978"/>
                <a:gd name="connsiteX11" fmla="*/ 17832 w 681406"/>
                <a:gd name="connsiteY11" fmla="*/ 516573 h 709978"/>
                <a:gd name="connsiteX12" fmla="*/ 122607 w 681406"/>
                <a:gd name="connsiteY12" fmla="*/ 535623 h 709978"/>
                <a:gd name="connsiteX13" fmla="*/ 208332 w 681406"/>
                <a:gd name="connsiteY13" fmla="*/ 459423 h 709978"/>
                <a:gd name="connsiteX14" fmla="*/ 122607 w 681406"/>
                <a:gd name="connsiteY14" fmla="*/ 621348 h 709978"/>
                <a:gd name="connsiteX15" fmla="*/ 170232 w 681406"/>
                <a:gd name="connsiteY15" fmla="*/ 640398 h 709978"/>
                <a:gd name="connsiteX16" fmla="*/ 303582 w 681406"/>
                <a:gd name="connsiteY16" fmla="*/ 630873 h 709978"/>
                <a:gd name="connsiteX17" fmla="*/ 351207 w 681406"/>
                <a:gd name="connsiteY17" fmla="*/ 554673 h 709978"/>
                <a:gd name="connsiteX18" fmla="*/ 246432 w 681406"/>
                <a:gd name="connsiteY18" fmla="*/ 688023 h 709978"/>
                <a:gd name="connsiteX19" fmla="*/ 379782 w 681406"/>
                <a:gd name="connsiteY19" fmla="*/ 697548 h 709978"/>
                <a:gd name="connsiteX20" fmla="*/ 589332 w 681406"/>
                <a:gd name="connsiteY20" fmla="*/ 564198 h 709978"/>
                <a:gd name="connsiteX21" fmla="*/ 675057 w 681406"/>
                <a:gd name="connsiteY21" fmla="*/ 373698 h 709978"/>
                <a:gd name="connsiteX22" fmla="*/ 675057 w 681406"/>
                <a:gd name="connsiteY22" fmla="*/ 278448 h 709978"/>
                <a:gd name="connsiteX23" fmla="*/ 675057 w 681406"/>
                <a:gd name="connsiteY23" fmla="*/ 221298 h 709978"/>
                <a:gd name="connsiteX24" fmla="*/ 636957 w 681406"/>
                <a:gd name="connsiteY24" fmla="*/ 230823 h 709978"/>
                <a:gd name="connsiteX25" fmla="*/ 665532 w 681406"/>
                <a:gd name="connsiteY25" fmla="*/ 87948 h 709978"/>
                <a:gd name="connsiteX26" fmla="*/ 598857 w 681406"/>
                <a:gd name="connsiteY26" fmla="*/ 40323 h 709978"/>
                <a:gd name="connsiteX27" fmla="*/ 455982 w 681406"/>
                <a:gd name="connsiteY27" fmla="*/ 2223 h 709978"/>
                <a:gd name="connsiteX0" fmla="*/ 454558 w 679982"/>
                <a:gd name="connsiteY0" fmla="*/ 2223 h 709978"/>
                <a:gd name="connsiteX1" fmla="*/ 416458 w 679982"/>
                <a:gd name="connsiteY1" fmla="*/ 106998 h 709978"/>
                <a:gd name="connsiteX2" fmla="*/ 292633 w 679982"/>
                <a:gd name="connsiteY2" fmla="*/ 30798 h 709978"/>
                <a:gd name="connsiteX3" fmla="*/ 140233 w 679982"/>
                <a:gd name="connsiteY3" fmla="*/ 135573 h 709978"/>
                <a:gd name="connsiteX4" fmla="*/ 73558 w 679982"/>
                <a:gd name="connsiteY4" fmla="*/ 226061 h 709978"/>
                <a:gd name="connsiteX5" fmla="*/ 64033 w 679982"/>
                <a:gd name="connsiteY5" fmla="*/ 307023 h 709978"/>
                <a:gd name="connsiteX6" fmla="*/ 130708 w 679982"/>
                <a:gd name="connsiteY6" fmla="*/ 335598 h 709978"/>
                <a:gd name="connsiteX7" fmla="*/ 197383 w 679982"/>
                <a:gd name="connsiteY7" fmla="*/ 240348 h 709978"/>
                <a:gd name="connsiteX8" fmla="*/ 156720 w 679982"/>
                <a:gd name="connsiteY8" fmla="*/ 303539 h 709978"/>
                <a:gd name="connsiteX9" fmla="*/ 102133 w 679982"/>
                <a:gd name="connsiteY9" fmla="*/ 326073 h 709978"/>
                <a:gd name="connsiteX10" fmla="*/ 6883 w 679982"/>
                <a:gd name="connsiteY10" fmla="*/ 392748 h 709978"/>
                <a:gd name="connsiteX11" fmla="*/ 16408 w 679982"/>
                <a:gd name="connsiteY11" fmla="*/ 516573 h 709978"/>
                <a:gd name="connsiteX12" fmla="*/ 87845 w 679982"/>
                <a:gd name="connsiteY12" fmla="*/ 516573 h 709978"/>
                <a:gd name="connsiteX13" fmla="*/ 206908 w 679982"/>
                <a:gd name="connsiteY13" fmla="*/ 459423 h 709978"/>
                <a:gd name="connsiteX14" fmla="*/ 121183 w 679982"/>
                <a:gd name="connsiteY14" fmla="*/ 621348 h 709978"/>
                <a:gd name="connsiteX15" fmla="*/ 168808 w 679982"/>
                <a:gd name="connsiteY15" fmla="*/ 640398 h 709978"/>
                <a:gd name="connsiteX16" fmla="*/ 302158 w 679982"/>
                <a:gd name="connsiteY16" fmla="*/ 630873 h 709978"/>
                <a:gd name="connsiteX17" fmla="*/ 349783 w 679982"/>
                <a:gd name="connsiteY17" fmla="*/ 554673 h 709978"/>
                <a:gd name="connsiteX18" fmla="*/ 245008 w 679982"/>
                <a:gd name="connsiteY18" fmla="*/ 688023 h 709978"/>
                <a:gd name="connsiteX19" fmla="*/ 378358 w 679982"/>
                <a:gd name="connsiteY19" fmla="*/ 697548 h 709978"/>
                <a:gd name="connsiteX20" fmla="*/ 587908 w 679982"/>
                <a:gd name="connsiteY20" fmla="*/ 564198 h 709978"/>
                <a:gd name="connsiteX21" fmla="*/ 673633 w 679982"/>
                <a:gd name="connsiteY21" fmla="*/ 373698 h 709978"/>
                <a:gd name="connsiteX22" fmla="*/ 673633 w 679982"/>
                <a:gd name="connsiteY22" fmla="*/ 278448 h 709978"/>
                <a:gd name="connsiteX23" fmla="*/ 673633 w 679982"/>
                <a:gd name="connsiteY23" fmla="*/ 221298 h 709978"/>
                <a:gd name="connsiteX24" fmla="*/ 635533 w 679982"/>
                <a:gd name="connsiteY24" fmla="*/ 230823 h 709978"/>
                <a:gd name="connsiteX25" fmla="*/ 664108 w 679982"/>
                <a:gd name="connsiteY25" fmla="*/ 87948 h 709978"/>
                <a:gd name="connsiteX26" fmla="*/ 597433 w 679982"/>
                <a:gd name="connsiteY26" fmla="*/ 40323 h 709978"/>
                <a:gd name="connsiteX27" fmla="*/ 454558 w 679982"/>
                <a:gd name="connsiteY27" fmla="*/ 2223 h 709978"/>
                <a:gd name="connsiteX0" fmla="*/ 455545 w 680969"/>
                <a:gd name="connsiteY0" fmla="*/ 2223 h 709978"/>
                <a:gd name="connsiteX1" fmla="*/ 417445 w 680969"/>
                <a:gd name="connsiteY1" fmla="*/ 106998 h 709978"/>
                <a:gd name="connsiteX2" fmla="*/ 293620 w 680969"/>
                <a:gd name="connsiteY2" fmla="*/ 30798 h 709978"/>
                <a:gd name="connsiteX3" fmla="*/ 141220 w 680969"/>
                <a:gd name="connsiteY3" fmla="*/ 135573 h 709978"/>
                <a:gd name="connsiteX4" fmla="*/ 74545 w 680969"/>
                <a:gd name="connsiteY4" fmla="*/ 226061 h 709978"/>
                <a:gd name="connsiteX5" fmla="*/ 65020 w 680969"/>
                <a:gd name="connsiteY5" fmla="*/ 307023 h 709978"/>
                <a:gd name="connsiteX6" fmla="*/ 131695 w 680969"/>
                <a:gd name="connsiteY6" fmla="*/ 335598 h 709978"/>
                <a:gd name="connsiteX7" fmla="*/ 198370 w 680969"/>
                <a:gd name="connsiteY7" fmla="*/ 240348 h 709978"/>
                <a:gd name="connsiteX8" fmla="*/ 157707 w 680969"/>
                <a:gd name="connsiteY8" fmla="*/ 303539 h 709978"/>
                <a:gd name="connsiteX9" fmla="*/ 103120 w 680969"/>
                <a:gd name="connsiteY9" fmla="*/ 326073 h 709978"/>
                <a:gd name="connsiteX10" fmla="*/ 7870 w 680969"/>
                <a:gd name="connsiteY10" fmla="*/ 392748 h 709978"/>
                <a:gd name="connsiteX11" fmla="*/ 17395 w 680969"/>
                <a:gd name="connsiteY11" fmla="*/ 516573 h 709978"/>
                <a:gd name="connsiteX12" fmla="*/ 112645 w 680969"/>
                <a:gd name="connsiteY12" fmla="*/ 516573 h 709978"/>
                <a:gd name="connsiteX13" fmla="*/ 207895 w 680969"/>
                <a:gd name="connsiteY13" fmla="*/ 459423 h 709978"/>
                <a:gd name="connsiteX14" fmla="*/ 122170 w 680969"/>
                <a:gd name="connsiteY14" fmla="*/ 621348 h 709978"/>
                <a:gd name="connsiteX15" fmla="*/ 169795 w 680969"/>
                <a:gd name="connsiteY15" fmla="*/ 640398 h 709978"/>
                <a:gd name="connsiteX16" fmla="*/ 303145 w 680969"/>
                <a:gd name="connsiteY16" fmla="*/ 630873 h 709978"/>
                <a:gd name="connsiteX17" fmla="*/ 350770 w 680969"/>
                <a:gd name="connsiteY17" fmla="*/ 554673 h 709978"/>
                <a:gd name="connsiteX18" fmla="*/ 245995 w 680969"/>
                <a:gd name="connsiteY18" fmla="*/ 688023 h 709978"/>
                <a:gd name="connsiteX19" fmla="*/ 379345 w 680969"/>
                <a:gd name="connsiteY19" fmla="*/ 697548 h 709978"/>
                <a:gd name="connsiteX20" fmla="*/ 588895 w 680969"/>
                <a:gd name="connsiteY20" fmla="*/ 564198 h 709978"/>
                <a:gd name="connsiteX21" fmla="*/ 674620 w 680969"/>
                <a:gd name="connsiteY21" fmla="*/ 373698 h 709978"/>
                <a:gd name="connsiteX22" fmla="*/ 674620 w 680969"/>
                <a:gd name="connsiteY22" fmla="*/ 278448 h 709978"/>
                <a:gd name="connsiteX23" fmla="*/ 674620 w 680969"/>
                <a:gd name="connsiteY23" fmla="*/ 221298 h 709978"/>
                <a:gd name="connsiteX24" fmla="*/ 636520 w 680969"/>
                <a:gd name="connsiteY24" fmla="*/ 230823 h 709978"/>
                <a:gd name="connsiteX25" fmla="*/ 665095 w 680969"/>
                <a:gd name="connsiteY25" fmla="*/ 87948 h 709978"/>
                <a:gd name="connsiteX26" fmla="*/ 598420 w 680969"/>
                <a:gd name="connsiteY26" fmla="*/ 40323 h 709978"/>
                <a:gd name="connsiteX27" fmla="*/ 455545 w 680969"/>
                <a:gd name="connsiteY27" fmla="*/ 2223 h 709978"/>
                <a:gd name="connsiteX0" fmla="*/ 460771 w 686195"/>
                <a:gd name="connsiteY0" fmla="*/ 2223 h 709978"/>
                <a:gd name="connsiteX1" fmla="*/ 422671 w 686195"/>
                <a:gd name="connsiteY1" fmla="*/ 106998 h 709978"/>
                <a:gd name="connsiteX2" fmla="*/ 298846 w 686195"/>
                <a:gd name="connsiteY2" fmla="*/ 30798 h 709978"/>
                <a:gd name="connsiteX3" fmla="*/ 146446 w 686195"/>
                <a:gd name="connsiteY3" fmla="*/ 135573 h 709978"/>
                <a:gd name="connsiteX4" fmla="*/ 79771 w 686195"/>
                <a:gd name="connsiteY4" fmla="*/ 226061 h 709978"/>
                <a:gd name="connsiteX5" fmla="*/ 70246 w 686195"/>
                <a:gd name="connsiteY5" fmla="*/ 307023 h 709978"/>
                <a:gd name="connsiteX6" fmla="*/ 136921 w 686195"/>
                <a:gd name="connsiteY6" fmla="*/ 335598 h 709978"/>
                <a:gd name="connsiteX7" fmla="*/ 203596 w 686195"/>
                <a:gd name="connsiteY7" fmla="*/ 240348 h 709978"/>
                <a:gd name="connsiteX8" fmla="*/ 162933 w 686195"/>
                <a:gd name="connsiteY8" fmla="*/ 303539 h 709978"/>
                <a:gd name="connsiteX9" fmla="*/ 108346 w 686195"/>
                <a:gd name="connsiteY9" fmla="*/ 326073 h 709978"/>
                <a:gd name="connsiteX10" fmla="*/ 13096 w 686195"/>
                <a:gd name="connsiteY10" fmla="*/ 392748 h 709978"/>
                <a:gd name="connsiteX11" fmla="*/ 22621 w 686195"/>
                <a:gd name="connsiteY11" fmla="*/ 516573 h 709978"/>
                <a:gd name="connsiteX12" fmla="*/ 213121 w 686195"/>
                <a:gd name="connsiteY12" fmla="*/ 459423 h 709978"/>
                <a:gd name="connsiteX13" fmla="*/ 127396 w 686195"/>
                <a:gd name="connsiteY13" fmla="*/ 621348 h 709978"/>
                <a:gd name="connsiteX14" fmla="*/ 175021 w 686195"/>
                <a:gd name="connsiteY14" fmla="*/ 640398 h 709978"/>
                <a:gd name="connsiteX15" fmla="*/ 308371 w 686195"/>
                <a:gd name="connsiteY15" fmla="*/ 630873 h 709978"/>
                <a:gd name="connsiteX16" fmla="*/ 355996 w 686195"/>
                <a:gd name="connsiteY16" fmla="*/ 554673 h 709978"/>
                <a:gd name="connsiteX17" fmla="*/ 251221 w 686195"/>
                <a:gd name="connsiteY17" fmla="*/ 688023 h 709978"/>
                <a:gd name="connsiteX18" fmla="*/ 384571 w 686195"/>
                <a:gd name="connsiteY18" fmla="*/ 697548 h 709978"/>
                <a:gd name="connsiteX19" fmla="*/ 594121 w 686195"/>
                <a:gd name="connsiteY19" fmla="*/ 564198 h 709978"/>
                <a:gd name="connsiteX20" fmla="*/ 679846 w 686195"/>
                <a:gd name="connsiteY20" fmla="*/ 373698 h 709978"/>
                <a:gd name="connsiteX21" fmla="*/ 679846 w 686195"/>
                <a:gd name="connsiteY21" fmla="*/ 278448 h 709978"/>
                <a:gd name="connsiteX22" fmla="*/ 679846 w 686195"/>
                <a:gd name="connsiteY22" fmla="*/ 221298 h 709978"/>
                <a:gd name="connsiteX23" fmla="*/ 641746 w 686195"/>
                <a:gd name="connsiteY23" fmla="*/ 230823 h 709978"/>
                <a:gd name="connsiteX24" fmla="*/ 670321 w 686195"/>
                <a:gd name="connsiteY24" fmla="*/ 87948 h 709978"/>
                <a:gd name="connsiteX25" fmla="*/ 603646 w 686195"/>
                <a:gd name="connsiteY25" fmla="*/ 40323 h 709978"/>
                <a:gd name="connsiteX26" fmla="*/ 460771 w 686195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5913 w 674712"/>
                <a:gd name="connsiteY13" fmla="*/ 621348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6888 w 674712"/>
                <a:gd name="connsiteY15" fmla="*/ 63087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9978"/>
                <a:gd name="connsiteX1" fmla="*/ 411188 w 674712"/>
                <a:gd name="connsiteY1" fmla="*/ 106998 h 709978"/>
                <a:gd name="connsiteX2" fmla="*/ 287363 w 674712"/>
                <a:gd name="connsiteY2" fmla="*/ 30798 h 709978"/>
                <a:gd name="connsiteX3" fmla="*/ 134963 w 674712"/>
                <a:gd name="connsiteY3" fmla="*/ 135573 h 709978"/>
                <a:gd name="connsiteX4" fmla="*/ 68288 w 674712"/>
                <a:gd name="connsiteY4" fmla="*/ 226061 h 709978"/>
                <a:gd name="connsiteX5" fmla="*/ 58763 w 674712"/>
                <a:gd name="connsiteY5" fmla="*/ 307023 h 709978"/>
                <a:gd name="connsiteX6" fmla="*/ 125438 w 674712"/>
                <a:gd name="connsiteY6" fmla="*/ 335598 h 709978"/>
                <a:gd name="connsiteX7" fmla="*/ 192113 w 674712"/>
                <a:gd name="connsiteY7" fmla="*/ 240348 h 709978"/>
                <a:gd name="connsiteX8" fmla="*/ 151450 w 674712"/>
                <a:gd name="connsiteY8" fmla="*/ 303539 h 709978"/>
                <a:gd name="connsiteX9" fmla="*/ 96863 w 674712"/>
                <a:gd name="connsiteY9" fmla="*/ 326073 h 709978"/>
                <a:gd name="connsiteX10" fmla="*/ 1613 w 674712"/>
                <a:gd name="connsiteY10" fmla="*/ 392748 h 709978"/>
                <a:gd name="connsiteX11" fmla="*/ 49238 w 674712"/>
                <a:gd name="connsiteY11" fmla="*/ 521335 h 709978"/>
                <a:gd name="connsiteX12" fmla="*/ 201638 w 674712"/>
                <a:gd name="connsiteY12" fmla="*/ 459423 h 709978"/>
                <a:gd name="connsiteX13" fmla="*/ 111150 w 674712"/>
                <a:gd name="connsiteY13" fmla="*/ 554673 h 709978"/>
                <a:gd name="connsiteX14" fmla="*/ 163538 w 674712"/>
                <a:gd name="connsiteY14" fmla="*/ 640398 h 709978"/>
                <a:gd name="connsiteX15" fmla="*/ 292125 w 674712"/>
                <a:gd name="connsiteY15" fmla="*/ 611823 h 709978"/>
                <a:gd name="connsiteX16" fmla="*/ 344513 w 674712"/>
                <a:gd name="connsiteY16" fmla="*/ 554673 h 709978"/>
                <a:gd name="connsiteX17" fmla="*/ 239738 w 674712"/>
                <a:gd name="connsiteY17" fmla="*/ 688023 h 709978"/>
                <a:gd name="connsiteX18" fmla="*/ 373088 w 674712"/>
                <a:gd name="connsiteY18" fmla="*/ 697548 h 709978"/>
                <a:gd name="connsiteX19" fmla="*/ 582638 w 674712"/>
                <a:gd name="connsiteY19" fmla="*/ 564198 h 709978"/>
                <a:gd name="connsiteX20" fmla="*/ 668363 w 674712"/>
                <a:gd name="connsiteY20" fmla="*/ 373698 h 709978"/>
                <a:gd name="connsiteX21" fmla="*/ 668363 w 674712"/>
                <a:gd name="connsiteY21" fmla="*/ 278448 h 709978"/>
                <a:gd name="connsiteX22" fmla="*/ 668363 w 674712"/>
                <a:gd name="connsiteY22" fmla="*/ 221298 h 709978"/>
                <a:gd name="connsiteX23" fmla="*/ 630263 w 674712"/>
                <a:gd name="connsiteY23" fmla="*/ 230823 h 709978"/>
                <a:gd name="connsiteX24" fmla="*/ 658838 w 674712"/>
                <a:gd name="connsiteY24" fmla="*/ 87948 h 709978"/>
                <a:gd name="connsiteX25" fmla="*/ 592163 w 674712"/>
                <a:gd name="connsiteY25" fmla="*/ 40323 h 709978"/>
                <a:gd name="connsiteX26" fmla="*/ 449288 w 674712"/>
                <a:gd name="connsiteY26" fmla="*/ 2223 h 709978"/>
                <a:gd name="connsiteX0" fmla="*/ 449288 w 674712"/>
                <a:gd name="connsiteY0" fmla="*/ 2223 h 706375"/>
                <a:gd name="connsiteX1" fmla="*/ 411188 w 674712"/>
                <a:gd name="connsiteY1" fmla="*/ 106998 h 706375"/>
                <a:gd name="connsiteX2" fmla="*/ 287363 w 674712"/>
                <a:gd name="connsiteY2" fmla="*/ 30798 h 706375"/>
                <a:gd name="connsiteX3" fmla="*/ 134963 w 674712"/>
                <a:gd name="connsiteY3" fmla="*/ 135573 h 706375"/>
                <a:gd name="connsiteX4" fmla="*/ 68288 w 674712"/>
                <a:gd name="connsiteY4" fmla="*/ 226061 h 706375"/>
                <a:gd name="connsiteX5" fmla="*/ 58763 w 674712"/>
                <a:gd name="connsiteY5" fmla="*/ 307023 h 706375"/>
                <a:gd name="connsiteX6" fmla="*/ 125438 w 674712"/>
                <a:gd name="connsiteY6" fmla="*/ 335598 h 706375"/>
                <a:gd name="connsiteX7" fmla="*/ 192113 w 674712"/>
                <a:gd name="connsiteY7" fmla="*/ 240348 h 706375"/>
                <a:gd name="connsiteX8" fmla="*/ 151450 w 674712"/>
                <a:gd name="connsiteY8" fmla="*/ 303539 h 706375"/>
                <a:gd name="connsiteX9" fmla="*/ 96863 w 674712"/>
                <a:gd name="connsiteY9" fmla="*/ 326073 h 706375"/>
                <a:gd name="connsiteX10" fmla="*/ 1613 w 674712"/>
                <a:gd name="connsiteY10" fmla="*/ 392748 h 706375"/>
                <a:gd name="connsiteX11" fmla="*/ 49238 w 674712"/>
                <a:gd name="connsiteY11" fmla="*/ 521335 h 706375"/>
                <a:gd name="connsiteX12" fmla="*/ 201638 w 674712"/>
                <a:gd name="connsiteY12" fmla="*/ 459423 h 706375"/>
                <a:gd name="connsiteX13" fmla="*/ 111150 w 674712"/>
                <a:gd name="connsiteY13" fmla="*/ 554673 h 706375"/>
                <a:gd name="connsiteX14" fmla="*/ 163538 w 674712"/>
                <a:gd name="connsiteY14" fmla="*/ 640398 h 706375"/>
                <a:gd name="connsiteX15" fmla="*/ 292125 w 674712"/>
                <a:gd name="connsiteY15" fmla="*/ 611823 h 706375"/>
                <a:gd name="connsiteX16" fmla="*/ 344513 w 674712"/>
                <a:gd name="connsiteY16" fmla="*/ 554673 h 706375"/>
                <a:gd name="connsiteX17" fmla="*/ 258788 w 674712"/>
                <a:gd name="connsiteY17" fmla="*/ 678498 h 706375"/>
                <a:gd name="connsiteX18" fmla="*/ 373088 w 674712"/>
                <a:gd name="connsiteY18" fmla="*/ 697548 h 706375"/>
                <a:gd name="connsiteX19" fmla="*/ 582638 w 674712"/>
                <a:gd name="connsiteY19" fmla="*/ 564198 h 706375"/>
                <a:gd name="connsiteX20" fmla="*/ 668363 w 674712"/>
                <a:gd name="connsiteY20" fmla="*/ 373698 h 706375"/>
                <a:gd name="connsiteX21" fmla="*/ 668363 w 674712"/>
                <a:gd name="connsiteY21" fmla="*/ 278448 h 706375"/>
                <a:gd name="connsiteX22" fmla="*/ 668363 w 674712"/>
                <a:gd name="connsiteY22" fmla="*/ 221298 h 706375"/>
                <a:gd name="connsiteX23" fmla="*/ 630263 w 674712"/>
                <a:gd name="connsiteY23" fmla="*/ 230823 h 706375"/>
                <a:gd name="connsiteX24" fmla="*/ 658838 w 674712"/>
                <a:gd name="connsiteY24" fmla="*/ 87948 h 706375"/>
                <a:gd name="connsiteX25" fmla="*/ 592163 w 674712"/>
                <a:gd name="connsiteY25" fmla="*/ 40323 h 706375"/>
                <a:gd name="connsiteX26" fmla="*/ 449288 w 674712"/>
                <a:gd name="connsiteY26" fmla="*/ 2223 h 706375"/>
                <a:gd name="connsiteX0" fmla="*/ 452467 w 677891"/>
                <a:gd name="connsiteY0" fmla="*/ 2223 h 706375"/>
                <a:gd name="connsiteX1" fmla="*/ 414367 w 677891"/>
                <a:gd name="connsiteY1" fmla="*/ 106998 h 706375"/>
                <a:gd name="connsiteX2" fmla="*/ 290542 w 677891"/>
                <a:gd name="connsiteY2" fmla="*/ 30798 h 706375"/>
                <a:gd name="connsiteX3" fmla="*/ 138142 w 677891"/>
                <a:gd name="connsiteY3" fmla="*/ 135573 h 706375"/>
                <a:gd name="connsiteX4" fmla="*/ 71467 w 677891"/>
                <a:gd name="connsiteY4" fmla="*/ 226061 h 706375"/>
                <a:gd name="connsiteX5" fmla="*/ 61942 w 677891"/>
                <a:gd name="connsiteY5" fmla="*/ 307023 h 706375"/>
                <a:gd name="connsiteX6" fmla="*/ 128617 w 677891"/>
                <a:gd name="connsiteY6" fmla="*/ 335598 h 706375"/>
                <a:gd name="connsiteX7" fmla="*/ 195292 w 677891"/>
                <a:gd name="connsiteY7" fmla="*/ 240348 h 706375"/>
                <a:gd name="connsiteX8" fmla="*/ 154629 w 677891"/>
                <a:gd name="connsiteY8" fmla="*/ 303539 h 706375"/>
                <a:gd name="connsiteX9" fmla="*/ 4792 w 677891"/>
                <a:gd name="connsiteY9" fmla="*/ 392748 h 706375"/>
                <a:gd name="connsiteX10" fmla="*/ 52417 w 677891"/>
                <a:gd name="connsiteY10" fmla="*/ 521335 h 706375"/>
                <a:gd name="connsiteX11" fmla="*/ 204817 w 677891"/>
                <a:gd name="connsiteY11" fmla="*/ 459423 h 706375"/>
                <a:gd name="connsiteX12" fmla="*/ 114329 w 677891"/>
                <a:gd name="connsiteY12" fmla="*/ 554673 h 706375"/>
                <a:gd name="connsiteX13" fmla="*/ 166717 w 677891"/>
                <a:gd name="connsiteY13" fmla="*/ 640398 h 706375"/>
                <a:gd name="connsiteX14" fmla="*/ 295304 w 677891"/>
                <a:gd name="connsiteY14" fmla="*/ 611823 h 706375"/>
                <a:gd name="connsiteX15" fmla="*/ 347692 w 677891"/>
                <a:gd name="connsiteY15" fmla="*/ 554673 h 706375"/>
                <a:gd name="connsiteX16" fmla="*/ 261967 w 677891"/>
                <a:gd name="connsiteY16" fmla="*/ 678498 h 706375"/>
                <a:gd name="connsiteX17" fmla="*/ 376267 w 677891"/>
                <a:gd name="connsiteY17" fmla="*/ 697548 h 706375"/>
                <a:gd name="connsiteX18" fmla="*/ 585817 w 677891"/>
                <a:gd name="connsiteY18" fmla="*/ 564198 h 706375"/>
                <a:gd name="connsiteX19" fmla="*/ 671542 w 677891"/>
                <a:gd name="connsiteY19" fmla="*/ 373698 h 706375"/>
                <a:gd name="connsiteX20" fmla="*/ 671542 w 677891"/>
                <a:gd name="connsiteY20" fmla="*/ 278448 h 706375"/>
                <a:gd name="connsiteX21" fmla="*/ 671542 w 677891"/>
                <a:gd name="connsiteY21" fmla="*/ 221298 h 706375"/>
                <a:gd name="connsiteX22" fmla="*/ 633442 w 677891"/>
                <a:gd name="connsiteY22" fmla="*/ 230823 h 706375"/>
                <a:gd name="connsiteX23" fmla="*/ 662017 w 677891"/>
                <a:gd name="connsiteY23" fmla="*/ 87948 h 706375"/>
                <a:gd name="connsiteX24" fmla="*/ 595342 w 677891"/>
                <a:gd name="connsiteY24" fmla="*/ 40323 h 706375"/>
                <a:gd name="connsiteX25" fmla="*/ 452467 w 677891"/>
                <a:gd name="connsiteY25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70215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47736 w 673160"/>
                <a:gd name="connsiteY0" fmla="*/ 2223 h 706375"/>
                <a:gd name="connsiteX1" fmla="*/ 409636 w 673160"/>
                <a:gd name="connsiteY1" fmla="*/ 106998 h 706375"/>
                <a:gd name="connsiteX2" fmla="*/ 285811 w 673160"/>
                <a:gd name="connsiteY2" fmla="*/ 30798 h 706375"/>
                <a:gd name="connsiteX3" fmla="*/ 133411 w 673160"/>
                <a:gd name="connsiteY3" fmla="*/ 135573 h 706375"/>
                <a:gd name="connsiteX4" fmla="*/ 66736 w 673160"/>
                <a:gd name="connsiteY4" fmla="*/ 226061 h 706375"/>
                <a:gd name="connsiteX5" fmla="*/ 57211 w 673160"/>
                <a:gd name="connsiteY5" fmla="*/ 307023 h 706375"/>
                <a:gd name="connsiteX6" fmla="*/ 123886 w 673160"/>
                <a:gd name="connsiteY6" fmla="*/ 335598 h 706375"/>
                <a:gd name="connsiteX7" fmla="*/ 190561 w 673160"/>
                <a:gd name="connsiteY7" fmla="*/ 240348 h 706375"/>
                <a:gd name="connsiteX8" fmla="*/ 149898 w 673160"/>
                <a:gd name="connsiteY8" fmla="*/ 303539 h 706375"/>
                <a:gd name="connsiteX9" fmla="*/ 54648 w 673160"/>
                <a:gd name="connsiteY9" fmla="*/ 384502 h 706375"/>
                <a:gd name="connsiteX10" fmla="*/ 61 w 673160"/>
                <a:gd name="connsiteY10" fmla="*/ 392748 h 706375"/>
                <a:gd name="connsiteX11" fmla="*/ 47686 w 673160"/>
                <a:gd name="connsiteY11" fmla="*/ 521335 h 706375"/>
                <a:gd name="connsiteX12" fmla="*/ 200086 w 673160"/>
                <a:gd name="connsiteY12" fmla="*/ 459423 h 706375"/>
                <a:gd name="connsiteX13" fmla="*/ 109598 w 673160"/>
                <a:gd name="connsiteY13" fmla="*/ 554673 h 706375"/>
                <a:gd name="connsiteX14" fmla="*/ 161986 w 673160"/>
                <a:gd name="connsiteY14" fmla="*/ 640398 h 706375"/>
                <a:gd name="connsiteX15" fmla="*/ 290573 w 673160"/>
                <a:gd name="connsiteY15" fmla="*/ 611823 h 706375"/>
                <a:gd name="connsiteX16" fmla="*/ 342961 w 673160"/>
                <a:gd name="connsiteY16" fmla="*/ 554673 h 706375"/>
                <a:gd name="connsiteX17" fmla="*/ 257236 w 673160"/>
                <a:gd name="connsiteY17" fmla="*/ 678498 h 706375"/>
                <a:gd name="connsiteX18" fmla="*/ 371536 w 673160"/>
                <a:gd name="connsiteY18" fmla="*/ 697548 h 706375"/>
                <a:gd name="connsiteX19" fmla="*/ 581086 w 673160"/>
                <a:gd name="connsiteY19" fmla="*/ 564198 h 706375"/>
                <a:gd name="connsiteX20" fmla="*/ 666811 w 673160"/>
                <a:gd name="connsiteY20" fmla="*/ 373698 h 706375"/>
                <a:gd name="connsiteX21" fmla="*/ 666811 w 673160"/>
                <a:gd name="connsiteY21" fmla="*/ 278448 h 706375"/>
                <a:gd name="connsiteX22" fmla="*/ 666811 w 673160"/>
                <a:gd name="connsiteY22" fmla="*/ 221298 h 706375"/>
                <a:gd name="connsiteX23" fmla="*/ 628711 w 673160"/>
                <a:gd name="connsiteY23" fmla="*/ 230823 h 706375"/>
                <a:gd name="connsiteX24" fmla="*/ 657286 w 673160"/>
                <a:gd name="connsiteY24" fmla="*/ 87948 h 706375"/>
                <a:gd name="connsiteX25" fmla="*/ 590611 w 673160"/>
                <a:gd name="connsiteY25" fmla="*/ 40323 h 706375"/>
                <a:gd name="connsiteX26" fmla="*/ 447736 w 673160"/>
                <a:gd name="connsiteY26" fmla="*/ 2223 h 706375"/>
                <a:gd name="connsiteX0" fmla="*/ 412997 w 638421"/>
                <a:gd name="connsiteY0" fmla="*/ 2223 h 706375"/>
                <a:gd name="connsiteX1" fmla="*/ 374897 w 638421"/>
                <a:gd name="connsiteY1" fmla="*/ 106998 h 706375"/>
                <a:gd name="connsiteX2" fmla="*/ 251072 w 638421"/>
                <a:gd name="connsiteY2" fmla="*/ 30798 h 706375"/>
                <a:gd name="connsiteX3" fmla="*/ 98672 w 638421"/>
                <a:gd name="connsiteY3" fmla="*/ 135573 h 706375"/>
                <a:gd name="connsiteX4" fmla="*/ 31997 w 638421"/>
                <a:gd name="connsiteY4" fmla="*/ 226061 h 706375"/>
                <a:gd name="connsiteX5" fmla="*/ 22472 w 638421"/>
                <a:gd name="connsiteY5" fmla="*/ 307023 h 706375"/>
                <a:gd name="connsiteX6" fmla="*/ 89147 w 638421"/>
                <a:gd name="connsiteY6" fmla="*/ 335598 h 706375"/>
                <a:gd name="connsiteX7" fmla="*/ 155822 w 638421"/>
                <a:gd name="connsiteY7" fmla="*/ 240348 h 706375"/>
                <a:gd name="connsiteX8" fmla="*/ 115159 w 638421"/>
                <a:gd name="connsiteY8" fmla="*/ 303539 h 706375"/>
                <a:gd name="connsiteX9" fmla="*/ 19909 w 638421"/>
                <a:gd name="connsiteY9" fmla="*/ 384502 h 706375"/>
                <a:gd name="connsiteX10" fmla="*/ 12947 w 638421"/>
                <a:gd name="connsiteY10" fmla="*/ 521335 h 706375"/>
                <a:gd name="connsiteX11" fmla="*/ 165347 w 638421"/>
                <a:gd name="connsiteY11" fmla="*/ 459423 h 706375"/>
                <a:gd name="connsiteX12" fmla="*/ 74859 w 638421"/>
                <a:gd name="connsiteY12" fmla="*/ 554673 h 706375"/>
                <a:gd name="connsiteX13" fmla="*/ 127247 w 638421"/>
                <a:gd name="connsiteY13" fmla="*/ 640398 h 706375"/>
                <a:gd name="connsiteX14" fmla="*/ 255834 w 638421"/>
                <a:gd name="connsiteY14" fmla="*/ 611823 h 706375"/>
                <a:gd name="connsiteX15" fmla="*/ 308222 w 638421"/>
                <a:gd name="connsiteY15" fmla="*/ 554673 h 706375"/>
                <a:gd name="connsiteX16" fmla="*/ 222497 w 638421"/>
                <a:gd name="connsiteY16" fmla="*/ 678498 h 706375"/>
                <a:gd name="connsiteX17" fmla="*/ 336797 w 638421"/>
                <a:gd name="connsiteY17" fmla="*/ 697548 h 706375"/>
                <a:gd name="connsiteX18" fmla="*/ 546347 w 638421"/>
                <a:gd name="connsiteY18" fmla="*/ 564198 h 706375"/>
                <a:gd name="connsiteX19" fmla="*/ 632072 w 638421"/>
                <a:gd name="connsiteY19" fmla="*/ 373698 h 706375"/>
                <a:gd name="connsiteX20" fmla="*/ 632072 w 638421"/>
                <a:gd name="connsiteY20" fmla="*/ 278448 h 706375"/>
                <a:gd name="connsiteX21" fmla="*/ 632072 w 638421"/>
                <a:gd name="connsiteY21" fmla="*/ 221298 h 706375"/>
                <a:gd name="connsiteX22" fmla="*/ 593972 w 638421"/>
                <a:gd name="connsiteY22" fmla="*/ 230823 h 706375"/>
                <a:gd name="connsiteX23" fmla="*/ 622547 w 638421"/>
                <a:gd name="connsiteY23" fmla="*/ 87948 h 706375"/>
                <a:gd name="connsiteX24" fmla="*/ 555872 w 638421"/>
                <a:gd name="connsiteY24" fmla="*/ 40323 h 706375"/>
                <a:gd name="connsiteX25" fmla="*/ 412997 w 638421"/>
                <a:gd name="connsiteY25" fmla="*/ 2223 h 706375"/>
                <a:gd name="connsiteX0" fmla="*/ 415057 w 640481"/>
                <a:gd name="connsiteY0" fmla="*/ 2223 h 706375"/>
                <a:gd name="connsiteX1" fmla="*/ 376957 w 640481"/>
                <a:gd name="connsiteY1" fmla="*/ 106998 h 706375"/>
                <a:gd name="connsiteX2" fmla="*/ 253132 w 640481"/>
                <a:gd name="connsiteY2" fmla="*/ 30798 h 706375"/>
                <a:gd name="connsiteX3" fmla="*/ 100732 w 640481"/>
                <a:gd name="connsiteY3" fmla="*/ 135573 h 706375"/>
                <a:gd name="connsiteX4" fmla="*/ 34057 w 640481"/>
                <a:gd name="connsiteY4" fmla="*/ 226061 h 706375"/>
                <a:gd name="connsiteX5" fmla="*/ 24532 w 640481"/>
                <a:gd name="connsiteY5" fmla="*/ 307023 h 706375"/>
                <a:gd name="connsiteX6" fmla="*/ 91207 w 640481"/>
                <a:gd name="connsiteY6" fmla="*/ 335598 h 706375"/>
                <a:gd name="connsiteX7" fmla="*/ 157882 w 640481"/>
                <a:gd name="connsiteY7" fmla="*/ 240348 h 706375"/>
                <a:gd name="connsiteX8" fmla="*/ 117219 w 640481"/>
                <a:gd name="connsiteY8" fmla="*/ 303539 h 706375"/>
                <a:gd name="connsiteX9" fmla="*/ 17207 w 640481"/>
                <a:gd name="connsiteY9" fmla="*/ 451177 h 706375"/>
                <a:gd name="connsiteX10" fmla="*/ 15007 w 640481"/>
                <a:gd name="connsiteY10" fmla="*/ 521335 h 706375"/>
                <a:gd name="connsiteX11" fmla="*/ 167407 w 640481"/>
                <a:gd name="connsiteY11" fmla="*/ 459423 h 706375"/>
                <a:gd name="connsiteX12" fmla="*/ 76919 w 640481"/>
                <a:gd name="connsiteY12" fmla="*/ 554673 h 706375"/>
                <a:gd name="connsiteX13" fmla="*/ 129307 w 640481"/>
                <a:gd name="connsiteY13" fmla="*/ 640398 h 706375"/>
                <a:gd name="connsiteX14" fmla="*/ 257894 w 640481"/>
                <a:gd name="connsiteY14" fmla="*/ 611823 h 706375"/>
                <a:gd name="connsiteX15" fmla="*/ 310282 w 640481"/>
                <a:gd name="connsiteY15" fmla="*/ 554673 h 706375"/>
                <a:gd name="connsiteX16" fmla="*/ 224557 w 640481"/>
                <a:gd name="connsiteY16" fmla="*/ 678498 h 706375"/>
                <a:gd name="connsiteX17" fmla="*/ 338857 w 640481"/>
                <a:gd name="connsiteY17" fmla="*/ 697548 h 706375"/>
                <a:gd name="connsiteX18" fmla="*/ 548407 w 640481"/>
                <a:gd name="connsiteY18" fmla="*/ 564198 h 706375"/>
                <a:gd name="connsiteX19" fmla="*/ 634132 w 640481"/>
                <a:gd name="connsiteY19" fmla="*/ 373698 h 706375"/>
                <a:gd name="connsiteX20" fmla="*/ 634132 w 640481"/>
                <a:gd name="connsiteY20" fmla="*/ 278448 h 706375"/>
                <a:gd name="connsiteX21" fmla="*/ 634132 w 640481"/>
                <a:gd name="connsiteY21" fmla="*/ 221298 h 706375"/>
                <a:gd name="connsiteX22" fmla="*/ 596032 w 640481"/>
                <a:gd name="connsiteY22" fmla="*/ 230823 h 706375"/>
                <a:gd name="connsiteX23" fmla="*/ 624607 w 640481"/>
                <a:gd name="connsiteY23" fmla="*/ 87948 h 706375"/>
                <a:gd name="connsiteX24" fmla="*/ 557932 w 640481"/>
                <a:gd name="connsiteY24" fmla="*/ 40323 h 706375"/>
                <a:gd name="connsiteX25" fmla="*/ 415057 w 640481"/>
                <a:gd name="connsiteY25" fmla="*/ 2223 h 706375"/>
                <a:gd name="connsiteX0" fmla="*/ 423166 w 648590"/>
                <a:gd name="connsiteY0" fmla="*/ 2223 h 706375"/>
                <a:gd name="connsiteX1" fmla="*/ 385066 w 648590"/>
                <a:gd name="connsiteY1" fmla="*/ 106998 h 706375"/>
                <a:gd name="connsiteX2" fmla="*/ 261241 w 648590"/>
                <a:gd name="connsiteY2" fmla="*/ 30798 h 706375"/>
                <a:gd name="connsiteX3" fmla="*/ 108841 w 648590"/>
                <a:gd name="connsiteY3" fmla="*/ 135573 h 706375"/>
                <a:gd name="connsiteX4" fmla="*/ 42166 w 648590"/>
                <a:gd name="connsiteY4" fmla="*/ 226061 h 706375"/>
                <a:gd name="connsiteX5" fmla="*/ 32641 w 648590"/>
                <a:gd name="connsiteY5" fmla="*/ 307023 h 706375"/>
                <a:gd name="connsiteX6" fmla="*/ 99316 w 648590"/>
                <a:gd name="connsiteY6" fmla="*/ 335598 h 706375"/>
                <a:gd name="connsiteX7" fmla="*/ 165991 w 648590"/>
                <a:gd name="connsiteY7" fmla="*/ 240348 h 706375"/>
                <a:gd name="connsiteX8" fmla="*/ 125328 w 648590"/>
                <a:gd name="connsiteY8" fmla="*/ 303539 h 706375"/>
                <a:gd name="connsiteX9" fmla="*/ 11029 w 648590"/>
                <a:gd name="connsiteY9" fmla="*/ 441652 h 706375"/>
                <a:gd name="connsiteX10" fmla="*/ 23116 w 648590"/>
                <a:gd name="connsiteY10" fmla="*/ 521335 h 706375"/>
                <a:gd name="connsiteX11" fmla="*/ 175516 w 648590"/>
                <a:gd name="connsiteY11" fmla="*/ 459423 h 706375"/>
                <a:gd name="connsiteX12" fmla="*/ 85028 w 648590"/>
                <a:gd name="connsiteY12" fmla="*/ 554673 h 706375"/>
                <a:gd name="connsiteX13" fmla="*/ 137416 w 648590"/>
                <a:gd name="connsiteY13" fmla="*/ 640398 h 706375"/>
                <a:gd name="connsiteX14" fmla="*/ 266003 w 648590"/>
                <a:gd name="connsiteY14" fmla="*/ 611823 h 706375"/>
                <a:gd name="connsiteX15" fmla="*/ 318391 w 648590"/>
                <a:gd name="connsiteY15" fmla="*/ 554673 h 706375"/>
                <a:gd name="connsiteX16" fmla="*/ 232666 w 648590"/>
                <a:gd name="connsiteY16" fmla="*/ 678498 h 706375"/>
                <a:gd name="connsiteX17" fmla="*/ 346966 w 648590"/>
                <a:gd name="connsiteY17" fmla="*/ 697548 h 706375"/>
                <a:gd name="connsiteX18" fmla="*/ 556516 w 648590"/>
                <a:gd name="connsiteY18" fmla="*/ 564198 h 706375"/>
                <a:gd name="connsiteX19" fmla="*/ 642241 w 648590"/>
                <a:gd name="connsiteY19" fmla="*/ 373698 h 706375"/>
                <a:gd name="connsiteX20" fmla="*/ 642241 w 648590"/>
                <a:gd name="connsiteY20" fmla="*/ 278448 h 706375"/>
                <a:gd name="connsiteX21" fmla="*/ 642241 w 648590"/>
                <a:gd name="connsiteY21" fmla="*/ 221298 h 706375"/>
                <a:gd name="connsiteX22" fmla="*/ 604141 w 648590"/>
                <a:gd name="connsiteY22" fmla="*/ 230823 h 706375"/>
                <a:gd name="connsiteX23" fmla="*/ 632716 w 648590"/>
                <a:gd name="connsiteY23" fmla="*/ 87948 h 706375"/>
                <a:gd name="connsiteX24" fmla="*/ 566041 w 648590"/>
                <a:gd name="connsiteY24" fmla="*/ 40323 h 706375"/>
                <a:gd name="connsiteX25" fmla="*/ 423166 w 648590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597214 w 641663"/>
                <a:gd name="connsiteY22" fmla="*/ 230823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2223 h 706375"/>
                <a:gd name="connsiteX1" fmla="*/ 378139 w 641663"/>
                <a:gd name="connsiteY1" fmla="*/ 106998 h 706375"/>
                <a:gd name="connsiteX2" fmla="*/ 254314 w 641663"/>
                <a:gd name="connsiteY2" fmla="*/ 30798 h 706375"/>
                <a:gd name="connsiteX3" fmla="*/ 101914 w 641663"/>
                <a:gd name="connsiteY3" fmla="*/ 135573 h 706375"/>
                <a:gd name="connsiteX4" fmla="*/ 35239 w 641663"/>
                <a:gd name="connsiteY4" fmla="*/ 226061 h 706375"/>
                <a:gd name="connsiteX5" fmla="*/ 25714 w 641663"/>
                <a:gd name="connsiteY5" fmla="*/ 307023 h 706375"/>
                <a:gd name="connsiteX6" fmla="*/ 92389 w 641663"/>
                <a:gd name="connsiteY6" fmla="*/ 335598 h 706375"/>
                <a:gd name="connsiteX7" fmla="*/ 159064 w 641663"/>
                <a:gd name="connsiteY7" fmla="*/ 240348 h 706375"/>
                <a:gd name="connsiteX8" fmla="*/ 118401 w 641663"/>
                <a:gd name="connsiteY8" fmla="*/ 303539 h 706375"/>
                <a:gd name="connsiteX9" fmla="*/ 4102 w 641663"/>
                <a:gd name="connsiteY9" fmla="*/ 441652 h 706375"/>
                <a:gd name="connsiteX10" fmla="*/ 54289 w 641663"/>
                <a:gd name="connsiteY10" fmla="*/ 535622 h 706375"/>
                <a:gd name="connsiteX11" fmla="*/ 168589 w 641663"/>
                <a:gd name="connsiteY11" fmla="*/ 459423 h 706375"/>
                <a:gd name="connsiteX12" fmla="*/ 78101 w 641663"/>
                <a:gd name="connsiteY12" fmla="*/ 554673 h 706375"/>
                <a:gd name="connsiteX13" fmla="*/ 130489 w 641663"/>
                <a:gd name="connsiteY13" fmla="*/ 640398 h 706375"/>
                <a:gd name="connsiteX14" fmla="*/ 259076 w 641663"/>
                <a:gd name="connsiteY14" fmla="*/ 611823 h 706375"/>
                <a:gd name="connsiteX15" fmla="*/ 311464 w 641663"/>
                <a:gd name="connsiteY15" fmla="*/ 554673 h 706375"/>
                <a:gd name="connsiteX16" fmla="*/ 225739 w 641663"/>
                <a:gd name="connsiteY16" fmla="*/ 678498 h 706375"/>
                <a:gd name="connsiteX17" fmla="*/ 340039 w 641663"/>
                <a:gd name="connsiteY17" fmla="*/ 697548 h 706375"/>
                <a:gd name="connsiteX18" fmla="*/ 549589 w 641663"/>
                <a:gd name="connsiteY18" fmla="*/ 564198 h 706375"/>
                <a:gd name="connsiteX19" fmla="*/ 635314 w 641663"/>
                <a:gd name="connsiteY19" fmla="*/ 373698 h 706375"/>
                <a:gd name="connsiteX20" fmla="*/ 635314 w 641663"/>
                <a:gd name="connsiteY20" fmla="*/ 278448 h 706375"/>
                <a:gd name="connsiteX21" fmla="*/ 635314 w 641663"/>
                <a:gd name="connsiteY21" fmla="*/ 221298 h 706375"/>
                <a:gd name="connsiteX22" fmla="*/ 618041 w 641663"/>
                <a:gd name="connsiteY22" fmla="*/ 199422 h 706375"/>
                <a:gd name="connsiteX23" fmla="*/ 625789 w 641663"/>
                <a:gd name="connsiteY23" fmla="*/ 87948 h 706375"/>
                <a:gd name="connsiteX24" fmla="*/ 559114 w 641663"/>
                <a:gd name="connsiteY24" fmla="*/ 40323 h 706375"/>
                <a:gd name="connsiteX25" fmla="*/ 416239 w 641663"/>
                <a:gd name="connsiteY25" fmla="*/ 2223 h 706375"/>
                <a:gd name="connsiteX0" fmla="*/ 416239 w 641663"/>
                <a:gd name="connsiteY0" fmla="*/ 905 h 705057"/>
                <a:gd name="connsiteX1" fmla="*/ 367856 w 641663"/>
                <a:gd name="connsiteY1" fmla="*/ 77087 h 705057"/>
                <a:gd name="connsiteX2" fmla="*/ 254314 w 641663"/>
                <a:gd name="connsiteY2" fmla="*/ 29480 h 705057"/>
                <a:gd name="connsiteX3" fmla="*/ 101914 w 641663"/>
                <a:gd name="connsiteY3" fmla="*/ 134255 h 705057"/>
                <a:gd name="connsiteX4" fmla="*/ 35239 w 641663"/>
                <a:gd name="connsiteY4" fmla="*/ 224743 h 705057"/>
                <a:gd name="connsiteX5" fmla="*/ 25714 w 641663"/>
                <a:gd name="connsiteY5" fmla="*/ 305705 h 705057"/>
                <a:gd name="connsiteX6" fmla="*/ 92389 w 641663"/>
                <a:gd name="connsiteY6" fmla="*/ 334280 h 705057"/>
                <a:gd name="connsiteX7" fmla="*/ 159064 w 641663"/>
                <a:gd name="connsiteY7" fmla="*/ 239030 h 705057"/>
                <a:gd name="connsiteX8" fmla="*/ 118401 w 641663"/>
                <a:gd name="connsiteY8" fmla="*/ 302221 h 705057"/>
                <a:gd name="connsiteX9" fmla="*/ 4102 w 641663"/>
                <a:gd name="connsiteY9" fmla="*/ 440334 h 705057"/>
                <a:gd name="connsiteX10" fmla="*/ 54289 w 641663"/>
                <a:gd name="connsiteY10" fmla="*/ 534304 h 705057"/>
                <a:gd name="connsiteX11" fmla="*/ 168589 w 641663"/>
                <a:gd name="connsiteY11" fmla="*/ 458105 h 705057"/>
                <a:gd name="connsiteX12" fmla="*/ 78101 w 641663"/>
                <a:gd name="connsiteY12" fmla="*/ 553355 h 705057"/>
                <a:gd name="connsiteX13" fmla="*/ 130489 w 641663"/>
                <a:gd name="connsiteY13" fmla="*/ 639080 h 705057"/>
                <a:gd name="connsiteX14" fmla="*/ 259076 w 641663"/>
                <a:gd name="connsiteY14" fmla="*/ 610505 h 705057"/>
                <a:gd name="connsiteX15" fmla="*/ 311464 w 641663"/>
                <a:gd name="connsiteY15" fmla="*/ 553355 h 705057"/>
                <a:gd name="connsiteX16" fmla="*/ 225739 w 641663"/>
                <a:gd name="connsiteY16" fmla="*/ 677180 h 705057"/>
                <a:gd name="connsiteX17" fmla="*/ 340039 w 641663"/>
                <a:gd name="connsiteY17" fmla="*/ 696230 h 705057"/>
                <a:gd name="connsiteX18" fmla="*/ 549589 w 641663"/>
                <a:gd name="connsiteY18" fmla="*/ 562880 h 705057"/>
                <a:gd name="connsiteX19" fmla="*/ 635314 w 641663"/>
                <a:gd name="connsiteY19" fmla="*/ 372380 h 705057"/>
                <a:gd name="connsiteX20" fmla="*/ 635314 w 641663"/>
                <a:gd name="connsiteY20" fmla="*/ 277130 h 705057"/>
                <a:gd name="connsiteX21" fmla="*/ 635314 w 641663"/>
                <a:gd name="connsiteY21" fmla="*/ 219980 h 705057"/>
                <a:gd name="connsiteX22" fmla="*/ 618041 w 641663"/>
                <a:gd name="connsiteY22" fmla="*/ 198104 h 705057"/>
                <a:gd name="connsiteX23" fmla="*/ 625789 w 641663"/>
                <a:gd name="connsiteY23" fmla="*/ 86630 h 705057"/>
                <a:gd name="connsiteX24" fmla="*/ 559114 w 641663"/>
                <a:gd name="connsiteY24" fmla="*/ 39005 h 705057"/>
                <a:gd name="connsiteX25" fmla="*/ 416239 w 641663"/>
                <a:gd name="connsiteY25" fmla="*/ 905 h 705057"/>
                <a:gd name="connsiteX0" fmla="*/ 416239 w 641663"/>
                <a:gd name="connsiteY0" fmla="*/ 65 h 704217"/>
                <a:gd name="connsiteX1" fmla="*/ 365350 w 641663"/>
                <a:gd name="connsiteY1" fmla="*/ 46949 h 704217"/>
                <a:gd name="connsiteX2" fmla="*/ 254314 w 641663"/>
                <a:gd name="connsiteY2" fmla="*/ 28640 h 704217"/>
                <a:gd name="connsiteX3" fmla="*/ 101914 w 641663"/>
                <a:gd name="connsiteY3" fmla="*/ 133415 h 704217"/>
                <a:gd name="connsiteX4" fmla="*/ 35239 w 641663"/>
                <a:gd name="connsiteY4" fmla="*/ 223903 h 704217"/>
                <a:gd name="connsiteX5" fmla="*/ 25714 w 641663"/>
                <a:gd name="connsiteY5" fmla="*/ 304865 h 704217"/>
                <a:gd name="connsiteX6" fmla="*/ 92389 w 641663"/>
                <a:gd name="connsiteY6" fmla="*/ 333440 h 704217"/>
                <a:gd name="connsiteX7" fmla="*/ 159064 w 641663"/>
                <a:gd name="connsiteY7" fmla="*/ 238190 h 704217"/>
                <a:gd name="connsiteX8" fmla="*/ 118401 w 641663"/>
                <a:gd name="connsiteY8" fmla="*/ 301381 h 704217"/>
                <a:gd name="connsiteX9" fmla="*/ 4102 w 641663"/>
                <a:gd name="connsiteY9" fmla="*/ 439494 h 704217"/>
                <a:gd name="connsiteX10" fmla="*/ 54289 w 641663"/>
                <a:gd name="connsiteY10" fmla="*/ 533464 h 704217"/>
                <a:gd name="connsiteX11" fmla="*/ 168589 w 641663"/>
                <a:gd name="connsiteY11" fmla="*/ 457265 h 704217"/>
                <a:gd name="connsiteX12" fmla="*/ 78101 w 641663"/>
                <a:gd name="connsiteY12" fmla="*/ 552515 h 704217"/>
                <a:gd name="connsiteX13" fmla="*/ 130489 w 641663"/>
                <a:gd name="connsiteY13" fmla="*/ 638240 h 704217"/>
                <a:gd name="connsiteX14" fmla="*/ 259076 w 641663"/>
                <a:gd name="connsiteY14" fmla="*/ 609665 h 704217"/>
                <a:gd name="connsiteX15" fmla="*/ 311464 w 641663"/>
                <a:gd name="connsiteY15" fmla="*/ 552515 h 704217"/>
                <a:gd name="connsiteX16" fmla="*/ 225739 w 641663"/>
                <a:gd name="connsiteY16" fmla="*/ 676340 h 704217"/>
                <a:gd name="connsiteX17" fmla="*/ 340039 w 641663"/>
                <a:gd name="connsiteY17" fmla="*/ 695390 h 704217"/>
                <a:gd name="connsiteX18" fmla="*/ 549589 w 641663"/>
                <a:gd name="connsiteY18" fmla="*/ 562040 h 704217"/>
                <a:gd name="connsiteX19" fmla="*/ 635314 w 641663"/>
                <a:gd name="connsiteY19" fmla="*/ 371540 h 704217"/>
                <a:gd name="connsiteX20" fmla="*/ 635314 w 641663"/>
                <a:gd name="connsiteY20" fmla="*/ 276290 h 704217"/>
                <a:gd name="connsiteX21" fmla="*/ 635314 w 641663"/>
                <a:gd name="connsiteY21" fmla="*/ 219140 h 704217"/>
                <a:gd name="connsiteX22" fmla="*/ 618041 w 641663"/>
                <a:gd name="connsiteY22" fmla="*/ 197264 h 704217"/>
                <a:gd name="connsiteX23" fmla="*/ 625789 w 641663"/>
                <a:gd name="connsiteY23" fmla="*/ 85790 h 704217"/>
                <a:gd name="connsiteX24" fmla="*/ 559114 w 641663"/>
                <a:gd name="connsiteY24" fmla="*/ 38165 h 704217"/>
                <a:gd name="connsiteX25" fmla="*/ 416239 w 641663"/>
                <a:gd name="connsiteY25" fmla="*/ 65 h 704217"/>
                <a:gd name="connsiteX0" fmla="*/ 416239 w 641663"/>
                <a:gd name="connsiteY0" fmla="*/ 152 h 704304"/>
                <a:gd name="connsiteX1" fmla="*/ 371306 w 641663"/>
                <a:gd name="connsiteY1" fmla="*/ 25028 h 704304"/>
                <a:gd name="connsiteX2" fmla="*/ 254314 w 641663"/>
                <a:gd name="connsiteY2" fmla="*/ 28727 h 704304"/>
                <a:gd name="connsiteX3" fmla="*/ 101914 w 641663"/>
                <a:gd name="connsiteY3" fmla="*/ 133502 h 704304"/>
                <a:gd name="connsiteX4" fmla="*/ 35239 w 641663"/>
                <a:gd name="connsiteY4" fmla="*/ 223990 h 704304"/>
                <a:gd name="connsiteX5" fmla="*/ 25714 w 641663"/>
                <a:gd name="connsiteY5" fmla="*/ 304952 h 704304"/>
                <a:gd name="connsiteX6" fmla="*/ 92389 w 641663"/>
                <a:gd name="connsiteY6" fmla="*/ 333527 h 704304"/>
                <a:gd name="connsiteX7" fmla="*/ 159064 w 641663"/>
                <a:gd name="connsiteY7" fmla="*/ 238277 h 704304"/>
                <a:gd name="connsiteX8" fmla="*/ 118401 w 641663"/>
                <a:gd name="connsiteY8" fmla="*/ 301468 h 704304"/>
                <a:gd name="connsiteX9" fmla="*/ 4102 w 641663"/>
                <a:gd name="connsiteY9" fmla="*/ 439581 h 704304"/>
                <a:gd name="connsiteX10" fmla="*/ 54289 w 641663"/>
                <a:gd name="connsiteY10" fmla="*/ 533551 h 704304"/>
                <a:gd name="connsiteX11" fmla="*/ 168589 w 641663"/>
                <a:gd name="connsiteY11" fmla="*/ 457352 h 704304"/>
                <a:gd name="connsiteX12" fmla="*/ 78101 w 641663"/>
                <a:gd name="connsiteY12" fmla="*/ 552602 h 704304"/>
                <a:gd name="connsiteX13" fmla="*/ 130489 w 641663"/>
                <a:gd name="connsiteY13" fmla="*/ 638327 h 704304"/>
                <a:gd name="connsiteX14" fmla="*/ 259076 w 641663"/>
                <a:gd name="connsiteY14" fmla="*/ 609752 h 704304"/>
                <a:gd name="connsiteX15" fmla="*/ 311464 w 641663"/>
                <a:gd name="connsiteY15" fmla="*/ 552602 h 704304"/>
                <a:gd name="connsiteX16" fmla="*/ 225739 w 641663"/>
                <a:gd name="connsiteY16" fmla="*/ 676427 h 704304"/>
                <a:gd name="connsiteX17" fmla="*/ 340039 w 641663"/>
                <a:gd name="connsiteY17" fmla="*/ 695477 h 704304"/>
                <a:gd name="connsiteX18" fmla="*/ 549589 w 641663"/>
                <a:gd name="connsiteY18" fmla="*/ 562127 h 704304"/>
                <a:gd name="connsiteX19" fmla="*/ 635314 w 641663"/>
                <a:gd name="connsiteY19" fmla="*/ 371627 h 704304"/>
                <a:gd name="connsiteX20" fmla="*/ 635314 w 641663"/>
                <a:gd name="connsiteY20" fmla="*/ 276377 h 704304"/>
                <a:gd name="connsiteX21" fmla="*/ 635314 w 641663"/>
                <a:gd name="connsiteY21" fmla="*/ 219227 h 704304"/>
                <a:gd name="connsiteX22" fmla="*/ 618041 w 641663"/>
                <a:gd name="connsiteY22" fmla="*/ 197351 h 704304"/>
                <a:gd name="connsiteX23" fmla="*/ 625789 w 641663"/>
                <a:gd name="connsiteY23" fmla="*/ 85877 h 704304"/>
                <a:gd name="connsiteX24" fmla="*/ 559114 w 641663"/>
                <a:gd name="connsiteY24" fmla="*/ 38252 h 704304"/>
                <a:gd name="connsiteX25" fmla="*/ 416239 w 641663"/>
                <a:gd name="connsiteY25" fmla="*/ 152 h 704304"/>
                <a:gd name="connsiteX0" fmla="*/ 416239 w 641663"/>
                <a:gd name="connsiteY0" fmla="*/ 489 h 704641"/>
                <a:gd name="connsiteX1" fmla="*/ 336693 w 641663"/>
                <a:gd name="connsiteY1" fmla="*/ 17754 h 704641"/>
                <a:gd name="connsiteX2" fmla="*/ 254314 w 641663"/>
                <a:gd name="connsiteY2" fmla="*/ 29064 h 704641"/>
                <a:gd name="connsiteX3" fmla="*/ 101914 w 641663"/>
                <a:gd name="connsiteY3" fmla="*/ 133839 h 704641"/>
                <a:gd name="connsiteX4" fmla="*/ 35239 w 641663"/>
                <a:gd name="connsiteY4" fmla="*/ 224327 h 704641"/>
                <a:gd name="connsiteX5" fmla="*/ 25714 w 641663"/>
                <a:gd name="connsiteY5" fmla="*/ 305289 h 704641"/>
                <a:gd name="connsiteX6" fmla="*/ 92389 w 641663"/>
                <a:gd name="connsiteY6" fmla="*/ 333864 h 704641"/>
                <a:gd name="connsiteX7" fmla="*/ 159064 w 641663"/>
                <a:gd name="connsiteY7" fmla="*/ 238614 h 704641"/>
                <a:gd name="connsiteX8" fmla="*/ 118401 w 641663"/>
                <a:gd name="connsiteY8" fmla="*/ 301805 h 704641"/>
                <a:gd name="connsiteX9" fmla="*/ 4102 w 641663"/>
                <a:gd name="connsiteY9" fmla="*/ 439918 h 704641"/>
                <a:gd name="connsiteX10" fmla="*/ 54289 w 641663"/>
                <a:gd name="connsiteY10" fmla="*/ 533888 h 704641"/>
                <a:gd name="connsiteX11" fmla="*/ 168589 w 641663"/>
                <a:gd name="connsiteY11" fmla="*/ 457689 h 704641"/>
                <a:gd name="connsiteX12" fmla="*/ 78101 w 641663"/>
                <a:gd name="connsiteY12" fmla="*/ 552939 h 704641"/>
                <a:gd name="connsiteX13" fmla="*/ 130489 w 641663"/>
                <a:gd name="connsiteY13" fmla="*/ 638664 h 704641"/>
                <a:gd name="connsiteX14" fmla="*/ 259076 w 641663"/>
                <a:gd name="connsiteY14" fmla="*/ 610089 h 704641"/>
                <a:gd name="connsiteX15" fmla="*/ 311464 w 641663"/>
                <a:gd name="connsiteY15" fmla="*/ 552939 h 704641"/>
                <a:gd name="connsiteX16" fmla="*/ 225739 w 641663"/>
                <a:gd name="connsiteY16" fmla="*/ 676764 h 704641"/>
                <a:gd name="connsiteX17" fmla="*/ 340039 w 641663"/>
                <a:gd name="connsiteY17" fmla="*/ 695814 h 704641"/>
                <a:gd name="connsiteX18" fmla="*/ 549589 w 641663"/>
                <a:gd name="connsiteY18" fmla="*/ 562464 h 704641"/>
                <a:gd name="connsiteX19" fmla="*/ 635314 w 641663"/>
                <a:gd name="connsiteY19" fmla="*/ 371964 h 704641"/>
                <a:gd name="connsiteX20" fmla="*/ 635314 w 641663"/>
                <a:gd name="connsiteY20" fmla="*/ 276714 h 704641"/>
                <a:gd name="connsiteX21" fmla="*/ 635314 w 641663"/>
                <a:gd name="connsiteY21" fmla="*/ 219564 h 704641"/>
                <a:gd name="connsiteX22" fmla="*/ 618041 w 641663"/>
                <a:gd name="connsiteY22" fmla="*/ 197688 h 704641"/>
                <a:gd name="connsiteX23" fmla="*/ 625789 w 641663"/>
                <a:gd name="connsiteY23" fmla="*/ 86214 h 704641"/>
                <a:gd name="connsiteX24" fmla="*/ 559114 w 641663"/>
                <a:gd name="connsiteY24" fmla="*/ 38589 h 704641"/>
                <a:gd name="connsiteX25" fmla="*/ 416239 w 641663"/>
                <a:gd name="connsiteY25" fmla="*/ 489 h 704641"/>
                <a:gd name="connsiteX0" fmla="*/ 416239 w 641663"/>
                <a:gd name="connsiteY0" fmla="*/ 1850 h 706002"/>
                <a:gd name="connsiteX1" fmla="*/ 335783 w 641663"/>
                <a:gd name="connsiteY1" fmla="*/ 8462 h 706002"/>
                <a:gd name="connsiteX2" fmla="*/ 254314 w 641663"/>
                <a:gd name="connsiteY2" fmla="*/ 30425 h 706002"/>
                <a:gd name="connsiteX3" fmla="*/ 101914 w 641663"/>
                <a:gd name="connsiteY3" fmla="*/ 135200 h 706002"/>
                <a:gd name="connsiteX4" fmla="*/ 35239 w 641663"/>
                <a:gd name="connsiteY4" fmla="*/ 225688 h 706002"/>
                <a:gd name="connsiteX5" fmla="*/ 25714 w 641663"/>
                <a:gd name="connsiteY5" fmla="*/ 306650 h 706002"/>
                <a:gd name="connsiteX6" fmla="*/ 92389 w 641663"/>
                <a:gd name="connsiteY6" fmla="*/ 335225 h 706002"/>
                <a:gd name="connsiteX7" fmla="*/ 159064 w 641663"/>
                <a:gd name="connsiteY7" fmla="*/ 239975 h 706002"/>
                <a:gd name="connsiteX8" fmla="*/ 118401 w 641663"/>
                <a:gd name="connsiteY8" fmla="*/ 303166 h 706002"/>
                <a:gd name="connsiteX9" fmla="*/ 4102 w 641663"/>
                <a:gd name="connsiteY9" fmla="*/ 441279 h 706002"/>
                <a:gd name="connsiteX10" fmla="*/ 54289 w 641663"/>
                <a:gd name="connsiteY10" fmla="*/ 535249 h 706002"/>
                <a:gd name="connsiteX11" fmla="*/ 168589 w 641663"/>
                <a:gd name="connsiteY11" fmla="*/ 459050 h 706002"/>
                <a:gd name="connsiteX12" fmla="*/ 78101 w 641663"/>
                <a:gd name="connsiteY12" fmla="*/ 554300 h 706002"/>
                <a:gd name="connsiteX13" fmla="*/ 130489 w 641663"/>
                <a:gd name="connsiteY13" fmla="*/ 640025 h 706002"/>
                <a:gd name="connsiteX14" fmla="*/ 259076 w 641663"/>
                <a:gd name="connsiteY14" fmla="*/ 611450 h 706002"/>
                <a:gd name="connsiteX15" fmla="*/ 311464 w 641663"/>
                <a:gd name="connsiteY15" fmla="*/ 554300 h 706002"/>
                <a:gd name="connsiteX16" fmla="*/ 225739 w 641663"/>
                <a:gd name="connsiteY16" fmla="*/ 678125 h 706002"/>
                <a:gd name="connsiteX17" fmla="*/ 340039 w 641663"/>
                <a:gd name="connsiteY17" fmla="*/ 697175 h 706002"/>
                <a:gd name="connsiteX18" fmla="*/ 549589 w 641663"/>
                <a:gd name="connsiteY18" fmla="*/ 563825 h 706002"/>
                <a:gd name="connsiteX19" fmla="*/ 635314 w 641663"/>
                <a:gd name="connsiteY19" fmla="*/ 373325 h 706002"/>
                <a:gd name="connsiteX20" fmla="*/ 635314 w 641663"/>
                <a:gd name="connsiteY20" fmla="*/ 278075 h 706002"/>
                <a:gd name="connsiteX21" fmla="*/ 635314 w 641663"/>
                <a:gd name="connsiteY21" fmla="*/ 220925 h 706002"/>
                <a:gd name="connsiteX22" fmla="*/ 618041 w 641663"/>
                <a:gd name="connsiteY22" fmla="*/ 199049 h 706002"/>
                <a:gd name="connsiteX23" fmla="*/ 625789 w 641663"/>
                <a:gd name="connsiteY23" fmla="*/ 87575 h 706002"/>
                <a:gd name="connsiteX24" fmla="*/ 559114 w 641663"/>
                <a:gd name="connsiteY24" fmla="*/ 39950 h 706002"/>
                <a:gd name="connsiteX25" fmla="*/ 416239 w 641663"/>
                <a:gd name="connsiteY25" fmla="*/ 1850 h 706002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18041 w 641663"/>
                <a:gd name="connsiteY22" fmla="*/ 202317 h 709270"/>
                <a:gd name="connsiteX23" fmla="*/ 625789 w 641663"/>
                <a:gd name="connsiteY23" fmla="*/ 90843 h 709270"/>
                <a:gd name="connsiteX24" fmla="*/ 559114 w 641663"/>
                <a:gd name="connsiteY24" fmla="*/ 43218 h 709270"/>
                <a:gd name="connsiteX25" fmla="*/ 486463 w 641663"/>
                <a:gd name="connsiteY25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5314 w 641663"/>
                <a:gd name="connsiteY21" fmla="*/ 224193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41663"/>
                <a:gd name="connsiteY0" fmla="*/ 1463 h 709270"/>
                <a:gd name="connsiteX1" fmla="*/ 335783 w 641663"/>
                <a:gd name="connsiteY1" fmla="*/ 11730 h 709270"/>
                <a:gd name="connsiteX2" fmla="*/ 254314 w 641663"/>
                <a:gd name="connsiteY2" fmla="*/ 33693 h 709270"/>
                <a:gd name="connsiteX3" fmla="*/ 101914 w 641663"/>
                <a:gd name="connsiteY3" fmla="*/ 138468 h 709270"/>
                <a:gd name="connsiteX4" fmla="*/ 35239 w 641663"/>
                <a:gd name="connsiteY4" fmla="*/ 228956 h 709270"/>
                <a:gd name="connsiteX5" fmla="*/ 25714 w 641663"/>
                <a:gd name="connsiteY5" fmla="*/ 309918 h 709270"/>
                <a:gd name="connsiteX6" fmla="*/ 92389 w 641663"/>
                <a:gd name="connsiteY6" fmla="*/ 338493 h 709270"/>
                <a:gd name="connsiteX7" fmla="*/ 159064 w 641663"/>
                <a:gd name="connsiteY7" fmla="*/ 243243 h 709270"/>
                <a:gd name="connsiteX8" fmla="*/ 118401 w 641663"/>
                <a:gd name="connsiteY8" fmla="*/ 306434 h 709270"/>
                <a:gd name="connsiteX9" fmla="*/ 4102 w 641663"/>
                <a:gd name="connsiteY9" fmla="*/ 444547 h 709270"/>
                <a:gd name="connsiteX10" fmla="*/ 54289 w 641663"/>
                <a:gd name="connsiteY10" fmla="*/ 538517 h 709270"/>
                <a:gd name="connsiteX11" fmla="*/ 168589 w 641663"/>
                <a:gd name="connsiteY11" fmla="*/ 462318 h 709270"/>
                <a:gd name="connsiteX12" fmla="*/ 78101 w 641663"/>
                <a:gd name="connsiteY12" fmla="*/ 557568 h 709270"/>
                <a:gd name="connsiteX13" fmla="*/ 130489 w 641663"/>
                <a:gd name="connsiteY13" fmla="*/ 643293 h 709270"/>
                <a:gd name="connsiteX14" fmla="*/ 259076 w 641663"/>
                <a:gd name="connsiteY14" fmla="*/ 614718 h 709270"/>
                <a:gd name="connsiteX15" fmla="*/ 311464 w 641663"/>
                <a:gd name="connsiteY15" fmla="*/ 557568 h 709270"/>
                <a:gd name="connsiteX16" fmla="*/ 225739 w 641663"/>
                <a:gd name="connsiteY16" fmla="*/ 681393 h 709270"/>
                <a:gd name="connsiteX17" fmla="*/ 340039 w 641663"/>
                <a:gd name="connsiteY17" fmla="*/ 700443 h 709270"/>
                <a:gd name="connsiteX18" fmla="*/ 549589 w 641663"/>
                <a:gd name="connsiteY18" fmla="*/ 567093 h 709270"/>
                <a:gd name="connsiteX19" fmla="*/ 635314 w 641663"/>
                <a:gd name="connsiteY19" fmla="*/ 376593 h 709270"/>
                <a:gd name="connsiteX20" fmla="*/ 635314 w 641663"/>
                <a:gd name="connsiteY20" fmla="*/ 281343 h 709270"/>
                <a:gd name="connsiteX21" fmla="*/ 633947 w 641663"/>
                <a:gd name="connsiteY21" fmla="*/ 208216 h 709270"/>
                <a:gd name="connsiteX22" fmla="*/ 625789 w 641663"/>
                <a:gd name="connsiteY22" fmla="*/ 90843 h 709270"/>
                <a:gd name="connsiteX23" fmla="*/ 559114 w 641663"/>
                <a:gd name="connsiteY23" fmla="*/ 43218 h 709270"/>
                <a:gd name="connsiteX24" fmla="*/ 486463 w 641663"/>
                <a:gd name="connsiteY24" fmla="*/ 1463 h 709270"/>
                <a:gd name="connsiteX0" fmla="*/ 486463 w 639618"/>
                <a:gd name="connsiteY0" fmla="*/ 1463 h 709270"/>
                <a:gd name="connsiteX1" fmla="*/ 335783 w 639618"/>
                <a:gd name="connsiteY1" fmla="*/ 11730 h 709270"/>
                <a:gd name="connsiteX2" fmla="*/ 254314 w 639618"/>
                <a:gd name="connsiteY2" fmla="*/ 33693 h 709270"/>
                <a:gd name="connsiteX3" fmla="*/ 101914 w 639618"/>
                <a:gd name="connsiteY3" fmla="*/ 138468 h 709270"/>
                <a:gd name="connsiteX4" fmla="*/ 35239 w 639618"/>
                <a:gd name="connsiteY4" fmla="*/ 228956 h 709270"/>
                <a:gd name="connsiteX5" fmla="*/ 25714 w 639618"/>
                <a:gd name="connsiteY5" fmla="*/ 309918 h 709270"/>
                <a:gd name="connsiteX6" fmla="*/ 92389 w 639618"/>
                <a:gd name="connsiteY6" fmla="*/ 338493 h 709270"/>
                <a:gd name="connsiteX7" fmla="*/ 159064 w 639618"/>
                <a:gd name="connsiteY7" fmla="*/ 243243 h 709270"/>
                <a:gd name="connsiteX8" fmla="*/ 118401 w 639618"/>
                <a:gd name="connsiteY8" fmla="*/ 306434 h 709270"/>
                <a:gd name="connsiteX9" fmla="*/ 4102 w 639618"/>
                <a:gd name="connsiteY9" fmla="*/ 444547 h 709270"/>
                <a:gd name="connsiteX10" fmla="*/ 54289 w 639618"/>
                <a:gd name="connsiteY10" fmla="*/ 538517 h 709270"/>
                <a:gd name="connsiteX11" fmla="*/ 168589 w 639618"/>
                <a:gd name="connsiteY11" fmla="*/ 462318 h 709270"/>
                <a:gd name="connsiteX12" fmla="*/ 78101 w 639618"/>
                <a:gd name="connsiteY12" fmla="*/ 557568 h 709270"/>
                <a:gd name="connsiteX13" fmla="*/ 130489 w 639618"/>
                <a:gd name="connsiteY13" fmla="*/ 643293 h 709270"/>
                <a:gd name="connsiteX14" fmla="*/ 259076 w 639618"/>
                <a:gd name="connsiteY14" fmla="*/ 614718 h 709270"/>
                <a:gd name="connsiteX15" fmla="*/ 311464 w 639618"/>
                <a:gd name="connsiteY15" fmla="*/ 557568 h 709270"/>
                <a:gd name="connsiteX16" fmla="*/ 225739 w 639618"/>
                <a:gd name="connsiteY16" fmla="*/ 681393 h 709270"/>
                <a:gd name="connsiteX17" fmla="*/ 340039 w 639618"/>
                <a:gd name="connsiteY17" fmla="*/ 700443 h 709270"/>
                <a:gd name="connsiteX18" fmla="*/ 549589 w 639618"/>
                <a:gd name="connsiteY18" fmla="*/ 567093 h 709270"/>
                <a:gd name="connsiteX19" fmla="*/ 635314 w 639618"/>
                <a:gd name="connsiteY19" fmla="*/ 376593 h 709270"/>
                <a:gd name="connsiteX20" fmla="*/ 627677 w 639618"/>
                <a:gd name="connsiteY20" fmla="*/ 314238 h 709270"/>
                <a:gd name="connsiteX21" fmla="*/ 633947 w 639618"/>
                <a:gd name="connsiteY21" fmla="*/ 208216 h 709270"/>
                <a:gd name="connsiteX22" fmla="*/ 625789 w 639618"/>
                <a:gd name="connsiteY22" fmla="*/ 90843 h 709270"/>
                <a:gd name="connsiteX23" fmla="*/ 559114 w 639618"/>
                <a:gd name="connsiteY23" fmla="*/ 43218 h 709270"/>
                <a:gd name="connsiteX24" fmla="*/ 486463 w 639618"/>
                <a:gd name="connsiteY24" fmla="*/ 1463 h 709270"/>
                <a:gd name="connsiteX0" fmla="*/ 486463 w 634072"/>
                <a:gd name="connsiteY0" fmla="*/ 1463 h 709270"/>
                <a:gd name="connsiteX1" fmla="*/ 335783 w 634072"/>
                <a:gd name="connsiteY1" fmla="*/ 11730 h 709270"/>
                <a:gd name="connsiteX2" fmla="*/ 254314 w 634072"/>
                <a:gd name="connsiteY2" fmla="*/ 33693 h 709270"/>
                <a:gd name="connsiteX3" fmla="*/ 101914 w 634072"/>
                <a:gd name="connsiteY3" fmla="*/ 138468 h 709270"/>
                <a:gd name="connsiteX4" fmla="*/ 35239 w 634072"/>
                <a:gd name="connsiteY4" fmla="*/ 228956 h 709270"/>
                <a:gd name="connsiteX5" fmla="*/ 25714 w 634072"/>
                <a:gd name="connsiteY5" fmla="*/ 309918 h 709270"/>
                <a:gd name="connsiteX6" fmla="*/ 92389 w 634072"/>
                <a:gd name="connsiteY6" fmla="*/ 338493 h 709270"/>
                <a:gd name="connsiteX7" fmla="*/ 159064 w 634072"/>
                <a:gd name="connsiteY7" fmla="*/ 243243 h 709270"/>
                <a:gd name="connsiteX8" fmla="*/ 118401 w 634072"/>
                <a:gd name="connsiteY8" fmla="*/ 306434 h 709270"/>
                <a:gd name="connsiteX9" fmla="*/ 4102 w 634072"/>
                <a:gd name="connsiteY9" fmla="*/ 444547 h 709270"/>
                <a:gd name="connsiteX10" fmla="*/ 54289 w 634072"/>
                <a:gd name="connsiteY10" fmla="*/ 538517 h 709270"/>
                <a:gd name="connsiteX11" fmla="*/ 168589 w 634072"/>
                <a:gd name="connsiteY11" fmla="*/ 462318 h 709270"/>
                <a:gd name="connsiteX12" fmla="*/ 78101 w 634072"/>
                <a:gd name="connsiteY12" fmla="*/ 557568 h 709270"/>
                <a:gd name="connsiteX13" fmla="*/ 130489 w 634072"/>
                <a:gd name="connsiteY13" fmla="*/ 643293 h 709270"/>
                <a:gd name="connsiteX14" fmla="*/ 259076 w 634072"/>
                <a:gd name="connsiteY14" fmla="*/ 614718 h 709270"/>
                <a:gd name="connsiteX15" fmla="*/ 311464 w 634072"/>
                <a:gd name="connsiteY15" fmla="*/ 557568 h 709270"/>
                <a:gd name="connsiteX16" fmla="*/ 225739 w 634072"/>
                <a:gd name="connsiteY16" fmla="*/ 681393 h 709270"/>
                <a:gd name="connsiteX17" fmla="*/ 340039 w 634072"/>
                <a:gd name="connsiteY17" fmla="*/ 700443 h 709270"/>
                <a:gd name="connsiteX18" fmla="*/ 549589 w 634072"/>
                <a:gd name="connsiteY18" fmla="*/ 567093 h 709270"/>
                <a:gd name="connsiteX19" fmla="*/ 619759 w 634072"/>
                <a:gd name="connsiteY19" fmla="*/ 377997 h 709270"/>
                <a:gd name="connsiteX20" fmla="*/ 627677 w 634072"/>
                <a:gd name="connsiteY20" fmla="*/ 314238 h 709270"/>
                <a:gd name="connsiteX21" fmla="*/ 633947 w 634072"/>
                <a:gd name="connsiteY21" fmla="*/ 208216 h 709270"/>
                <a:gd name="connsiteX22" fmla="*/ 625789 w 634072"/>
                <a:gd name="connsiteY22" fmla="*/ 90843 h 709270"/>
                <a:gd name="connsiteX23" fmla="*/ 559114 w 634072"/>
                <a:gd name="connsiteY23" fmla="*/ 43218 h 709270"/>
                <a:gd name="connsiteX24" fmla="*/ 486463 w 634072"/>
                <a:gd name="connsiteY24" fmla="*/ 1463 h 709270"/>
                <a:gd name="connsiteX0" fmla="*/ 486463 w 634072"/>
                <a:gd name="connsiteY0" fmla="*/ 3196 h 711003"/>
                <a:gd name="connsiteX1" fmla="*/ 353475 w 634072"/>
                <a:gd name="connsiteY1" fmla="*/ 6498 h 711003"/>
                <a:gd name="connsiteX2" fmla="*/ 254314 w 634072"/>
                <a:gd name="connsiteY2" fmla="*/ 35426 h 711003"/>
                <a:gd name="connsiteX3" fmla="*/ 101914 w 634072"/>
                <a:gd name="connsiteY3" fmla="*/ 140201 h 711003"/>
                <a:gd name="connsiteX4" fmla="*/ 35239 w 634072"/>
                <a:gd name="connsiteY4" fmla="*/ 230689 h 711003"/>
                <a:gd name="connsiteX5" fmla="*/ 25714 w 634072"/>
                <a:gd name="connsiteY5" fmla="*/ 311651 h 711003"/>
                <a:gd name="connsiteX6" fmla="*/ 92389 w 634072"/>
                <a:gd name="connsiteY6" fmla="*/ 340226 h 711003"/>
                <a:gd name="connsiteX7" fmla="*/ 159064 w 634072"/>
                <a:gd name="connsiteY7" fmla="*/ 244976 h 711003"/>
                <a:gd name="connsiteX8" fmla="*/ 118401 w 634072"/>
                <a:gd name="connsiteY8" fmla="*/ 308167 h 711003"/>
                <a:gd name="connsiteX9" fmla="*/ 4102 w 634072"/>
                <a:gd name="connsiteY9" fmla="*/ 446280 h 711003"/>
                <a:gd name="connsiteX10" fmla="*/ 54289 w 634072"/>
                <a:gd name="connsiteY10" fmla="*/ 540250 h 711003"/>
                <a:gd name="connsiteX11" fmla="*/ 168589 w 634072"/>
                <a:gd name="connsiteY11" fmla="*/ 464051 h 711003"/>
                <a:gd name="connsiteX12" fmla="*/ 78101 w 634072"/>
                <a:gd name="connsiteY12" fmla="*/ 559301 h 711003"/>
                <a:gd name="connsiteX13" fmla="*/ 130489 w 634072"/>
                <a:gd name="connsiteY13" fmla="*/ 645026 h 711003"/>
                <a:gd name="connsiteX14" fmla="*/ 259076 w 634072"/>
                <a:gd name="connsiteY14" fmla="*/ 616451 h 711003"/>
                <a:gd name="connsiteX15" fmla="*/ 311464 w 634072"/>
                <a:gd name="connsiteY15" fmla="*/ 559301 h 711003"/>
                <a:gd name="connsiteX16" fmla="*/ 225739 w 634072"/>
                <a:gd name="connsiteY16" fmla="*/ 683126 h 711003"/>
                <a:gd name="connsiteX17" fmla="*/ 340039 w 634072"/>
                <a:gd name="connsiteY17" fmla="*/ 702176 h 711003"/>
                <a:gd name="connsiteX18" fmla="*/ 549589 w 634072"/>
                <a:gd name="connsiteY18" fmla="*/ 568826 h 711003"/>
                <a:gd name="connsiteX19" fmla="*/ 619759 w 634072"/>
                <a:gd name="connsiteY19" fmla="*/ 379730 h 711003"/>
                <a:gd name="connsiteX20" fmla="*/ 627677 w 634072"/>
                <a:gd name="connsiteY20" fmla="*/ 315971 h 711003"/>
                <a:gd name="connsiteX21" fmla="*/ 633947 w 634072"/>
                <a:gd name="connsiteY21" fmla="*/ 209949 h 711003"/>
                <a:gd name="connsiteX22" fmla="*/ 625789 w 634072"/>
                <a:gd name="connsiteY22" fmla="*/ 92576 h 711003"/>
                <a:gd name="connsiteX23" fmla="*/ 559114 w 634072"/>
                <a:gd name="connsiteY23" fmla="*/ 44951 h 711003"/>
                <a:gd name="connsiteX24" fmla="*/ 486463 w 634072"/>
                <a:gd name="connsiteY24" fmla="*/ 3196 h 711003"/>
                <a:gd name="connsiteX0" fmla="*/ 486463 w 634072"/>
                <a:gd name="connsiteY0" fmla="*/ 10201 h 718008"/>
                <a:gd name="connsiteX1" fmla="*/ 353475 w 634072"/>
                <a:gd name="connsiteY1" fmla="*/ 13503 h 718008"/>
                <a:gd name="connsiteX2" fmla="*/ 254314 w 634072"/>
                <a:gd name="connsiteY2" fmla="*/ 42431 h 718008"/>
                <a:gd name="connsiteX3" fmla="*/ 101914 w 634072"/>
                <a:gd name="connsiteY3" fmla="*/ 147206 h 718008"/>
                <a:gd name="connsiteX4" fmla="*/ 35239 w 634072"/>
                <a:gd name="connsiteY4" fmla="*/ 237694 h 718008"/>
                <a:gd name="connsiteX5" fmla="*/ 25714 w 634072"/>
                <a:gd name="connsiteY5" fmla="*/ 318656 h 718008"/>
                <a:gd name="connsiteX6" fmla="*/ 92389 w 634072"/>
                <a:gd name="connsiteY6" fmla="*/ 347231 h 718008"/>
                <a:gd name="connsiteX7" fmla="*/ 159064 w 634072"/>
                <a:gd name="connsiteY7" fmla="*/ 251981 h 718008"/>
                <a:gd name="connsiteX8" fmla="*/ 118401 w 634072"/>
                <a:gd name="connsiteY8" fmla="*/ 315172 h 718008"/>
                <a:gd name="connsiteX9" fmla="*/ 4102 w 634072"/>
                <a:gd name="connsiteY9" fmla="*/ 453285 h 718008"/>
                <a:gd name="connsiteX10" fmla="*/ 54289 w 634072"/>
                <a:gd name="connsiteY10" fmla="*/ 547255 h 718008"/>
                <a:gd name="connsiteX11" fmla="*/ 168589 w 634072"/>
                <a:gd name="connsiteY11" fmla="*/ 471056 h 718008"/>
                <a:gd name="connsiteX12" fmla="*/ 78101 w 634072"/>
                <a:gd name="connsiteY12" fmla="*/ 566306 h 718008"/>
                <a:gd name="connsiteX13" fmla="*/ 130489 w 634072"/>
                <a:gd name="connsiteY13" fmla="*/ 652031 h 718008"/>
                <a:gd name="connsiteX14" fmla="*/ 259076 w 634072"/>
                <a:gd name="connsiteY14" fmla="*/ 623456 h 718008"/>
                <a:gd name="connsiteX15" fmla="*/ 311464 w 634072"/>
                <a:gd name="connsiteY15" fmla="*/ 566306 h 718008"/>
                <a:gd name="connsiteX16" fmla="*/ 225739 w 634072"/>
                <a:gd name="connsiteY16" fmla="*/ 690131 h 718008"/>
                <a:gd name="connsiteX17" fmla="*/ 340039 w 634072"/>
                <a:gd name="connsiteY17" fmla="*/ 709181 h 718008"/>
                <a:gd name="connsiteX18" fmla="*/ 549589 w 634072"/>
                <a:gd name="connsiteY18" fmla="*/ 575831 h 718008"/>
                <a:gd name="connsiteX19" fmla="*/ 619759 w 634072"/>
                <a:gd name="connsiteY19" fmla="*/ 386735 h 718008"/>
                <a:gd name="connsiteX20" fmla="*/ 627677 w 634072"/>
                <a:gd name="connsiteY20" fmla="*/ 322976 h 718008"/>
                <a:gd name="connsiteX21" fmla="*/ 633947 w 634072"/>
                <a:gd name="connsiteY21" fmla="*/ 216954 h 718008"/>
                <a:gd name="connsiteX22" fmla="*/ 625789 w 634072"/>
                <a:gd name="connsiteY22" fmla="*/ 99581 h 718008"/>
                <a:gd name="connsiteX23" fmla="*/ 559114 w 634072"/>
                <a:gd name="connsiteY23" fmla="*/ 51956 h 718008"/>
                <a:gd name="connsiteX24" fmla="*/ 486463 w 634072"/>
                <a:gd name="connsiteY24" fmla="*/ 10201 h 718008"/>
                <a:gd name="connsiteX0" fmla="*/ 486463 w 634072"/>
                <a:gd name="connsiteY0" fmla="*/ 3374 h 711181"/>
                <a:gd name="connsiteX1" fmla="*/ 353475 w 634072"/>
                <a:gd name="connsiteY1" fmla="*/ 6676 h 711181"/>
                <a:gd name="connsiteX2" fmla="*/ 254314 w 634072"/>
                <a:gd name="connsiteY2" fmla="*/ 35604 h 711181"/>
                <a:gd name="connsiteX3" fmla="*/ 101914 w 634072"/>
                <a:gd name="connsiteY3" fmla="*/ 140379 h 711181"/>
                <a:gd name="connsiteX4" fmla="*/ 35239 w 634072"/>
                <a:gd name="connsiteY4" fmla="*/ 230867 h 711181"/>
                <a:gd name="connsiteX5" fmla="*/ 25714 w 634072"/>
                <a:gd name="connsiteY5" fmla="*/ 311829 h 711181"/>
                <a:gd name="connsiteX6" fmla="*/ 92389 w 634072"/>
                <a:gd name="connsiteY6" fmla="*/ 340404 h 711181"/>
                <a:gd name="connsiteX7" fmla="*/ 159064 w 634072"/>
                <a:gd name="connsiteY7" fmla="*/ 245154 h 711181"/>
                <a:gd name="connsiteX8" fmla="*/ 118401 w 634072"/>
                <a:gd name="connsiteY8" fmla="*/ 308345 h 711181"/>
                <a:gd name="connsiteX9" fmla="*/ 4102 w 634072"/>
                <a:gd name="connsiteY9" fmla="*/ 446458 h 711181"/>
                <a:gd name="connsiteX10" fmla="*/ 54289 w 634072"/>
                <a:gd name="connsiteY10" fmla="*/ 540428 h 711181"/>
                <a:gd name="connsiteX11" fmla="*/ 168589 w 634072"/>
                <a:gd name="connsiteY11" fmla="*/ 464229 h 711181"/>
                <a:gd name="connsiteX12" fmla="*/ 78101 w 634072"/>
                <a:gd name="connsiteY12" fmla="*/ 559479 h 711181"/>
                <a:gd name="connsiteX13" fmla="*/ 130489 w 634072"/>
                <a:gd name="connsiteY13" fmla="*/ 645204 h 711181"/>
                <a:gd name="connsiteX14" fmla="*/ 259076 w 634072"/>
                <a:gd name="connsiteY14" fmla="*/ 616629 h 711181"/>
                <a:gd name="connsiteX15" fmla="*/ 311464 w 634072"/>
                <a:gd name="connsiteY15" fmla="*/ 559479 h 711181"/>
                <a:gd name="connsiteX16" fmla="*/ 225739 w 634072"/>
                <a:gd name="connsiteY16" fmla="*/ 683304 h 711181"/>
                <a:gd name="connsiteX17" fmla="*/ 340039 w 634072"/>
                <a:gd name="connsiteY17" fmla="*/ 702354 h 711181"/>
                <a:gd name="connsiteX18" fmla="*/ 549589 w 634072"/>
                <a:gd name="connsiteY18" fmla="*/ 569004 h 711181"/>
                <a:gd name="connsiteX19" fmla="*/ 619759 w 634072"/>
                <a:gd name="connsiteY19" fmla="*/ 379908 h 711181"/>
                <a:gd name="connsiteX20" fmla="*/ 627677 w 634072"/>
                <a:gd name="connsiteY20" fmla="*/ 316149 h 711181"/>
                <a:gd name="connsiteX21" fmla="*/ 633947 w 634072"/>
                <a:gd name="connsiteY21" fmla="*/ 210127 h 711181"/>
                <a:gd name="connsiteX22" fmla="*/ 625789 w 634072"/>
                <a:gd name="connsiteY22" fmla="*/ 92754 h 711181"/>
                <a:gd name="connsiteX23" fmla="*/ 559114 w 634072"/>
                <a:gd name="connsiteY23" fmla="*/ 45129 h 711181"/>
                <a:gd name="connsiteX24" fmla="*/ 486463 w 634072"/>
                <a:gd name="connsiteY24" fmla="*/ 3374 h 711181"/>
                <a:gd name="connsiteX0" fmla="*/ 486463 w 634072"/>
                <a:gd name="connsiteY0" fmla="*/ 5125 h 712932"/>
                <a:gd name="connsiteX1" fmla="*/ 353475 w 634072"/>
                <a:gd name="connsiteY1" fmla="*/ 8427 h 712932"/>
                <a:gd name="connsiteX2" fmla="*/ 254314 w 634072"/>
                <a:gd name="connsiteY2" fmla="*/ 37355 h 712932"/>
                <a:gd name="connsiteX3" fmla="*/ 101914 w 634072"/>
                <a:gd name="connsiteY3" fmla="*/ 142130 h 712932"/>
                <a:gd name="connsiteX4" fmla="*/ 35239 w 634072"/>
                <a:gd name="connsiteY4" fmla="*/ 232618 h 712932"/>
                <a:gd name="connsiteX5" fmla="*/ 25714 w 634072"/>
                <a:gd name="connsiteY5" fmla="*/ 313580 h 712932"/>
                <a:gd name="connsiteX6" fmla="*/ 92389 w 634072"/>
                <a:gd name="connsiteY6" fmla="*/ 342155 h 712932"/>
                <a:gd name="connsiteX7" fmla="*/ 159064 w 634072"/>
                <a:gd name="connsiteY7" fmla="*/ 246905 h 712932"/>
                <a:gd name="connsiteX8" fmla="*/ 118401 w 634072"/>
                <a:gd name="connsiteY8" fmla="*/ 310096 h 712932"/>
                <a:gd name="connsiteX9" fmla="*/ 4102 w 634072"/>
                <a:gd name="connsiteY9" fmla="*/ 448209 h 712932"/>
                <a:gd name="connsiteX10" fmla="*/ 54289 w 634072"/>
                <a:gd name="connsiteY10" fmla="*/ 542179 h 712932"/>
                <a:gd name="connsiteX11" fmla="*/ 168589 w 634072"/>
                <a:gd name="connsiteY11" fmla="*/ 465980 h 712932"/>
                <a:gd name="connsiteX12" fmla="*/ 78101 w 634072"/>
                <a:gd name="connsiteY12" fmla="*/ 561230 h 712932"/>
                <a:gd name="connsiteX13" fmla="*/ 130489 w 634072"/>
                <a:gd name="connsiteY13" fmla="*/ 646955 h 712932"/>
                <a:gd name="connsiteX14" fmla="*/ 259076 w 634072"/>
                <a:gd name="connsiteY14" fmla="*/ 618380 h 712932"/>
                <a:gd name="connsiteX15" fmla="*/ 311464 w 634072"/>
                <a:gd name="connsiteY15" fmla="*/ 561230 h 712932"/>
                <a:gd name="connsiteX16" fmla="*/ 225739 w 634072"/>
                <a:gd name="connsiteY16" fmla="*/ 685055 h 712932"/>
                <a:gd name="connsiteX17" fmla="*/ 340039 w 634072"/>
                <a:gd name="connsiteY17" fmla="*/ 704105 h 712932"/>
                <a:gd name="connsiteX18" fmla="*/ 549589 w 634072"/>
                <a:gd name="connsiteY18" fmla="*/ 570755 h 712932"/>
                <a:gd name="connsiteX19" fmla="*/ 619759 w 634072"/>
                <a:gd name="connsiteY19" fmla="*/ 381659 h 712932"/>
                <a:gd name="connsiteX20" fmla="*/ 627677 w 634072"/>
                <a:gd name="connsiteY20" fmla="*/ 317900 h 712932"/>
                <a:gd name="connsiteX21" fmla="*/ 633947 w 634072"/>
                <a:gd name="connsiteY21" fmla="*/ 211878 h 712932"/>
                <a:gd name="connsiteX22" fmla="*/ 625789 w 634072"/>
                <a:gd name="connsiteY22" fmla="*/ 94505 h 712932"/>
                <a:gd name="connsiteX23" fmla="*/ 559114 w 634072"/>
                <a:gd name="connsiteY23" fmla="*/ 46880 h 712932"/>
                <a:gd name="connsiteX24" fmla="*/ 486463 w 634072"/>
                <a:gd name="connsiteY24" fmla="*/ 5125 h 71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4072" h="712932">
                  <a:moveTo>
                    <a:pt x="486463" y="5125"/>
                  </a:moveTo>
                  <a:cubicBezTo>
                    <a:pt x="452190" y="-1284"/>
                    <a:pt x="402079" y="-3208"/>
                    <a:pt x="353475" y="8427"/>
                  </a:cubicBezTo>
                  <a:cubicBezTo>
                    <a:pt x="304871" y="20062"/>
                    <a:pt x="296241" y="15071"/>
                    <a:pt x="254314" y="37355"/>
                  </a:cubicBezTo>
                  <a:cubicBezTo>
                    <a:pt x="212387" y="59639"/>
                    <a:pt x="138426" y="109586"/>
                    <a:pt x="101914" y="142130"/>
                  </a:cubicBezTo>
                  <a:cubicBezTo>
                    <a:pt x="65402" y="174674"/>
                    <a:pt x="47939" y="204043"/>
                    <a:pt x="35239" y="232618"/>
                  </a:cubicBezTo>
                  <a:cubicBezTo>
                    <a:pt x="22539" y="261193"/>
                    <a:pt x="16189" y="295324"/>
                    <a:pt x="25714" y="313580"/>
                  </a:cubicBezTo>
                  <a:cubicBezTo>
                    <a:pt x="35239" y="331836"/>
                    <a:pt x="70164" y="353267"/>
                    <a:pt x="92389" y="342155"/>
                  </a:cubicBezTo>
                  <a:cubicBezTo>
                    <a:pt x="114614" y="331043"/>
                    <a:pt x="154729" y="252248"/>
                    <a:pt x="159064" y="246905"/>
                  </a:cubicBezTo>
                  <a:cubicBezTo>
                    <a:pt x="163399" y="241562"/>
                    <a:pt x="142641" y="291627"/>
                    <a:pt x="118401" y="310096"/>
                  </a:cubicBezTo>
                  <a:cubicBezTo>
                    <a:pt x="94161" y="328566"/>
                    <a:pt x="21137" y="411910"/>
                    <a:pt x="4102" y="448209"/>
                  </a:cubicBezTo>
                  <a:cubicBezTo>
                    <a:pt x="-12933" y="484508"/>
                    <a:pt x="26874" y="539217"/>
                    <a:pt x="54289" y="542179"/>
                  </a:cubicBezTo>
                  <a:cubicBezTo>
                    <a:pt x="81704" y="545141"/>
                    <a:pt x="164620" y="462805"/>
                    <a:pt x="168589" y="465980"/>
                  </a:cubicBezTo>
                  <a:cubicBezTo>
                    <a:pt x="172558" y="469155"/>
                    <a:pt x="84451" y="531068"/>
                    <a:pt x="78101" y="561230"/>
                  </a:cubicBezTo>
                  <a:cubicBezTo>
                    <a:pt x="71751" y="591392"/>
                    <a:pt x="100327" y="637430"/>
                    <a:pt x="130489" y="646955"/>
                  </a:cubicBezTo>
                  <a:cubicBezTo>
                    <a:pt x="160651" y="656480"/>
                    <a:pt x="228914" y="632667"/>
                    <a:pt x="259076" y="618380"/>
                  </a:cubicBezTo>
                  <a:cubicBezTo>
                    <a:pt x="289238" y="604093"/>
                    <a:pt x="317020" y="550118"/>
                    <a:pt x="311464" y="561230"/>
                  </a:cubicBezTo>
                  <a:cubicBezTo>
                    <a:pt x="305908" y="572343"/>
                    <a:pt x="220977" y="661243"/>
                    <a:pt x="225739" y="685055"/>
                  </a:cubicBezTo>
                  <a:cubicBezTo>
                    <a:pt x="230501" y="708867"/>
                    <a:pt x="286064" y="723155"/>
                    <a:pt x="340039" y="704105"/>
                  </a:cubicBezTo>
                  <a:cubicBezTo>
                    <a:pt x="394014" y="685055"/>
                    <a:pt x="502969" y="624496"/>
                    <a:pt x="549589" y="570755"/>
                  </a:cubicBezTo>
                  <a:cubicBezTo>
                    <a:pt x="596209" y="517014"/>
                    <a:pt x="606744" y="423802"/>
                    <a:pt x="619759" y="381659"/>
                  </a:cubicBezTo>
                  <a:cubicBezTo>
                    <a:pt x="632774" y="339517"/>
                    <a:pt x="627677" y="317900"/>
                    <a:pt x="627677" y="317900"/>
                  </a:cubicBezTo>
                  <a:cubicBezTo>
                    <a:pt x="627221" y="293524"/>
                    <a:pt x="634403" y="236254"/>
                    <a:pt x="633947" y="211878"/>
                  </a:cubicBezTo>
                  <a:cubicBezTo>
                    <a:pt x="632359" y="180128"/>
                    <a:pt x="638489" y="124668"/>
                    <a:pt x="625789" y="94505"/>
                  </a:cubicBezTo>
                  <a:cubicBezTo>
                    <a:pt x="613089" y="64343"/>
                    <a:pt x="582335" y="61777"/>
                    <a:pt x="559114" y="46880"/>
                  </a:cubicBezTo>
                  <a:cubicBezTo>
                    <a:pt x="535893" y="31983"/>
                    <a:pt x="520736" y="11534"/>
                    <a:pt x="486463" y="512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" name="ttsMP3.com_VoiceText_2024-11-17_22-50-16">
            <a:hlinkClick r:id="" action="ppaction://media"/>
            <a:extLst>
              <a:ext uri="{FF2B5EF4-FFF2-40B4-BE49-F238E27FC236}">
                <a16:creationId xmlns:a16="http://schemas.microsoft.com/office/drawing/2014/main" id="{6E7DEE5F-569D-D630-4A4D-FD38C0548E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69583" y="3543712"/>
            <a:ext cx="609600" cy="609600"/>
          </a:xfrm>
          <a:prstGeom prst="rect">
            <a:avLst/>
          </a:prstGeom>
        </p:spPr>
      </p:pic>
      <p:pic>
        <p:nvPicPr>
          <p:cNvPr id="14" name="mouthalex">
            <a:hlinkClick r:id="" action="ppaction://media"/>
            <a:extLst>
              <a:ext uri="{FF2B5EF4-FFF2-40B4-BE49-F238E27FC236}">
                <a16:creationId xmlns:a16="http://schemas.microsoft.com/office/drawing/2014/main" id="{D0074267-D5AB-BDC0-0863-BF67ECB8DE6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2306.3"/>
                </p14:media>
              </p:ext>
            </p:extLst>
          </p:nvPr>
        </p:nvPicPr>
        <p:blipFill>
          <a:blip r:embed="rId7"/>
          <a:srcRect l="48115" t="20000" r="42730" b="69333"/>
          <a:stretch>
            <a:fillRect/>
          </a:stretch>
        </p:blipFill>
        <p:spPr>
          <a:xfrm>
            <a:off x="3116987" y="4037419"/>
            <a:ext cx="314287" cy="193407"/>
          </a:xfrm>
          <a:prstGeom prst="roundRect">
            <a:avLst>
              <a:gd name="adj" fmla="val 50000"/>
            </a:avLst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8E3BE69-E3AF-7825-DA97-03B856A18746}"/>
              </a:ext>
            </a:extLst>
          </p:cNvPr>
          <p:cNvGrpSpPr/>
          <p:nvPr/>
        </p:nvGrpSpPr>
        <p:grpSpPr>
          <a:xfrm>
            <a:off x="7012525" y="3084401"/>
            <a:ext cx="1780841" cy="3108962"/>
            <a:chOff x="6674901" y="3423580"/>
            <a:chExt cx="1561127" cy="2860219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DD24844-8B56-90B4-92F5-D28240383013}"/>
                </a:ext>
              </a:extLst>
            </p:cNvPr>
            <p:cNvGrpSpPr/>
            <p:nvPr/>
          </p:nvGrpSpPr>
          <p:grpSpPr>
            <a:xfrm>
              <a:off x="6674901" y="3423580"/>
              <a:ext cx="1561127" cy="2860219"/>
              <a:chOff x="6674901" y="3423580"/>
              <a:chExt cx="1561127" cy="2860219"/>
            </a:xfrm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9C585689-F038-EA58-0DC6-84F187047ABE}"/>
                  </a:ext>
                </a:extLst>
              </p:cNvPr>
              <p:cNvSpPr/>
              <p:nvPr/>
            </p:nvSpPr>
            <p:spPr>
              <a:xfrm>
                <a:off x="6674901" y="3423580"/>
                <a:ext cx="1561127" cy="1042207"/>
              </a:xfrm>
              <a:custGeom>
                <a:avLst/>
                <a:gdLst>
                  <a:gd name="connsiteX0" fmla="*/ 676546 w 1352630"/>
                  <a:gd name="connsiteY0" fmla="*/ 0 h 786406"/>
                  <a:gd name="connsiteX1" fmla="*/ 1339537 w 1352630"/>
                  <a:gd name="connsiteY1" fmla="*/ 629701 h 786406"/>
                  <a:gd name="connsiteX2" fmla="*/ 1352630 w 1352630"/>
                  <a:gd name="connsiteY2" fmla="*/ 781060 h 786406"/>
                  <a:gd name="connsiteX3" fmla="*/ 1346669 w 1352630"/>
                  <a:gd name="connsiteY3" fmla="*/ 778591 h 786406"/>
                  <a:gd name="connsiteX4" fmla="*/ 18865 w 1352630"/>
                  <a:gd name="connsiteY4" fmla="*/ 778591 h 786406"/>
                  <a:gd name="connsiteX5" fmla="*/ 0 w 1352630"/>
                  <a:gd name="connsiteY5" fmla="*/ 786406 h 786406"/>
                  <a:gd name="connsiteX6" fmla="*/ 13555 w 1352630"/>
                  <a:gd name="connsiteY6" fmla="*/ 629701 h 786406"/>
                  <a:gd name="connsiteX7" fmla="*/ 676546 w 1352630"/>
                  <a:gd name="connsiteY7" fmla="*/ 0 h 78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630" h="786406">
                    <a:moveTo>
                      <a:pt x="676546" y="0"/>
                    </a:moveTo>
                    <a:cubicBezTo>
                      <a:pt x="1003580" y="0"/>
                      <a:pt x="1276434" y="270331"/>
                      <a:pt x="1339537" y="629701"/>
                    </a:cubicBezTo>
                    <a:lnTo>
                      <a:pt x="1352630" y="781060"/>
                    </a:lnTo>
                    <a:lnTo>
                      <a:pt x="1346669" y="778591"/>
                    </a:lnTo>
                    <a:lnTo>
                      <a:pt x="18865" y="778591"/>
                    </a:lnTo>
                    <a:lnTo>
                      <a:pt x="0" y="786406"/>
                    </a:lnTo>
                    <a:lnTo>
                      <a:pt x="13555" y="629701"/>
                    </a:lnTo>
                    <a:cubicBezTo>
                      <a:pt x="76659" y="270331"/>
                      <a:pt x="349512" y="0"/>
                      <a:pt x="67654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DF2CD265-705B-18C2-7310-E0C75B1181A7}"/>
                  </a:ext>
                </a:extLst>
              </p:cNvPr>
              <p:cNvGrpSpPr/>
              <p:nvPr/>
            </p:nvGrpSpPr>
            <p:grpSpPr>
              <a:xfrm>
                <a:off x="6806062" y="3437360"/>
                <a:ext cx="1226120" cy="2846439"/>
                <a:chOff x="5634395" y="966332"/>
                <a:chExt cx="2005104" cy="4654853"/>
              </a:xfrm>
            </p:grpSpPr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2E324FAB-F0DB-897A-BC82-E28F5A3B188B}"/>
                    </a:ext>
                  </a:extLst>
                </p:cNvPr>
                <p:cNvSpPr/>
                <p:nvPr/>
              </p:nvSpPr>
              <p:spPr>
                <a:xfrm>
                  <a:off x="6071110" y="4596240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EA20C28E-0BFD-836E-E0EC-4B68DC764357}"/>
                    </a:ext>
                  </a:extLst>
                </p:cNvPr>
                <p:cNvSpPr/>
                <p:nvPr/>
              </p:nvSpPr>
              <p:spPr>
                <a:xfrm>
                  <a:off x="6921616" y="4627704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1C3107D6-3501-9C79-FAC7-34D1165F586C}"/>
                    </a:ext>
                  </a:extLst>
                </p:cNvPr>
                <p:cNvSpPr/>
                <p:nvPr/>
              </p:nvSpPr>
              <p:spPr>
                <a:xfrm>
                  <a:off x="5777642" y="3057300"/>
                  <a:ext cx="1644819" cy="1589649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2C6A0F98-0874-EFF1-8202-1A42D0E4B9C2}"/>
                    </a:ext>
                  </a:extLst>
                </p:cNvPr>
                <p:cNvSpPr/>
                <p:nvPr/>
              </p:nvSpPr>
              <p:spPr>
                <a:xfrm>
                  <a:off x="6579989" y="2852332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Rectangle: Top Corners Rounded 82">
                  <a:extLst>
                    <a:ext uri="{FF2B5EF4-FFF2-40B4-BE49-F238E27FC236}">
                      <a16:creationId xmlns:a16="http://schemas.microsoft.com/office/drawing/2014/main" id="{680BE512-381B-54BD-3BBE-0C2BD961D9CB}"/>
                    </a:ext>
                  </a:extLst>
                </p:cNvPr>
                <p:cNvSpPr/>
                <p:nvPr/>
              </p:nvSpPr>
              <p:spPr>
                <a:xfrm rot="21028649">
                  <a:off x="5740443" y="5405010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Rectangle: Top Corners Rounded 83">
                  <a:extLst>
                    <a:ext uri="{FF2B5EF4-FFF2-40B4-BE49-F238E27FC236}">
                      <a16:creationId xmlns:a16="http://schemas.microsoft.com/office/drawing/2014/main" id="{B738EBDF-E0F0-6D03-6DB4-CDAF974A1C22}"/>
                    </a:ext>
                  </a:extLst>
                </p:cNvPr>
                <p:cNvSpPr/>
                <p:nvPr/>
              </p:nvSpPr>
              <p:spPr>
                <a:xfrm rot="20991914">
                  <a:off x="6595998" y="5435692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8130E882-DF6E-751B-EE67-F9293B2C3FC3}"/>
                    </a:ext>
                  </a:extLst>
                </p:cNvPr>
                <p:cNvGrpSpPr/>
                <p:nvPr/>
              </p:nvGrpSpPr>
              <p:grpSpPr>
                <a:xfrm>
                  <a:off x="5634395" y="3110233"/>
                  <a:ext cx="446555" cy="1319316"/>
                  <a:chOff x="5634395" y="3110233"/>
                  <a:chExt cx="446555" cy="1319316"/>
                </a:xfrm>
              </p:grpSpPr>
              <p:grpSp>
                <p:nvGrpSpPr>
                  <p:cNvPr id="86" name="Group 85">
                    <a:extLst>
                      <a:ext uri="{FF2B5EF4-FFF2-40B4-BE49-F238E27FC236}">
                        <a16:creationId xmlns:a16="http://schemas.microsoft.com/office/drawing/2014/main" id="{805E0868-B8A6-CD25-2308-A1ACA00C32C4}"/>
                      </a:ext>
                    </a:extLst>
                  </p:cNvPr>
                  <p:cNvGrpSpPr/>
                  <p:nvPr/>
                </p:nvGrpSpPr>
                <p:grpSpPr>
                  <a:xfrm rot="194516" flipH="1">
                    <a:off x="5729465" y="3110233"/>
                    <a:ext cx="351485" cy="1087896"/>
                    <a:chOff x="972317" y="2903685"/>
                    <a:chExt cx="351485" cy="1087896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88" name="Rectangle: Rounded Corners 87">
                      <a:extLst>
                        <a:ext uri="{FF2B5EF4-FFF2-40B4-BE49-F238E27FC236}">
                          <a16:creationId xmlns:a16="http://schemas.microsoft.com/office/drawing/2014/main" id="{B72E314A-1A38-FC7C-5E41-0075174AFB18}"/>
                        </a:ext>
                      </a:extLst>
                    </p:cNvPr>
                    <p:cNvSpPr/>
                    <p:nvPr/>
                  </p:nvSpPr>
                  <p:spPr>
                    <a:xfrm rot="20570225">
                      <a:off x="972317" y="2903685"/>
                      <a:ext cx="307240" cy="547316"/>
                    </a:xfrm>
                    <a:prstGeom prst="round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9" name="Rectangle: Rounded Corners 88">
                      <a:extLst>
                        <a:ext uri="{FF2B5EF4-FFF2-40B4-BE49-F238E27FC236}">
                          <a16:creationId xmlns:a16="http://schemas.microsoft.com/office/drawing/2014/main" id="{94079EAC-84C1-C89E-938D-C7F2CB28ED6B}"/>
                        </a:ext>
                      </a:extLst>
                    </p:cNvPr>
                    <p:cNvSpPr/>
                    <p:nvPr/>
                  </p:nvSpPr>
                  <p:spPr>
                    <a:xfrm rot="39616">
                      <a:off x="1137396" y="3309555"/>
                      <a:ext cx="186406" cy="682026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3F22CEE5-FB5A-F28D-F2CE-27312CF821D5}"/>
                      </a:ext>
                    </a:extLst>
                  </p:cNvPr>
                  <p:cNvSpPr/>
                  <p:nvPr/>
                </p:nvSpPr>
                <p:spPr>
                  <a:xfrm rot="1381924" flipH="1">
                    <a:off x="5634395" y="3990669"/>
                    <a:ext cx="308172" cy="438880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06BFECAD-2F41-5262-0784-915658DB915E}"/>
                    </a:ext>
                  </a:extLst>
                </p:cNvPr>
                <p:cNvGrpSpPr/>
                <p:nvPr/>
              </p:nvGrpSpPr>
              <p:grpSpPr>
                <a:xfrm rot="21045049">
                  <a:off x="6957417" y="3168503"/>
                  <a:ext cx="607003" cy="1324619"/>
                  <a:chOff x="7011369" y="3210686"/>
                  <a:chExt cx="564711" cy="1385554"/>
                </a:xfrm>
              </p:grpSpPr>
              <p:sp>
                <p:nvSpPr>
                  <p:cNvPr id="91" name="Rectangle: Rounded Corners 90">
                    <a:extLst>
                      <a:ext uri="{FF2B5EF4-FFF2-40B4-BE49-F238E27FC236}">
                        <a16:creationId xmlns:a16="http://schemas.microsoft.com/office/drawing/2014/main" id="{76466ACF-FFA4-AC05-4611-F20E37DFA965}"/>
                      </a:ext>
                    </a:extLst>
                  </p:cNvPr>
                  <p:cNvSpPr/>
                  <p:nvPr/>
                </p:nvSpPr>
                <p:spPr>
                  <a:xfrm rot="20699288">
                    <a:off x="7268841" y="3210686"/>
                    <a:ext cx="307239" cy="547316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2" name="Rectangle: Rounded Corners 91">
                    <a:extLst>
                      <a:ext uri="{FF2B5EF4-FFF2-40B4-BE49-F238E27FC236}">
                        <a16:creationId xmlns:a16="http://schemas.microsoft.com/office/drawing/2014/main" id="{05B67713-767E-4F22-1C56-AECE2A01BA3E}"/>
                      </a:ext>
                    </a:extLst>
                  </p:cNvPr>
                  <p:cNvSpPr/>
                  <p:nvPr/>
                </p:nvSpPr>
                <p:spPr>
                  <a:xfrm rot="1555079">
                    <a:off x="7256003" y="3597627"/>
                    <a:ext cx="186406" cy="807210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B8D60BF4-3262-241D-CE7D-774E7783F632}"/>
                      </a:ext>
                    </a:extLst>
                  </p:cNvPr>
                  <p:cNvSpPr/>
                  <p:nvPr/>
                </p:nvSpPr>
                <p:spPr>
                  <a:xfrm rot="554951">
                    <a:off x="7011369" y="4184334"/>
                    <a:ext cx="295978" cy="411906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05DFE16D-2A95-35C7-2EAE-10E19735FB96}"/>
                    </a:ext>
                  </a:extLst>
                </p:cNvPr>
                <p:cNvSpPr/>
                <p:nvPr/>
              </p:nvSpPr>
              <p:spPr>
                <a:xfrm>
                  <a:off x="5740442" y="966332"/>
                  <a:ext cx="1899057" cy="1960317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A34F9C9B-6A19-65ED-D590-A833360B8A67}"/>
                    </a:ext>
                  </a:extLst>
                </p:cNvPr>
                <p:cNvSpPr/>
                <p:nvPr/>
              </p:nvSpPr>
              <p:spPr>
                <a:xfrm>
                  <a:off x="6280292" y="1719333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F4EBA204-F682-FCAB-3E87-CA4E9E14A725}"/>
                    </a:ext>
                  </a:extLst>
                </p:cNvPr>
                <p:cNvSpPr/>
                <p:nvPr/>
              </p:nvSpPr>
              <p:spPr>
                <a:xfrm>
                  <a:off x="6856952" y="1737584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30F2281C-7347-258A-B95E-84C7CFB36F6A}"/>
                    </a:ext>
                  </a:extLst>
                </p:cNvPr>
                <p:cNvSpPr/>
                <p:nvPr/>
              </p:nvSpPr>
              <p:spPr>
                <a:xfrm>
                  <a:off x="6325982" y="1816512"/>
                  <a:ext cx="151789" cy="16613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FE66610-F649-927F-260D-06073A44E0FE}"/>
                    </a:ext>
                  </a:extLst>
                </p:cNvPr>
                <p:cNvSpPr/>
                <p:nvPr/>
              </p:nvSpPr>
              <p:spPr>
                <a:xfrm>
                  <a:off x="6450223" y="2501740"/>
                  <a:ext cx="406729" cy="66639"/>
                </a:xfrm>
                <a:custGeom>
                  <a:avLst/>
                  <a:gdLst>
                    <a:gd name="connsiteX0" fmla="*/ 0 w 130969"/>
                    <a:gd name="connsiteY0" fmla="*/ 0 h 21458"/>
                    <a:gd name="connsiteX1" fmla="*/ 76200 w 130969"/>
                    <a:gd name="connsiteY1" fmla="*/ 21432 h 21458"/>
                    <a:gd name="connsiteX2" fmla="*/ 130969 w 130969"/>
                    <a:gd name="connsiteY2" fmla="*/ 4763 h 21458"/>
                    <a:gd name="connsiteX3" fmla="*/ 130969 w 130969"/>
                    <a:gd name="connsiteY3" fmla="*/ 4763 h 21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0969" h="21458">
                      <a:moveTo>
                        <a:pt x="0" y="0"/>
                      </a:moveTo>
                      <a:cubicBezTo>
                        <a:pt x="27186" y="10319"/>
                        <a:pt x="54372" y="20638"/>
                        <a:pt x="76200" y="21432"/>
                      </a:cubicBezTo>
                      <a:cubicBezTo>
                        <a:pt x="98028" y="22226"/>
                        <a:pt x="130969" y="4763"/>
                        <a:pt x="130969" y="4763"/>
                      </a:cubicBezTo>
                      <a:lnTo>
                        <a:pt x="130969" y="4763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AFF7487D-C202-68C8-815F-235DF575C2D0}"/>
                    </a:ext>
                  </a:extLst>
                </p:cNvPr>
                <p:cNvSpPr/>
                <p:nvPr/>
              </p:nvSpPr>
              <p:spPr>
                <a:xfrm>
                  <a:off x="6903060" y="1825267"/>
                  <a:ext cx="151789" cy="16613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0CD308B-A4C9-8A3B-5ADF-F90AA9081262}"/>
                </a:ext>
              </a:extLst>
            </p:cNvPr>
            <p:cNvSpPr/>
            <p:nvPr/>
          </p:nvSpPr>
          <p:spPr>
            <a:xfrm>
              <a:off x="6883481" y="3424835"/>
              <a:ext cx="1138525" cy="469541"/>
            </a:xfrm>
            <a:custGeom>
              <a:avLst/>
              <a:gdLst>
                <a:gd name="connsiteX0" fmla="*/ 493054 w 983232"/>
                <a:gd name="connsiteY0" fmla="*/ 0 h 427405"/>
                <a:gd name="connsiteX1" fmla="*/ 958950 w 983232"/>
                <a:gd name="connsiteY1" fmla="*/ 318778 h 427405"/>
                <a:gd name="connsiteX2" fmla="*/ 983232 w 983232"/>
                <a:gd name="connsiteY2" fmla="*/ 399526 h 427405"/>
                <a:gd name="connsiteX3" fmla="*/ 971952 w 983232"/>
                <a:gd name="connsiteY3" fmla="*/ 405978 h 427405"/>
                <a:gd name="connsiteX4" fmla="*/ 909856 w 983232"/>
                <a:gd name="connsiteY4" fmla="*/ 416614 h 427405"/>
                <a:gd name="connsiteX5" fmla="*/ 750326 w 983232"/>
                <a:gd name="connsiteY5" fmla="*/ 281273 h 427405"/>
                <a:gd name="connsiteX6" fmla="*/ 762083 w 983232"/>
                <a:gd name="connsiteY6" fmla="*/ 231868 h 427405"/>
                <a:gd name="connsiteX7" fmla="*/ 710435 w 983232"/>
                <a:gd name="connsiteY7" fmla="*/ 223198 h 427405"/>
                <a:gd name="connsiteX8" fmla="*/ 650915 w 983232"/>
                <a:gd name="connsiteY8" fmla="*/ 182448 h 427405"/>
                <a:gd name="connsiteX9" fmla="*/ 646188 w 983232"/>
                <a:gd name="connsiteY9" fmla="*/ 169580 h 427405"/>
                <a:gd name="connsiteX10" fmla="*/ 602012 w 983232"/>
                <a:gd name="connsiteY10" fmla="*/ 176996 h 427405"/>
                <a:gd name="connsiteX11" fmla="*/ 506353 w 983232"/>
                <a:gd name="connsiteY11" fmla="*/ 144053 h 427405"/>
                <a:gd name="connsiteX12" fmla="*/ 501015 w 983232"/>
                <a:gd name="connsiteY12" fmla="*/ 137470 h 427405"/>
                <a:gd name="connsiteX13" fmla="*/ 495003 w 983232"/>
                <a:gd name="connsiteY13" fmla="*/ 144885 h 427405"/>
                <a:gd name="connsiteX14" fmla="*/ 399344 w 983232"/>
                <a:gd name="connsiteY14" fmla="*/ 177828 h 427405"/>
                <a:gd name="connsiteX15" fmla="*/ 355361 w 983232"/>
                <a:gd name="connsiteY15" fmla="*/ 170444 h 427405"/>
                <a:gd name="connsiteX16" fmla="*/ 339322 w 983232"/>
                <a:gd name="connsiteY16" fmla="*/ 214100 h 427405"/>
                <a:gd name="connsiteX17" fmla="*/ 279801 w 983232"/>
                <a:gd name="connsiteY17" fmla="*/ 254849 h 427405"/>
                <a:gd name="connsiteX18" fmla="*/ 232448 w 983232"/>
                <a:gd name="connsiteY18" fmla="*/ 262798 h 427405"/>
                <a:gd name="connsiteX19" fmla="*/ 242674 w 983232"/>
                <a:gd name="connsiteY19" fmla="*/ 301828 h 427405"/>
                <a:gd name="connsiteX20" fmla="*/ 79698 w 983232"/>
                <a:gd name="connsiteY20" fmla="*/ 427405 h 427405"/>
                <a:gd name="connsiteX21" fmla="*/ 16260 w 983232"/>
                <a:gd name="connsiteY21" fmla="*/ 417537 h 427405"/>
                <a:gd name="connsiteX22" fmla="*/ 0 w 983232"/>
                <a:gd name="connsiteY22" fmla="*/ 409090 h 427405"/>
                <a:gd name="connsiteX23" fmla="*/ 27158 w 983232"/>
                <a:gd name="connsiteY23" fmla="*/ 318778 h 427405"/>
                <a:gd name="connsiteX24" fmla="*/ 493054 w 983232"/>
                <a:gd name="connsiteY24" fmla="*/ 0 h 42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83232" h="427405">
                  <a:moveTo>
                    <a:pt x="493054" y="0"/>
                  </a:moveTo>
                  <a:cubicBezTo>
                    <a:pt x="702493" y="0"/>
                    <a:pt x="882191" y="131446"/>
                    <a:pt x="958950" y="318778"/>
                  </a:cubicBezTo>
                  <a:lnTo>
                    <a:pt x="983232" y="399526"/>
                  </a:lnTo>
                  <a:lnTo>
                    <a:pt x="971952" y="405978"/>
                  </a:lnTo>
                  <a:cubicBezTo>
                    <a:pt x="952867" y="412827"/>
                    <a:pt x="931883" y="416614"/>
                    <a:pt x="909856" y="416614"/>
                  </a:cubicBezTo>
                  <a:cubicBezTo>
                    <a:pt x="821750" y="416614"/>
                    <a:pt x="750326" y="356019"/>
                    <a:pt x="750326" y="281273"/>
                  </a:cubicBezTo>
                  <a:lnTo>
                    <a:pt x="762083" y="231868"/>
                  </a:lnTo>
                  <a:lnTo>
                    <a:pt x="710435" y="223198"/>
                  </a:lnTo>
                  <a:cubicBezTo>
                    <a:pt x="686157" y="214660"/>
                    <a:pt x="665501" y="200399"/>
                    <a:pt x="650915" y="182448"/>
                  </a:cubicBezTo>
                  <a:lnTo>
                    <a:pt x="646188" y="169580"/>
                  </a:lnTo>
                  <a:lnTo>
                    <a:pt x="602012" y="176996"/>
                  </a:lnTo>
                  <a:cubicBezTo>
                    <a:pt x="564655" y="176996"/>
                    <a:pt x="530834" y="164407"/>
                    <a:pt x="506353" y="144053"/>
                  </a:cubicBezTo>
                  <a:lnTo>
                    <a:pt x="501015" y="137470"/>
                  </a:lnTo>
                  <a:lnTo>
                    <a:pt x="495003" y="144885"/>
                  </a:lnTo>
                  <a:cubicBezTo>
                    <a:pt x="470522" y="165238"/>
                    <a:pt x="436701" y="177828"/>
                    <a:pt x="399344" y="177828"/>
                  </a:cubicBezTo>
                  <a:lnTo>
                    <a:pt x="355361" y="170444"/>
                  </a:lnTo>
                  <a:lnTo>
                    <a:pt x="339322" y="214100"/>
                  </a:lnTo>
                  <a:cubicBezTo>
                    <a:pt x="324735" y="232050"/>
                    <a:pt x="304078" y="246312"/>
                    <a:pt x="279801" y="254849"/>
                  </a:cubicBezTo>
                  <a:lnTo>
                    <a:pt x="232448" y="262798"/>
                  </a:lnTo>
                  <a:lnTo>
                    <a:pt x="242674" y="301828"/>
                  </a:lnTo>
                  <a:cubicBezTo>
                    <a:pt x="242674" y="371183"/>
                    <a:pt x="169707" y="427405"/>
                    <a:pt x="79698" y="427405"/>
                  </a:cubicBezTo>
                  <a:cubicBezTo>
                    <a:pt x="57196" y="427405"/>
                    <a:pt x="35759" y="423891"/>
                    <a:pt x="16260" y="417537"/>
                  </a:cubicBezTo>
                  <a:lnTo>
                    <a:pt x="0" y="409090"/>
                  </a:lnTo>
                  <a:lnTo>
                    <a:pt x="27158" y="318778"/>
                  </a:lnTo>
                  <a:cubicBezTo>
                    <a:pt x="103917" y="131446"/>
                    <a:pt x="283615" y="0"/>
                    <a:pt x="49305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443EAF1-E50A-2D0C-B544-67995A544F9F}"/>
                </a:ext>
              </a:extLst>
            </p:cNvPr>
            <p:cNvSpPr/>
            <p:nvPr/>
          </p:nvSpPr>
          <p:spPr>
            <a:xfrm>
              <a:off x="6801619" y="388185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5BC502A-19C2-7396-B97C-57510DCFDDAB}"/>
                </a:ext>
              </a:extLst>
            </p:cNvPr>
            <p:cNvSpPr/>
            <p:nvPr/>
          </p:nvSpPr>
          <p:spPr>
            <a:xfrm>
              <a:off x="7889974" y="384398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BF25323-6B58-ED14-DB63-98D13FBA662A}"/>
                </a:ext>
              </a:extLst>
            </p:cNvPr>
            <p:cNvSpPr/>
            <p:nvPr/>
          </p:nvSpPr>
          <p:spPr>
            <a:xfrm rot="346069" flipH="1">
              <a:off x="7397224" y="4177032"/>
              <a:ext cx="103721" cy="86569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488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0D3A5-242B-4D9F-D886-56339204F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5E0107-43B9-4CBB-406C-1A82B1CBE19E}"/>
              </a:ext>
            </a:extLst>
          </p:cNvPr>
          <p:cNvGrpSpPr/>
          <p:nvPr/>
        </p:nvGrpSpPr>
        <p:grpSpPr>
          <a:xfrm>
            <a:off x="2385737" y="2639069"/>
            <a:ext cx="1982613" cy="3721075"/>
            <a:chOff x="4175191" y="3315093"/>
            <a:chExt cx="1676037" cy="3346130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0C30F9D-2A20-7740-EB8D-284AB93EB237}"/>
                </a:ext>
              </a:extLst>
            </p:cNvPr>
            <p:cNvGrpSpPr/>
            <p:nvPr/>
          </p:nvGrpSpPr>
          <p:grpSpPr>
            <a:xfrm>
              <a:off x="4175191" y="3315093"/>
              <a:ext cx="1676037" cy="3346130"/>
              <a:chOff x="4175191" y="3315093"/>
              <a:chExt cx="1676037" cy="3346130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DF7F317-FEA1-1C76-ACE3-5EDDE3E9C6A1}"/>
                  </a:ext>
                </a:extLst>
              </p:cNvPr>
              <p:cNvGrpSpPr/>
              <p:nvPr/>
            </p:nvGrpSpPr>
            <p:grpSpPr>
              <a:xfrm>
                <a:off x="4175191" y="3315093"/>
                <a:ext cx="1535935" cy="3346130"/>
                <a:chOff x="4249028" y="1982325"/>
                <a:chExt cx="2139054" cy="4660065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47CFCF8-1AE9-18B3-CE22-DF49D487C3E5}"/>
                    </a:ext>
                  </a:extLst>
                </p:cNvPr>
                <p:cNvSpPr/>
                <p:nvPr/>
              </p:nvSpPr>
              <p:spPr>
                <a:xfrm>
                  <a:off x="4787164" y="5634539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" name="Rectangle: Rounded Corners 2">
                  <a:extLst>
                    <a:ext uri="{FF2B5EF4-FFF2-40B4-BE49-F238E27FC236}">
                      <a16:creationId xmlns:a16="http://schemas.microsoft.com/office/drawing/2014/main" id="{EB79EBAD-65AF-70B1-7F69-09ED4B6D2E0D}"/>
                    </a:ext>
                  </a:extLst>
                </p:cNvPr>
                <p:cNvSpPr/>
                <p:nvPr/>
              </p:nvSpPr>
              <p:spPr>
                <a:xfrm>
                  <a:off x="5637670" y="5666003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0A11D5B-3261-41CB-C4BF-239543043E9A}"/>
                    </a:ext>
                  </a:extLst>
                </p:cNvPr>
                <p:cNvGrpSpPr/>
                <p:nvPr/>
              </p:nvGrpSpPr>
              <p:grpSpPr>
                <a:xfrm>
                  <a:off x="4249028" y="1982325"/>
                  <a:ext cx="2137690" cy="1985965"/>
                  <a:chOff x="2433554" y="1553551"/>
                  <a:chExt cx="1329516" cy="1235151"/>
                </a:xfrm>
              </p:grpSpPr>
              <p:sp>
                <p:nvSpPr>
                  <p:cNvPr id="6" name="Oval 5">
                    <a:extLst>
                      <a:ext uri="{FF2B5EF4-FFF2-40B4-BE49-F238E27FC236}">
                        <a16:creationId xmlns:a16="http://schemas.microsoft.com/office/drawing/2014/main" id="{5AA4B142-3F35-B013-61FB-02B9C7025F38}"/>
                      </a:ext>
                    </a:extLst>
                  </p:cNvPr>
                  <p:cNvSpPr/>
                  <p:nvPr/>
                </p:nvSpPr>
                <p:spPr>
                  <a:xfrm>
                    <a:off x="2433554" y="1978171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CEE56B64-48B0-07D2-4D85-D2E9B187711C}"/>
                      </a:ext>
                    </a:extLst>
                  </p:cNvPr>
                  <p:cNvSpPr/>
                  <p:nvPr/>
                </p:nvSpPr>
                <p:spPr>
                  <a:xfrm>
                    <a:off x="3482036" y="1965110"/>
                    <a:ext cx="281034" cy="26779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5290A81D-E927-B05F-64C2-35F72E7F9952}"/>
                      </a:ext>
                    </a:extLst>
                  </p:cNvPr>
                  <p:cNvSpPr/>
                  <p:nvPr/>
                </p:nvSpPr>
                <p:spPr>
                  <a:xfrm>
                    <a:off x="2507762" y="1569502"/>
                    <a:ext cx="1181100" cy="1219200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C70FDB39-080B-DCE9-FF9D-BEA078415029}"/>
                      </a:ext>
                    </a:extLst>
                  </p:cNvPr>
                  <p:cNvSpPr/>
                  <p:nvPr/>
                </p:nvSpPr>
                <p:spPr>
                  <a:xfrm>
                    <a:off x="2707977" y="1823483"/>
                    <a:ext cx="165237" cy="189843"/>
                  </a:xfrm>
                  <a:prstGeom prst="ellipse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7B49EF3D-FEA9-A42B-C72A-DC5026148C1A}"/>
                      </a:ext>
                    </a:extLst>
                  </p:cNvPr>
                  <p:cNvSpPr/>
                  <p:nvPr/>
                </p:nvSpPr>
                <p:spPr>
                  <a:xfrm>
                    <a:off x="2823952" y="1903168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BE491C3-7A47-8CE7-5E1E-0DB65EC1064D}"/>
                      </a:ext>
                    </a:extLst>
                  </p:cNvPr>
                  <p:cNvSpPr/>
                  <p:nvPr/>
                </p:nvSpPr>
                <p:spPr>
                  <a:xfrm>
                    <a:off x="3319610" y="2040448"/>
                    <a:ext cx="155664" cy="19891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9223A449-C79A-141D-5E34-E3C97FB7ACAB}"/>
                      </a:ext>
                    </a:extLst>
                  </p:cNvPr>
                  <p:cNvSpPr/>
                  <p:nvPr/>
                </p:nvSpPr>
                <p:spPr>
                  <a:xfrm>
                    <a:off x="3360944" y="2098182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D4589EBB-9C57-2F6B-F333-4C6EDBF5AFDE}"/>
                      </a:ext>
                    </a:extLst>
                  </p:cNvPr>
                  <p:cNvSpPr/>
                  <p:nvPr/>
                </p:nvSpPr>
                <p:spPr>
                  <a:xfrm>
                    <a:off x="3162495" y="1900962"/>
                    <a:ext cx="165238" cy="100548"/>
                  </a:xfrm>
                  <a:custGeom>
                    <a:avLst/>
                    <a:gdLst>
                      <a:gd name="connsiteX0" fmla="*/ 82619 w 165238"/>
                      <a:gd name="connsiteY0" fmla="*/ 0 h 100548"/>
                      <a:gd name="connsiteX1" fmla="*/ 165238 w 165238"/>
                      <a:gd name="connsiteY1" fmla="*/ 94922 h 100548"/>
                      <a:gd name="connsiteX2" fmla="*/ 164249 w 165238"/>
                      <a:gd name="connsiteY2" fmla="*/ 100548 h 100548"/>
                      <a:gd name="connsiteX3" fmla="*/ 989 w 165238"/>
                      <a:gd name="connsiteY3" fmla="*/ 100548 h 100548"/>
                      <a:gd name="connsiteX4" fmla="*/ 0 w 165238"/>
                      <a:gd name="connsiteY4" fmla="*/ 94922 h 100548"/>
                      <a:gd name="connsiteX5" fmla="*/ 82619 w 165238"/>
                      <a:gd name="connsiteY5" fmla="*/ 0 h 100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238" h="100548">
                        <a:moveTo>
                          <a:pt x="82619" y="0"/>
                        </a:moveTo>
                        <a:cubicBezTo>
                          <a:pt x="128248" y="0"/>
                          <a:pt x="165238" y="42498"/>
                          <a:pt x="165238" y="94922"/>
                        </a:cubicBezTo>
                        <a:lnTo>
                          <a:pt x="164249" y="100548"/>
                        </a:lnTo>
                        <a:lnTo>
                          <a:pt x="989" y="100548"/>
                        </a:lnTo>
                        <a:lnTo>
                          <a:pt x="0" y="94922"/>
                        </a:lnTo>
                        <a:cubicBezTo>
                          <a:pt x="0" y="42498"/>
                          <a:pt x="36990" y="0"/>
                          <a:pt x="82619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8AE9F7BD-18A6-BB91-EE75-AE873C52D4A1}"/>
                      </a:ext>
                    </a:extLst>
                  </p:cNvPr>
                  <p:cNvSpPr/>
                  <p:nvPr/>
                </p:nvSpPr>
                <p:spPr>
                  <a:xfrm>
                    <a:off x="2799528" y="2243491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71CB3F5-291B-1B72-8500-66FACCB5AF15}"/>
                      </a:ext>
                    </a:extLst>
                  </p:cNvPr>
                  <p:cNvSpPr/>
                  <p:nvPr/>
                </p:nvSpPr>
                <p:spPr>
                  <a:xfrm>
                    <a:off x="3127822" y="2240867"/>
                    <a:ext cx="163260" cy="89296"/>
                  </a:xfrm>
                  <a:custGeom>
                    <a:avLst/>
                    <a:gdLst>
                      <a:gd name="connsiteX0" fmla="*/ 0 w 163260"/>
                      <a:gd name="connsiteY0" fmla="*/ 0 h 89296"/>
                      <a:gd name="connsiteX1" fmla="*/ 163260 w 163260"/>
                      <a:gd name="connsiteY1" fmla="*/ 0 h 89296"/>
                      <a:gd name="connsiteX2" fmla="*/ 157756 w 163260"/>
                      <a:gd name="connsiteY2" fmla="*/ 31322 h 89296"/>
                      <a:gd name="connsiteX3" fmla="*/ 81630 w 163260"/>
                      <a:gd name="connsiteY3" fmla="*/ 89296 h 89296"/>
                      <a:gd name="connsiteX4" fmla="*/ 5504 w 163260"/>
                      <a:gd name="connsiteY4" fmla="*/ 31322 h 89296"/>
                      <a:gd name="connsiteX5" fmla="*/ 0 w 163260"/>
                      <a:gd name="connsiteY5" fmla="*/ 0 h 89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260" h="89296">
                        <a:moveTo>
                          <a:pt x="0" y="0"/>
                        </a:moveTo>
                        <a:lnTo>
                          <a:pt x="163260" y="0"/>
                        </a:lnTo>
                        <a:lnTo>
                          <a:pt x="157756" y="31322"/>
                        </a:lnTo>
                        <a:cubicBezTo>
                          <a:pt x="145214" y="65391"/>
                          <a:pt x="115852" y="89296"/>
                          <a:pt x="81630" y="89296"/>
                        </a:cubicBezTo>
                        <a:cubicBezTo>
                          <a:pt x="47408" y="89296"/>
                          <a:pt x="18046" y="65391"/>
                          <a:pt x="5504" y="3132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9BB551DF-0878-8A49-8988-603F22AC39E0}"/>
                      </a:ext>
                    </a:extLst>
                  </p:cNvPr>
                  <p:cNvSpPr/>
                  <p:nvPr/>
                </p:nvSpPr>
                <p:spPr>
                  <a:xfrm rot="20840762">
                    <a:off x="3173676" y="2356989"/>
                    <a:ext cx="142875" cy="61946"/>
                  </a:xfrm>
                  <a:custGeom>
                    <a:avLst/>
                    <a:gdLst>
                      <a:gd name="connsiteX0" fmla="*/ 0 w 142875"/>
                      <a:gd name="connsiteY0" fmla="*/ 0 h 61946"/>
                      <a:gd name="connsiteX1" fmla="*/ 71437 w 142875"/>
                      <a:gd name="connsiteY1" fmla="*/ 61912 h 61946"/>
                      <a:gd name="connsiteX2" fmla="*/ 142875 w 142875"/>
                      <a:gd name="connsiteY2" fmla="*/ 9525 h 61946"/>
                      <a:gd name="connsiteX3" fmla="*/ 142875 w 142875"/>
                      <a:gd name="connsiteY3" fmla="*/ 9525 h 61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2875" h="61946">
                        <a:moveTo>
                          <a:pt x="0" y="0"/>
                        </a:moveTo>
                        <a:cubicBezTo>
                          <a:pt x="23812" y="30162"/>
                          <a:pt x="47624" y="60324"/>
                          <a:pt x="71437" y="61912"/>
                        </a:cubicBezTo>
                        <a:cubicBezTo>
                          <a:pt x="95250" y="63500"/>
                          <a:pt x="142875" y="9525"/>
                          <a:pt x="142875" y="9525"/>
                        </a:cubicBezTo>
                        <a:lnTo>
                          <a:pt x="142875" y="9525"/>
                        </a:ln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641C2FF3-51B9-E174-0978-4041D1A56D24}"/>
                      </a:ext>
                    </a:extLst>
                  </p:cNvPr>
                  <p:cNvSpPr/>
                  <p:nvPr/>
                </p:nvSpPr>
                <p:spPr>
                  <a:xfrm>
                    <a:off x="2525052" y="1553551"/>
                    <a:ext cx="1163809" cy="393320"/>
                  </a:xfrm>
                  <a:custGeom>
                    <a:avLst/>
                    <a:gdLst>
                      <a:gd name="connsiteX0" fmla="*/ 452394 w 904788"/>
                      <a:gd name="connsiteY0" fmla="*/ 0 h 222102"/>
                      <a:gd name="connsiteX1" fmla="*/ 869976 w 904788"/>
                      <a:gd name="connsiteY1" fmla="*/ 178548 h 222102"/>
                      <a:gd name="connsiteX2" fmla="*/ 904788 w 904788"/>
                      <a:gd name="connsiteY2" fmla="*/ 222102 h 222102"/>
                      <a:gd name="connsiteX3" fmla="*/ 0 w 904788"/>
                      <a:gd name="connsiteY3" fmla="*/ 222102 h 222102"/>
                      <a:gd name="connsiteX4" fmla="*/ 34812 w 904788"/>
                      <a:gd name="connsiteY4" fmla="*/ 178548 h 222102"/>
                      <a:gd name="connsiteX5" fmla="*/ 452394 w 904788"/>
                      <a:gd name="connsiteY5" fmla="*/ 0 h 22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788" h="222102">
                        <a:moveTo>
                          <a:pt x="452394" y="0"/>
                        </a:moveTo>
                        <a:cubicBezTo>
                          <a:pt x="615470" y="0"/>
                          <a:pt x="763108" y="68232"/>
                          <a:pt x="869976" y="178548"/>
                        </a:cubicBezTo>
                        <a:lnTo>
                          <a:pt x="904788" y="222102"/>
                        </a:lnTo>
                        <a:lnTo>
                          <a:pt x="0" y="222102"/>
                        </a:lnTo>
                        <a:lnTo>
                          <a:pt x="34812" y="178548"/>
                        </a:lnTo>
                        <a:cubicBezTo>
                          <a:pt x="141681" y="68232"/>
                          <a:pt x="289318" y="0"/>
                          <a:pt x="452394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29AFF874-0968-8D0A-80B0-0FEF0D967828}"/>
                      </a:ext>
                    </a:extLst>
                  </p:cNvPr>
                  <p:cNvSpPr/>
                  <p:nvPr/>
                </p:nvSpPr>
                <p:spPr>
                  <a:xfrm>
                    <a:off x="2944461" y="2056504"/>
                    <a:ext cx="165237" cy="189843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068249F6-1A4C-C6F0-3924-8378D627DCBB}"/>
                      </a:ext>
                    </a:extLst>
                  </p:cNvPr>
                  <p:cNvSpPr/>
                  <p:nvPr/>
                </p:nvSpPr>
                <p:spPr>
                  <a:xfrm>
                    <a:off x="2987840" y="2111189"/>
                    <a:ext cx="94404" cy="10332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2DD5FBD6-E7CB-59BE-7E4F-B1F76EEBDB01}"/>
                    </a:ext>
                  </a:extLst>
                </p:cNvPr>
                <p:cNvSpPr/>
                <p:nvPr/>
              </p:nvSpPr>
              <p:spPr>
                <a:xfrm>
                  <a:off x="4493696" y="4095599"/>
                  <a:ext cx="1644819" cy="1589649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571B2C06-AD84-DDE4-5FA4-731FCC008D21}"/>
                    </a:ext>
                  </a:extLst>
                </p:cNvPr>
                <p:cNvSpPr/>
                <p:nvPr/>
              </p:nvSpPr>
              <p:spPr>
                <a:xfrm rot="19243910">
                  <a:off x="5984895" y="4248984"/>
                  <a:ext cx="307240" cy="547316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211F668D-398E-A6BD-2319-AE236C8A6828}"/>
                    </a:ext>
                  </a:extLst>
                </p:cNvPr>
                <p:cNvSpPr/>
                <p:nvPr/>
              </p:nvSpPr>
              <p:spPr>
                <a:xfrm>
                  <a:off x="5296043" y="3890631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Rectangle: Top Corners Rounded 61">
                  <a:extLst>
                    <a:ext uri="{FF2B5EF4-FFF2-40B4-BE49-F238E27FC236}">
                      <a16:creationId xmlns:a16="http://schemas.microsoft.com/office/drawing/2014/main" id="{B6AE4BE5-F1BD-62D4-55A0-898C4764272F}"/>
                    </a:ext>
                  </a:extLst>
                </p:cNvPr>
                <p:cNvSpPr/>
                <p:nvPr/>
              </p:nvSpPr>
              <p:spPr>
                <a:xfrm>
                  <a:off x="4690266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Rectangle: Top Corners Rounded 62">
                  <a:extLst>
                    <a:ext uri="{FF2B5EF4-FFF2-40B4-BE49-F238E27FC236}">
                      <a16:creationId xmlns:a16="http://schemas.microsoft.com/office/drawing/2014/main" id="{6F298F6A-37CE-A4D7-52FB-50BF8234760E}"/>
                    </a:ext>
                  </a:extLst>
                </p:cNvPr>
                <p:cNvSpPr/>
                <p:nvPr/>
              </p:nvSpPr>
              <p:spPr>
                <a:xfrm>
                  <a:off x="5587013" y="6456896"/>
                  <a:ext cx="518715" cy="185494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059F892F-C344-E59E-1ECA-13EE9339308F}"/>
                    </a:ext>
                  </a:extLst>
                </p:cNvPr>
                <p:cNvSpPr/>
                <p:nvPr/>
              </p:nvSpPr>
              <p:spPr>
                <a:xfrm>
                  <a:off x="4492312" y="4081690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9266FC30-995C-5693-2421-AC8CDDA6EE54}"/>
                    </a:ext>
                  </a:extLst>
                </p:cNvPr>
                <p:cNvGrpSpPr/>
                <p:nvPr/>
              </p:nvGrpSpPr>
              <p:grpSpPr>
                <a:xfrm rot="21192860" flipH="1">
                  <a:off x="4253241" y="4250290"/>
                  <a:ext cx="1189202" cy="704910"/>
                  <a:chOff x="334358" y="3035895"/>
                  <a:chExt cx="1189202" cy="704910"/>
                </a:xfrm>
              </p:grpSpPr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F9199C6F-6484-3DE8-CB58-2B85B0335398}"/>
                      </a:ext>
                    </a:extLst>
                  </p:cNvPr>
                  <p:cNvSpPr/>
                  <p:nvPr/>
                </p:nvSpPr>
                <p:spPr>
                  <a:xfrm rot="19243910">
                    <a:off x="1115900" y="3035895"/>
                    <a:ext cx="307240" cy="547316"/>
                  </a:xfrm>
                  <a:prstGeom prst="round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C4114D00-470A-1264-B997-2D3F711E2899}"/>
                      </a:ext>
                    </a:extLst>
                  </p:cNvPr>
                  <p:cNvSpPr/>
                  <p:nvPr/>
                </p:nvSpPr>
                <p:spPr>
                  <a:xfrm rot="4489060">
                    <a:off x="835756" y="3053001"/>
                    <a:ext cx="186406" cy="1189202"/>
                  </a:xfrm>
                  <a:prstGeom prst="round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400E926-043D-D62F-112E-818C8CE791D7}"/>
                    </a:ext>
                  </a:extLst>
                </p:cNvPr>
                <p:cNvSpPr/>
                <p:nvPr/>
              </p:nvSpPr>
              <p:spPr>
                <a:xfrm flipH="1">
                  <a:off x="5777264" y="4099214"/>
                  <a:ext cx="343213" cy="914400"/>
                </a:xfrm>
                <a:custGeom>
                  <a:avLst/>
                  <a:gdLst>
                    <a:gd name="connsiteX0" fmla="*/ 343213 w 468573"/>
                    <a:gd name="connsiteY0" fmla="*/ 0 h 914400"/>
                    <a:gd name="connsiteX1" fmla="*/ 467038 w 468573"/>
                    <a:gd name="connsiteY1" fmla="*/ 314325 h 914400"/>
                    <a:gd name="connsiteX2" fmla="*/ 267013 w 468573"/>
                    <a:gd name="connsiteY2" fmla="*/ 638175 h 914400"/>
                    <a:gd name="connsiteX3" fmla="*/ 38413 w 468573"/>
                    <a:gd name="connsiteY3" fmla="*/ 838200 h 914400"/>
                    <a:gd name="connsiteX4" fmla="*/ 313 w 468573"/>
                    <a:gd name="connsiteY4" fmla="*/ 914400 h 914400"/>
                    <a:gd name="connsiteX5" fmla="*/ 313 w 468573"/>
                    <a:gd name="connsiteY5" fmla="*/ 914400 h 914400"/>
                    <a:gd name="connsiteX6" fmla="*/ 313 w 468573"/>
                    <a:gd name="connsiteY6" fmla="*/ 914400 h 914400"/>
                    <a:gd name="connsiteX0" fmla="*/ 343213 w 343213"/>
                    <a:gd name="connsiteY0" fmla="*/ 0 h 914400"/>
                    <a:gd name="connsiteX1" fmla="*/ 267013 w 343213"/>
                    <a:gd name="connsiteY1" fmla="*/ 638175 h 914400"/>
                    <a:gd name="connsiteX2" fmla="*/ 38413 w 343213"/>
                    <a:gd name="connsiteY2" fmla="*/ 838200 h 914400"/>
                    <a:gd name="connsiteX3" fmla="*/ 313 w 343213"/>
                    <a:gd name="connsiteY3" fmla="*/ 914400 h 914400"/>
                    <a:gd name="connsiteX4" fmla="*/ 313 w 343213"/>
                    <a:gd name="connsiteY4" fmla="*/ 914400 h 914400"/>
                    <a:gd name="connsiteX5" fmla="*/ 313 w 343213"/>
                    <a:gd name="connsiteY5" fmla="*/ 91440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43213" h="914400">
                      <a:moveTo>
                        <a:pt x="343213" y="0"/>
                      </a:moveTo>
                      <a:cubicBezTo>
                        <a:pt x="327338" y="132953"/>
                        <a:pt x="317813" y="498475"/>
                        <a:pt x="267013" y="638175"/>
                      </a:cubicBezTo>
                      <a:cubicBezTo>
                        <a:pt x="216213" y="777875"/>
                        <a:pt x="82863" y="792163"/>
                        <a:pt x="38413" y="838200"/>
                      </a:cubicBezTo>
                      <a:cubicBezTo>
                        <a:pt x="-6037" y="884237"/>
                        <a:pt x="313" y="914400"/>
                        <a:pt x="313" y="914400"/>
                      </a:cubicBezTo>
                      <a:lnTo>
                        <a:pt x="313" y="914400"/>
                      </a:lnTo>
                      <a:lnTo>
                        <a:pt x="313" y="914400"/>
                      </a:ln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BE708D2E-2BDB-F382-F30D-A8CCCCF4DA40}"/>
                    </a:ext>
                  </a:extLst>
                </p:cNvPr>
                <p:cNvSpPr/>
                <p:nvPr/>
              </p:nvSpPr>
              <p:spPr>
                <a:xfrm rot="4718682">
                  <a:off x="5811706" y="4348397"/>
                  <a:ext cx="186406" cy="966347"/>
                </a:xfrm>
                <a:prstGeom prst="round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33F21DDF-C74F-7457-BD26-36898491B847}"/>
                    </a:ext>
                  </a:extLst>
                </p:cNvPr>
                <p:cNvGrpSpPr/>
                <p:nvPr/>
              </p:nvGrpSpPr>
              <p:grpSpPr>
                <a:xfrm>
                  <a:off x="5388447" y="4522642"/>
                  <a:ext cx="424239" cy="555235"/>
                  <a:chOff x="8698856" y="4671605"/>
                  <a:chExt cx="740483" cy="904187"/>
                </a:xfrm>
              </p:grpSpPr>
              <p:sp>
                <p:nvSpPr>
                  <p:cNvPr id="71" name="Freeform: Shape 70">
                    <a:extLst>
                      <a:ext uri="{FF2B5EF4-FFF2-40B4-BE49-F238E27FC236}">
                        <a16:creationId xmlns:a16="http://schemas.microsoft.com/office/drawing/2014/main" id="{3AF8AAC6-4A6A-4E1C-56D1-BFF5D5BBF351}"/>
                      </a:ext>
                    </a:extLst>
                  </p:cNvPr>
                  <p:cNvSpPr/>
                  <p:nvPr/>
                </p:nvSpPr>
                <p:spPr>
                  <a:xfrm>
                    <a:off x="8847435" y="4671605"/>
                    <a:ext cx="591904" cy="904187"/>
                  </a:xfrm>
                  <a:custGeom>
                    <a:avLst/>
                    <a:gdLst>
                      <a:gd name="connsiteX0" fmla="*/ 324074 w 616622"/>
                      <a:gd name="connsiteY0" fmla="*/ 139945 h 912404"/>
                      <a:gd name="connsiteX1" fmla="*/ 514574 w 616622"/>
                      <a:gd name="connsiteY1" fmla="*/ 245 h 912404"/>
                      <a:gd name="connsiteX2" fmla="*/ 501874 w 616622"/>
                      <a:gd name="connsiteY2" fmla="*/ 178045 h 912404"/>
                      <a:gd name="connsiteX3" fmla="*/ 501874 w 616622"/>
                      <a:gd name="connsiteY3" fmla="*/ 279645 h 912404"/>
                      <a:gd name="connsiteX4" fmla="*/ 616174 w 616622"/>
                      <a:gd name="connsiteY4" fmla="*/ 559045 h 912404"/>
                      <a:gd name="connsiteX5" fmla="*/ 527274 w 616622"/>
                      <a:gd name="connsiteY5" fmla="*/ 863845 h 912404"/>
                      <a:gd name="connsiteX6" fmla="*/ 209774 w 616622"/>
                      <a:gd name="connsiteY6" fmla="*/ 901945 h 912404"/>
                      <a:gd name="connsiteX7" fmla="*/ 70074 w 616622"/>
                      <a:gd name="connsiteY7" fmla="*/ 762245 h 912404"/>
                      <a:gd name="connsiteX8" fmla="*/ 146274 w 616622"/>
                      <a:gd name="connsiteY8" fmla="*/ 698745 h 912404"/>
                      <a:gd name="connsiteX9" fmla="*/ 247874 w 616622"/>
                      <a:gd name="connsiteY9" fmla="*/ 724145 h 912404"/>
                      <a:gd name="connsiteX10" fmla="*/ 260574 w 616622"/>
                      <a:gd name="connsiteY10" fmla="*/ 609845 h 912404"/>
                      <a:gd name="connsiteX11" fmla="*/ 31974 w 616622"/>
                      <a:gd name="connsiteY11" fmla="*/ 609845 h 912404"/>
                      <a:gd name="connsiteX12" fmla="*/ 19274 w 616622"/>
                      <a:gd name="connsiteY12" fmla="*/ 482845 h 912404"/>
                      <a:gd name="connsiteX13" fmla="*/ 197074 w 616622"/>
                      <a:gd name="connsiteY13" fmla="*/ 419345 h 912404"/>
                      <a:gd name="connsiteX14" fmla="*/ 311374 w 616622"/>
                      <a:gd name="connsiteY14" fmla="*/ 457445 h 912404"/>
                      <a:gd name="connsiteX15" fmla="*/ 412974 w 616622"/>
                      <a:gd name="connsiteY15" fmla="*/ 343145 h 912404"/>
                      <a:gd name="connsiteX16" fmla="*/ 235174 w 616622"/>
                      <a:gd name="connsiteY16" fmla="*/ 305045 h 912404"/>
                      <a:gd name="connsiteX17" fmla="*/ 120874 w 616622"/>
                      <a:gd name="connsiteY17" fmla="*/ 279645 h 912404"/>
                      <a:gd name="connsiteX18" fmla="*/ 95474 w 616622"/>
                      <a:gd name="connsiteY18" fmla="*/ 165345 h 912404"/>
                      <a:gd name="connsiteX19" fmla="*/ 324074 w 616622"/>
                      <a:gd name="connsiteY19" fmla="*/ 139945 h 912404"/>
                      <a:gd name="connsiteX0" fmla="*/ 324074 w 616622"/>
                      <a:gd name="connsiteY0" fmla="*/ 177995 h 950454"/>
                      <a:gd name="connsiteX1" fmla="*/ 457424 w 616622"/>
                      <a:gd name="connsiteY1" fmla="*/ 195 h 950454"/>
                      <a:gd name="connsiteX2" fmla="*/ 501874 w 616622"/>
                      <a:gd name="connsiteY2" fmla="*/ 216095 h 950454"/>
                      <a:gd name="connsiteX3" fmla="*/ 501874 w 616622"/>
                      <a:gd name="connsiteY3" fmla="*/ 317695 h 950454"/>
                      <a:gd name="connsiteX4" fmla="*/ 616174 w 616622"/>
                      <a:gd name="connsiteY4" fmla="*/ 597095 h 950454"/>
                      <a:gd name="connsiteX5" fmla="*/ 527274 w 616622"/>
                      <a:gd name="connsiteY5" fmla="*/ 901895 h 950454"/>
                      <a:gd name="connsiteX6" fmla="*/ 209774 w 616622"/>
                      <a:gd name="connsiteY6" fmla="*/ 939995 h 950454"/>
                      <a:gd name="connsiteX7" fmla="*/ 70074 w 616622"/>
                      <a:gd name="connsiteY7" fmla="*/ 800295 h 950454"/>
                      <a:gd name="connsiteX8" fmla="*/ 146274 w 616622"/>
                      <a:gd name="connsiteY8" fmla="*/ 736795 h 950454"/>
                      <a:gd name="connsiteX9" fmla="*/ 247874 w 616622"/>
                      <a:gd name="connsiteY9" fmla="*/ 762195 h 950454"/>
                      <a:gd name="connsiteX10" fmla="*/ 260574 w 616622"/>
                      <a:gd name="connsiteY10" fmla="*/ 647895 h 950454"/>
                      <a:gd name="connsiteX11" fmla="*/ 31974 w 616622"/>
                      <a:gd name="connsiteY11" fmla="*/ 647895 h 950454"/>
                      <a:gd name="connsiteX12" fmla="*/ 19274 w 616622"/>
                      <a:gd name="connsiteY12" fmla="*/ 520895 h 950454"/>
                      <a:gd name="connsiteX13" fmla="*/ 197074 w 616622"/>
                      <a:gd name="connsiteY13" fmla="*/ 457395 h 950454"/>
                      <a:gd name="connsiteX14" fmla="*/ 311374 w 616622"/>
                      <a:gd name="connsiteY14" fmla="*/ 495495 h 950454"/>
                      <a:gd name="connsiteX15" fmla="*/ 412974 w 616622"/>
                      <a:gd name="connsiteY15" fmla="*/ 381195 h 950454"/>
                      <a:gd name="connsiteX16" fmla="*/ 235174 w 616622"/>
                      <a:gd name="connsiteY16" fmla="*/ 343095 h 950454"/>
                      <a:gd name="connsiteX17" fmla="*/ 120874 w 616622"/>
                      <a:gd name="connsiteY17" fmla="*/ 317695 h 950454"/>
                      <a:gd name="connsiteX18" fmla="*/ 95474 w 616622"/>
                      <a:gd name="connsiteY18" fmla="*/ 203395 h 950454"/>
                      <a:gd name="connsiteX19" fmla="*/ 324074 w 616622"/>
                      <a:gd name="connsiteY19" fmla="*/ 177995 h 950454"/>
                      <a:gd name="connsiteX0" fmla="*/ 324074 w 616622"/>
                      <a:gd name="connsiteY0" fmla="*/ 177926 h 950385"/>
                      <a:gd name="connsiteX1" fmla="*/ 457424 w 616622"/>
                      <a:gd name="connsiteY1" fmla="*/ 126 h 950385"/>
                      <a:gd name="connsiteX2" fmla="*/ 533624 w 616622"/>
                      <a:gd name="connsiteY2" fmla="*/ 152526 h 950385"/>
                      <a:gd name="connsiteX3" fmla="*/ 501874 w 616622"/>
                      <a:gd name="connsiteY3" fmla="*/ 317626 h 950385"/>
                      <a:gd name="connsiteX4" fmla="*/ 616174 w 616622"/>
                      <a:gd name="connsiteY4" fmla="*/ 597026 h 950385"/>
                      <a:gd name="connsiteX5" fmla="*/ 527274 w 616622"/>
                      <a:gd name="connsiteY5" fmla="*/ 901826 h 950385"/>
                      <a:gd name="connsiteX6" fmla="*/ 209774 w 616622"/>
                      <a:gd name="connsiteY6" fmla="*/ 939926 h 950385"/>
                      <a:gd name="connsiteX7" fmla="*/ 70074 w 616622"/>
                      <a:gd name="connsiteY7" fmla="*/ 800226 h 950385"/>
                      <a:gd name="connsiteX8" fmla="*/ 146274 w 616622"/>
                      <a:gd name="connsiteY8" fmla="*/ 736726 h 950385"/>
                      <a:gd name="connsiteX9" fmla="*/ 247874 w 616622"/>
                      <a:gd name="connsiteY9" fmla="*/ 762126 h 950385"/>
                      <a:gd name="connsiteX10" fmla="*/ 260574 w 616622"/>
                      <a:gd name="connsiteY10" fmla="*/ 647826 h 950385"/>
                      <a:gd name="connsiteX11" fmla="*/ 31974 w 616622"/>
                      <a:gd name="connsiteY11" fmla="*/ 647826 h 950385"/>
                      <a:gd name="connsiteX12" fmla="*/ 19274 w 616622"/>
                      <a:gd name="connsiteY12" fmla="*/ 520826 h 950385"/>
                      <a:gd name="connsiteX13" fmla="*/ 197074 w 616622"/>
                      <a:gd name="connsiteY13" fmla="*/ 457326 h 950385"/>
                      <a:gd name="connsiteX14" fmla="*/ 311374 w 616622"/>
                      <a:gd name="connsiteY14" fmla="*/ 495426 h 950385"/>
                      <a:gd name="connsiteX15" fmla="*/ 412974 w 616622"/>
                      <a:gd name="connsiteY15" fmla="*/ 381126 h 950385"/>
                      <a:gd name="connsiteX16" fmla="*/ 235174 w 616622"/>
                      <a:gd name="connsiteY16" fmla="*/ 343026 h 950385"/>
                      <a:gd name="connsiteX17" fmla="*/ 120874 w 616622"/>
                      <a:gd name="connsiteY17" fmla="*/ 317626 h 950385"/>
                      <a:gd name="connsiteX18" fmla="*/ 95474 w 616622"/>
                      <a:gd name="connsiteY18" fmla="*/ 203326 h 950385"/>
                      <a:gd name="connsiteX19" fmla="*/ 324074 w 616622"/>
                      <a:gd name="connsiteY19" fmla="*/ 177926 h 950385"/>
                      <a:gd name="connsiteX0" fmla="*/ 324074 w 616622"/>
                      <a:gd name="connsiteY0" fmla="*/ 178009 h 950468"/>
                      <a:gd name="connsiteX1" fmla="*/ 355824 w 616622"/>
                      <a:gd name="connsiteY1" fmla="*/ 120859 h 950468"/>
                      <a:gd name="connsiteX2" fmla="*/ 457424 w 616622"/>
                      <a:gd name="connsiteY2" fmla="*/ 209 h 950468"/>
                      <a:gd name="connsiteX3" fmla="*/ 533624 w 616622"/>
                      <a:gd name="connsiteY3" fmla="*/ 152609 h 950468"/>
                      <a:gd name="connsiteX4" fmla="*/ 501874 w 616622"/>
                      <a:gd name="connsiteY4" fmla="*/ 317709 h 950468"/>
                      <a:gd name="connsiteX5" fmla="*/ 616174 w 616622"/>
                      <a:gd name="connsiteY5" fmla="*/ 597109 h 950468"/>
                      <a:gd name="connsiteX6" fmla="*/ 527274 w 616622"/>
                      <a:gd name="connsiteY6" fmla="*/ 901909 h 950468"/>
                      <a:gd name="connsiteX7" fmla="*/ 209774 w 616622"/>
                      <a:gd name="connsiteY7" fmla="*/ 940009 h 950468"/>
                      <a:gd name="connsiteX8" fmla="*/ 70074 w 616622"/>
                      <a:gd name="connsiteY8" fmla="*/ 800309 h 950468"/>
                      <a:gd name="connsiteX9" fmla="*/ 146274 w 616622"/>
                      <a:gd name="connsiteY9" fmla="*/ 736809 h 950468"/>
                      <a:gd name="connsiteX10" fmla="*/ 247874 w 616622"/>
                      <a:gd name="connsiteY10" fmla="*/ 762209 h 950468"/>
                      <a:gd name="connsiteX11" fmla="*/ 260574 w 616622"/>
                      <a:gd name="connsiteY11" fmla="*/ 647909 h 950468"/>
                      <a:gd name="connsiteX12" fmla="*/ 31974 w 616622"/>
                      <a:gd name="connsiteY12" fmla="*/ 647909 h 950468"/>
                      <a:gd name="connsiteX13" fmla="*/ 19274 w 616622"/>
                      <a:gd name="connsiteY13" fmla="*/ 520909 h 950468"/>
                      <a:gd name="connsiteX14" fmla="*/ 197074 w 616622"/>
                      <a:gd name="connsiteY14" fmla="*/ 457409 h 950468"/>
                      <a:gd name="connsiteX15" fmla="*/ 311374 w 616622"/>
                      <a:gd name="connsiteY15" fmla="*/ 495509 h 950468"/>
                      <a:gd name="connsiteX16" fmla="*/ 412974 w 616622"/>
                      <a:gd name="connsiteY16" fmla="*/ 381209 h 950468"/>
                      <a:gd name="connsiteX17" fmla="*/ 235174 w 616622"/>
                      <a:gd name="connsiteY17" fmla="*/ 343109 h 950468"/>
                      <a:gd name="connsiteX18" fmla="*/ 120874 w 616622"/>
                      <a:gd name="connsiteY18" fmla="*/ 317709 h 950468"/>
                      <a:gd name="connsiteX19" fmla="*/ 95474 w 616622"/>
                      <a:gd name="connsiteY19" fmla="*/ 203409 h 950468"/>
                      <a:gd name="connsiteX20" fmla="*/ 324074 w 616622"/>
                      <a:gd name="connsiteY20" fmla="*/ 178009 h 950468"/>
                      <a:gd name="connsiteX0" fmla="*/ 324074 w 616174"/>
                      <a:gd name="connsiteY0" fmla="*/ 178009 h 943769"/>
                      <a:gd name="connsiteX1" fmla="*/ 355824 w 616174"/>
                      <a:gd name="connsiteY1" fmla="*/ 120859 h 943769"/>
                      <a:gd name="connsiteX2" fmla="*/ 457424 w 616174"/>
                      <a:gd name="connsiteY2" fmla="*/ 209 h 943769"/>
                      <a:gd name="connsiteX3" fmla="*/ 533624 w 616174"/>
                      <a:gd name="connsiteY3" fmla="*/ 152609 h 943769"/>
                      <a:gd name="connsiteX4" fmla="*/ 501874 w 616174"/>
                      <a:gd name="connsiteY4" fmla="*/ 317709 h 943769"/>
                      <a:gd name="connsiteX5" fmla="*/ 616174 w 616174"/>
                      <a:gd name="connsiteY5" fmla="*/ 597109 h 943769"/>
                      <a:gd name="connsiteX6" fmla="*/ 501874 w 616174"/>
                      <a:gd name="connsiteY6" fmla="*/ 876509 h 943769"/>
                      <a:gd name="connsiteX7" fmla="*/ 209774 w 616174"/>
                      <a:gd name="connsiteY7" fmla="*/ 940009 h 943769"/>
                      <a:gd name="connsiteX8" fmla="*/ 70074 w 616174"/>
                      <a:gd name="connsiteY8" fmla="*/ 800309 h 943769"/>
                      <a:gd name="connsiteX9" fmla="*/ 146274 w 616174"/>
                      <a:gd name="connsiteY9" fmla="*/ 736809 h 943769"/>
                      <a:gd name="connsiteX10" fmla="*/ 247874 w 616174"/>
                      <a:gd name="connsiteY10" fmla="*/ 762209 h 943769"/>
                      <a:gd name="connsiteX11" fmla="*/ 260574 w 616174"/>
                      <a:gd name="connsiteY11" fmla="*/ 647909 h 943769"/>
                      <a:gd name="connsiteX12" fmla="*/ 31974 w 616174"/>
                      <a:gd name="connsiteY12" fmla="*/ 647909 h 943769"/>
                      <a:gd name="connsiteX13" fmla="*/ 19274 w 616174"/>
                      <a:gd name="connsiteY13" fmla="*/ 520909 h 943769"/>
                      <a:gd name="connsiteX14" fmla="*/ 197074 w 616174"/>
                      <a:gd name="connsiteY14" fmla="*/ 457409 h 943769"/>
                      <a:gd name="connsiteX15" fmla="*/ 311374 w 616174"/>
                      <a:gd name="connsiteY15" fmla="*/ 495509 h 943769"/>
                      <a:gd name="connsiteX16" fmla="*/ 412974 w 616174"/>
                      <a:gd name="connsiteY16" fmla="*/ 381209 h 943769"/>
                      <a:gd name="connsiteX17" fmla="*/ 235174 w 616174"/>
                      <a:gd name="connsiteY17" fmla="*/ 343109 h 943769"/>
                      <a:gd name="connsiteX18" fmla="*/ 120874 w 616174"/>
                      <a:gd name="connsiteY18" fmla="*/ 317709 h 943769"/>
                      <a:gd name="connsiteX19" fmla="*/ 95474 w 616174"/>
                      <a:gd name="connsiteY19" fmla="*/ 203409 h 943769"/>
                      <a:gd name="connsiteX20" fmla="*/ 324074 w 616174"/>
                      <a:gd name="connsiteY20" fmla="*/ 178009 h 943769"/>
                      <a:gd name="connsiteX0" fmla="*/ 324074 w 616174"/>
                      <a:gd name="connsiteY0" fmla="*/ 177937 h 943697"/>
                      <a:gd name="connsiteX1" fmla="*/ 355824 w 616174"/>
                      <a:gd name="connsiteY1" fmla="*/ 120787 h 943697"/>
                      <a:gd name="connsiteX2" fmla="*/ 457424 w 616174"/>
                      <a:gd name="connsiteY2" fmla="*/ 137 h 943697"/>
                      <a:gd name="connsiteX3" fmla="*/ 508224 w 616174"/>
                      <a:gd name="connsiteY3" fmla="*/ 146187 h 943697"/>
                      <a:gd name="connsiteX4" fmla="*/ 501874 w 616174"/>
                      <a:gd name="connsiteY4" fmla="*/ 317637 h 943697"/>
                      <a:gd name="connsiteX5" fmla="*/ 616174 w 616174"/>
                      <a:gd name="connsiteY5" fmla="*/ 597037 h 943697"/>
                      <a:gd name="connsiteX6" fmla="*/ 501874 w 616174"/>
                      <a:gd name="connsiteY6" fmla="*/ 876437 h 943697"/>
                      <a:gd name="connsiteX7" fmla="*/ 209774 w 616174"/>
                      <a:gd name="connsiteY7" fmla="*/ 939937 h 943697"/>
                      <a:gd name="connsiteX8" fmla="*/ 70074 w 616174"/>
                      <a:gd name="connsiteY8" fmla="*/ 800237 h 943697"/>
                      <a:gd name="connsiteX9" fmla="*/ 146274 w 616174"/>
                      <a:gd name="connsiteY9" fmla="*/ 736737 h 943697"/>
                      <a:gd name="connsiteX10" fmla="*/ 247874 w 616174"/>
                      <a:gd name="connsiteY10" fmla="*/ 762137 h 943697"/>
                      <a:gd name="connsiteX11" fmla="*/ 260574 w 616174"/>
                      <a:gd name="connsiteY11" fmla="*/ 647837 h 943697"/>
                      <a:gd name="connsiteX12" fmla="*/ 31974 w 616174"/>
                      <a:gd name="connsiteY12" fmla="*/ 647837 h 943697"/>
                      <a:gd name="connsiteX13" fmla="*/ 19274 w 616174"/>
                      <a:gd name="connsiteY13" fmla="*/ 520837 h 943697"/>
                      <a:gd name="connsiteX14" fmla="*/ 197074 w 616174"/>
                      <a:gd name="connsiteY14" fmla="*/ 457337 h 943697"/>
                      <a:gd name="connsiteX15" fmla="*/ 311374 w 616174"/>
                      <a:gd name="connsiteY15" fmla="*/ 495437 h 943697"/>
                      <a:gd name="connsiteX16" fmla="*/ 412974 w 616174"/>
                      <a:gd name="connsiteY16" fmla="*/ 381137 h 943697"/>
                      <a:gd name="connsiteX17" fmla="*/ 235174 w 616174"/>
                      <a:gd name="connsiteY17" fmla="*/ 343037 h 943697"/>
                      <a:gd name="connsiteX18" fmla="*/ 120874 w 616174"/>
                      <a:gd name="connsiteY18" fmla="*/ 317637 h 943697"/>
                      <a:gd name="connsiteX19" fmla="*/ 95474 w 616174"/>
                      <a:gd name="connsiteY19" fmla="*/ 203337 h 943697"/>
                      <a:gd name="connsiteX20" fmla="*/ 324074 w 616174"/>
                      <a:gd name="connsiteY20" fmla="*/ 177937 h 943697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95474 w 616174"/>
                      <a:gd name="connsiteY19" fmla="*/ 1843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120874 w 616174"/>
                      <a:gd name="connsiteY18" fmla="*/ 2986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1132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11374 w 616174"/>
                      <a:gd name="connsiteY15" fmla="*/ 4764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4074 w 616174"/>
                      <a:gd name="connsiteY0" fmla="*/ 158920 h 924680"/>
                      <a:gd name="connsiteX1" fmla="*/ 355824 w 616174"/>
                      <a:gd name="connsiteY1" fmla="*/ 101770 h 924680"/>
                      <a:gd name="connsiteX2" fmla="*/ 457424 w 616174"/>
                      <a:gd name="connsiteY2" fmla="*/ 170 h 924680"/>
                      <a:gd name="connsiteX3" fmla="*/ 508224 w 616174"/>
                      <a:gd name="connsiteY3" fmla="*/ 127170 h 924680"/>
                      <a:gd name="connsiteX4" fmla="*/ 501874 w 616174"/>
                      <a:gd name="connsiteY4" fmla="*/ 298620 h 924680"/>
                      <a:gd name="connsiteX5" fmla="*/ 616174 w 616174"/>
                      <a:gd name="connsiteY5" fmla="*/ 578020 h 924680"/>
                      <a:gd name="connsiteX6" fmla="*/ 501874 w 616174"/>
                      <a:gd name="connsiteY6" fmla="*/ 857420 h 924680"/>
                      <a:gd name="connsiteX7" fmla="*/ 209774 w 616174"/>
                      <a:gd name="connsiteY7" fmla="*/ 920920 h 924680"/>
                      <a:gd name="connsiteX8" fmla="*/ 70074 w 616174"/>
                      <a:gd name="connsiteY8" fmla="*/ 781220 h 924680"/>
                      <a:gd name="connsiteX9" fmla="*/ 146274 w 616174"/>
                      <a:gd name="connsiteY9" fmla="*/ 717720 h 924680"/>
                      <a:gd name="connsiteX10" fmla="*/ 247874 w 616174"/>
                      <a:gd name="connsiteY10" fmla="*/ 743120 h 924680"/>
                      <a:gd name="connsiteX11" fmla="*/ 260574 w 616174"/>
                      <a:gd name="connsiteY11" fmla="*/ 628820 h 924680"/>
                      <a:gd name="connsiteX12" fmla="*/ 31974 w 616174"/>
                      <a:gd name="connsiteY12" fmla="*/ 628820 h 924680"/>
                      <a:gd name="connsiteX13" fmla="*/ 19274 w 616174"/>
                      <a:gd name="connsiteY13" fmla="*/ 501820 h 924680"/>
                      <a:gd name="connsiteX14" fmla="*/ 197074 w 616174"/>
                      <a:gd name="connsiteY14" fmla="*/ 438320 h 924680"/>
                      <a:gd name="connsiteX15" fmla="*/ 336774 w 616174"/>
                      <a:gd name="connsiteY15" fmla="*/ 489120 h 924680"/>
                      <a:gd name="connsiteX16" fmla="*/ 412974 w 616174"/>
                      <a:gd name="connsiteY16" fmla="*/ 362120 h 924680"/>
                      <a:gd name="connsiteX17" fmla="*/ 235174 w 616174"/>
                      <a:gd name="connsiteY17" fmla="*/ 324020 h 924680"/>
                      <a:gd name="connsiteX18" fmla="*/ 95474 w 616174"/>
                      <a:gd name="connsiteY18" fmla="*/ 330370 h 924680"/>
                      <a:gd name="connsiteX19" fmla="*/ 108174 w 616174"/>
                      <a:gd name="connsiteY19" fmla="*/ 197020 h 924680"/>
                      <a:gd name="connsiteX20" fmla="*/ 324074 w 616174"/>
                      <a:gd name="connsiteY20" fmla="*/ 158920 h 924680"/>
                      <a:gd name="connsiteX0" fmla="*/ 323646 w 615746"/>
                      <a:gd name="connsiteY0" fmla="*/ 158920 h 924680"/>
                      <a:gd name="connsiteX1" fmla="*/ 355396 w 615746"/>
                      <a:gd name="connsiteY1" fmla="*/ 101770 h 924680"/>
                      <a:gd name="connsiteX2" fmla="*/ 456996 w 615746"/>
                      <a:gd name="connsiteY2" fmla="*/ 170 h 924680"/>
                      <a:gd name="connsiteX3" fmla="*/ 507796 w 615746"/>
                      <a:gd name="connsiteY3" fmla="*/ 127170 h 924680"/>
                      <a:gd name="connsiteX4" fmla="*/ 501446 w 615746"/>
                      <a:gd name="connsiteY4" fmla="*/ 298620 h 924680"/>
                      <a:gd name="connsiteX5" fmla="*/ 615746 w 615746"/>
                      <a:gd name="connsiteY5" fmla="*/ 578020 h 924680"/>
                      <a:gd name="connsiteX6" fmla="*/ 501446 w 615746"/>
                      <a:gd name="connsiteY6" fmla="*/ 857420 h 924680"/>
                      <a:gd name="connsiteX7" fmla="*/ 209346 w 615746"/>
                      <a:gd name="connsiteY7" fmla="*/ 920920 h 924680"/>
                      <a:gd name="connsiteX8" fmla="*/ 69646 w 615746"/>
                      <a:gd name="connsiteY8" fmla="*/ 781220 h 924680"/>
                      <a:gd name="connsiteX9" fmla="*/ 145846 w 615746"/>
                      <a:gd name="connsiteY9" fmla="*/ 717720 h 924680"/>
                      <a:gd name="connsiteX10" fmla="*/ 247446 w 615746"/>
                      <a:gd name="connsiteY10" fmla="*/ 743120 h 924680"/>
                      <a:gd name="connsiteX11" fmla="*/ 260146 w 615746"/>
                      <a:gd name="connsiteY11" fmla="*/ 628820 h 924680"/>
                      <a:gd name="connsiteX12" fmla="*/ 31546 w 615746"/>
                      <a:gd name="connsiteY12" fmla="*/ 628820 h 924680"/>
                      <a:gd name="connsiteX13" fmla="*/ 18846 w 615746"/>
                      <a:gd name="connsiteY13" fmla="*/ 501820 h 924680"/>
                      <a:gd name="connsiteX14" fmla="*/ 190296 w 615746"/>
                      <a:gd name="connsiteY14" fmla="*/ 457370 h 924680"/>
                      <a:gd name="connsiteX15" fmla="*/ 336346 w 615746"/>
                      <a:gd name="connsiteY15" fmla="*/ 489120 h 924680"/>
                      <a:gd name="connsiteX16" fmla="*/ 412546 w 615746"/>
                      <a:gd name="connsiteY16" fmla="*/ 362120 h 924680"/>
                      <a:gd name="connsiteX17" fmla="*/ 234746 w 615746"/>
                      <a:gd name="connsiteY17" fmla="*/ 324020 h 924680"/>
                      <a:gd name="connsiteX18" fmla="*/ 95046 w 615746"/>
                      <a:gd name="connsiteY18" fmla="*/ 330370 h 924680"/>
                      <a:gd name="connsiteX19" fmla="*/ 107746 w 615746"/>
                      <a:gd name="connsiteY19" fmla="*/ 197020 h 924680"/>
                      <a:gd name="connsiteX20" fmla="*/ 323646 w 615746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2562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47018 w 615318"/>
                      <a:gd name="connsiteY10" fmla="*/ 74312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45418 w 615318"/>
                      <a:gd name="connsiteY9" fmla="*/ 71772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4680"/>
                      <a:gd name="connsiteX1" fmla="*/ 354968 w 615318"/>
                      <a:gd name="connsiteY1" fmla="*/ 101770 h 924680"/>
                      <a:gd name="connsiteX2" fmla="*/ 456568 w 615318"/>
                      <a:gd name="connsiteY2" fmla="*/ 170 h 924680"/>
                      <a:gd name="connsiteX3" fmla="*/ 507368 w 615318"/>
                      <a:gd name="connsiteY3" fmla="*/ 127170 h 924680"/>
                      <a:gd name="connsiteX4" fmla="*/ 501018 w 615318"/>
                      <a:gd name="connsiteY4" fmla="*/ 298620 h 924680"/>
                      <a:gd name="connsiteX5" fmla="*/ 615318 w 615318"/>
                      <a:gd name="connsiteY5" fmla="*/ 578020 h 924680"/>
                      <a:gd name="connsiteX6" fmla="*/ 501018 w 615318"/>
                      <a:gd name="connsiteY6" fmla="*/ 857420 h 924680"/>
                      <a:gd name="connsiteX7" fmla="*/ 208918 w 615318"/>
                      <a:gd name="connsiteY7" fmla="*/ 920920 h 924680"/>
                      <a:gd name="connsiteX8" fmla="*/ 69218 w 615318"/>
                      <a:gd name="connsiteY8" fmla="*/ 781220 h 924680"/>
                      <a:gd name="connsiteX9" fmla="*/ 139068 w 615318"/>
                      <a:gd name="connsiteY9" fmla="*/ 749470 h 924680"/>
                      <a:gd name="connsiteX10" fmla="*/ 291468 w 615318"/>
                      <a:gd name="connsiteY10" fmla="*/ 762170 h 924680"/>
                      <a:gd name="connsiteX11" fmla="*/ 259718 w 615318"/>
                      <a:gd name="connsiteY11" fmla="*/ 628820 h 924680"/>
                      <a:gd name="connsiteX12" fmla="*/ 31118 w 615318"/>
                      <a:gd name="connsiteY12" fmla="*/ 628820 h 924680"/>
                      <a:gd name="connsiteX13" fmla="*/ 18418 w 615318"/>
                      <a:gd name="connsiteY13" fmla="*/ 501820 h 924680"/>
                      <a:gd name="connsiteX14" fmla="*/ 183518 w 615318"/>
                      <a:gd name="connsiteY14" fmla="*/ 457370 h 924680"/>
                      <a:gd name="connsiteX15" fmla="*/ 335918 w 615318"/>
                      <a:gd name="connsiteY15" fmla="*/ 489120 h 924680"/>
                      <a:gd name="connsiteX16" fmla="*/ 412118 w 615318"/>
                      <a:gd name="connsiteY16" fmla="*/ 362120 h 924680"/>
                      <a:gd name="connsiteX17" fmla="*/ 234318 w 615318"/>
                      <a:gd name="connsiteY17" fmla="*/ 324020 h 924680"/>
                      <a:gd name="connsiteX18" fmla="*/ 94618 w 615318"/>
                      <a:gd name="connsiteY18" fmla="*/ 330370 h 924680"/>
                      <a:gd name="connsiteX19" fmla="*/ 107318 w 615318"/>
                      <a:gd name="connsiteY19" fmla="*/ 197020 h 924680"/>
                      <a:gd name="connsiteX20" fmla="*/ 323218 w 615318"/>
                      <a:gd name="connsiteY20" fmla="*/ 158920 h 924680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390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6852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8920 h 925085"/>
                      <a:gd name="connsiteX1" fmla="*/ 354968 w 615318"/>
                      <a:gd name="connsiteY1" fmla="*/ 101770 h 925085"/>
                      <a:gd name="connsiteX2" fmla="*/ 456568 w 615318"/>
                      <a:gd name="connsiteY2" fmla="*/ 170 h 925085"/>
                      <a:gd name="connsiteX3" fmla="*/ 507368 w 615318"/>
                      <a:gd name="connsiteY3" fmla="*/ 127170 h 925085"/>
                      <a:gd name="connsiteX4" fmla="*/ 501018 w 615318"/>
                      <a:gd name="connsiteY4" fmla="*/ 298620 h 925085"/>
                      <a:gd name="connsiteX5" fmla="*/ 615318 w 615318"/>
                      <a:gd name="connsiteY5" fmla="*/ 578020 h 925085"/>
                      <a:gd name="connsiteX6" fmla="*/ 501018 w 615318"/>
                      <a:gd name="connsiteY6" fmla="*/ 857420 h 925085"/>
                      <a:gd name="connsiteX7" fmla="*/ 208918 w 615318"/>
                      <a:gd name="connsiteY7" fmla="*/ 920920 h 925085"/>
                      <a:gd name="connsiteX8" fmla="*/ 43818 w 615318"/>
                      <a:gd name="connsiteY8" fmla="*/ 774870 h 925085"/>
                      <a:gd name="connsiteX9" fmla="*/ 126368 w 615318"/>
                      <a:gd name="connsiteY9" fmla="*/ 749470 h 925085"/>
                      <a:gd name="connsiteX10" fmla="*/ 291468 w 615318"/>
                      <a:gd name="connsiteY10" fmla="*/ 762170 h 925085"/>
                      <a:gd name="connsiteX11" fmla="*/ 259718 w 615318"/>
                      <a:gd name="connsiteY11" fmla="*/ 628820 h 925085"/>
                      <a:gd name="connsiteX12" fmla="*/ 31118 w 615318"/>
                      <a:gd name="connsiteY12" fmla="*/ 628820 h 925085"/>
                      <a:gd name="connsiteX13" fmla="*/ 18418 w 615318"/>
                      <a:gd name="connsiteY13" fmla="*/ 501820 h 925085"/>
                      <a:gd name="connsiteX14" fmla="*/ 183518 w 615318"/>
                      <a:gd name="connsiteY14" fmla="*/ 457370 h 925085"/>
                      <a:gd name="connsiteX15" fmla="*/ 335918 w 615318"/>
                      <a:gd name="connsiteY15" fmla="*/ 489120 h 925085"/>
                      <a:gd name="connsiteX16" fmla="*/ 412118 w 615318"/>
                      <a:gd name="connsiteY16" fmla="*/ 362120 h 925085"/>
                      <a:gd name="connsiteX17" fmla="*/ 234318 w 615318"/>
                      <a:gd name="connsiteY17" fmla="*/ 324020 h 925085"/>
                      <a:gd name="connsiteX18" fmla="*/ 94618 w 615318"/>
                      <a:gd name="connsiteY18" fmla="*/ 330370 h 925085"/>
                      <a:gd name="connsiteX19" fmla="*/ 107318 w 615318"/>
                      <a:gd name="connsiteY19" fmla="*/ 197020 h 925085"/>
                      <a:gd name="connsiteX20" fmla="*/ 323218 w 615318"/>
                      <a:gd name="connsiteY20" fmla="*/ 158920 h 925085"/>
                      <a:gd name="connsiteX0" fmla="*/ 323218 w 615318"/>
                      <a:gd name="connsiteY0" fmla="*/ 151794 h 917959"/>
                      <a:gd name="connsiteX1" fmla="*/ 354968 w 615318"/>
                      <a:gd name="connsiteY1" fmla="*/ 94644 h 917959"/>
                      <a:gd name="connsiteX2" fmla="*/ 489906 w 615318"/>
                      <a:gd name="connsiteY2" fmla="*/ 187 h 917959"/>
                      <a:gd name="connsiteX3" fmla="*/ 507368 w 615318"/>
                      <a:gd name="connsiteY3" fmla="*/ 120044 h 917959"/>
                      <a:gd name="connsiteX4" fmla="*/ 501018 w 615318"/>
                      <a:gd name="connsiteY4" fmla="*/ 291494 h 917959"/>
                      <a:gd name="connsiteX5" fmla="*/ 615318 w 615318"/>
                      <a:gd name="connsiteY5" fmla="*/ 570894 h 917959"/>
                      <a:gd name="connsiteX6" fmla="*/ 501018 w 615318"/>
                      <a:gd name="connsiteY6" fmla="*/ 850294 h 917959"/>
                      <a:gd name="connsiteX7" fmla="*/ 208918 w 615318"/>
                      <a:gd name="connsiteY7" fmla="*/ 913794 h 917959"/>
                      <a:gd name="connsiteX8" fmla="*/ 43818 w 615318"/>
                      <a:gd name="connsiteY8" fmla="*/ 767744 h 917959"/>
                      <a:gd name="connsiteX9" fmla="*/ 126368 w 615318"/>
                      <a:gd name="connsiteY9" fmla="*/ 742344 h 917959"/>
                      <a:gd name="connsiteX10" fmla="*/ 291468 w 615318"/>
                      <a:gd name="connsiteY10" fmla="*/ 755044 h 917959"/>
                      <a:gd name="connsiteX11" fmla="*/ 259718 w 615318"/>
                      <a:gd name="connsiteY11" fmla="*/ 621694 h 917959"/>
                      <a:gd name="connsiteX12" fmla="*/ 31118 w 615318"/>
                      <a:gd name="connsiteY12" fmla="*/ 621694 h 917959"/>
                      <a:gd name="connsiteX13" fmla="*/ 18418 w 615318"/>
                      <a:gd name="connsiteY13" fmla="*/ 494694 h 917959"/>
                      <a:gd name="connsiteX14" fmla="*/ 183518 w 615318"/>
                      <a:gd name="connsiteY14" fmla="*/ 450244 h 917959"/>
                      <a:gd name="connsiteX15" fmla="*/ 335918 w 615318"/>
                      <a:gd name="connsiteY15" fmla="*/ 481994 h 917959"/>
                      <a:gd name="connsiteX16" fmla="*/ 412118 w 615318"/>
                      <a:gd name="connsiteY16" fmla="*/ 354994 h 917959"/>
                      <a:gd name="connsiteX17" fmla="*/ 234318 w 615318"/>
                      <a:gd name="connsiteY17" fmla="*/ 316894 h 917959"/>
                      <a:gd name="connsiteX18" fmla="*/ 94618 w 615318"/>
                      <a:gd name="connsiteY18" fmla="*/ 323244 h 917959"/>
                      <a:gd name="connsiteX19" fmla="*/ 107318 w 615318"/>
                      <a:gd name="connsiteY19" fmla="*/ 189894 h 917959"/>
                      <a:gd name="connsiteX20" fmla="*/ 323218 w 615318"/>
                      <a:gd name="connsiteY20" fmla="*/ 151794 h 917959"/>
                      <a:gd name="connsiteX0" fmla="*/ 323218 w 615318"/>
                      <a:gd name="connsiteY0" fmla="*/ 152037 h 918202"/>
                      <a:gd name="connsiteX1" fmla="*/ 354968 w 615318"/>
                      <a:gd name="connsiteY1" fmla="*/ 94887 h 918202"/>
                      <a:gd name="connsiteX2" fmla="*/ 489906 w 615318"/>
                      <a:gd name="connsiteY2" fmla="*/ 430 h 918202"/>
                      <a:gd name="connsiteX3" fmla="*/ 507368 w 615318"/>
                      <a:gd name="connsiteY3" fmla="*/ 120287 h 918202"/>
                      <a:gd name="connsiteX4" fmla="*/ 501018 w 615318"/>
                      <a:gd name="connsiteY4" fmla="*/ 291737 h 918202"/>
                      <a:gd name="connsiteX5" fmla="*/ 615318 w 615318"/>
                      <a:gd name="connsiteY5" fmla="*/ 571137 h 918202"/>
                      <a:gd name="connsiteX6" fmla="*/ 501018 w 615318"/>
                      <a:gd name="connsiteY6" fmla="*/ 850537 h 918202"/>
                      <a:gd name="connsiteX7" fmla="*/ 208918 w 615318"/>
                      <a:gd name="connsiteY7" fmla="*/ 914037 h 918202"/>
                      <a:gd name="connsiteX8" fmla="*/ 43818 w 615318"/>
                      <a:gd name="connsiteY8" fmla="*/ 767987 h 918202"/>
                      <a:gd name="connsiteX9" fmla="*/ 126368 w 615318"/>
                      <a:gd name="connsiteY9" fmla="*/ 742587 h 918202"/>
                      <a:gd name="connsiteX10" fmla="*/ 291468 w 615318"/>
                      <a:gd name="connsiteY10" fmla="*/ 755287 h 918202"/>
                      <a:gd name="connsiteX11" fmla="*/ 259718 w 615318"/>
                      <a:gd name="connsiteY11" fmla="*/ 621937 h 918202"/>
                      <a:gd name="connsiteX12" fmla="*/ 31118 w 615318"/>
                      <a:gd name="connsiteY12" fmla="*/ 621937 h 918202"/>
                      <a:gd name="connsiteX13" fmla="*/ 18418 w 615318"/>
                      <a:gd name="connsiteY13" fmla="*/ 494937 h 918202"/>
                      <a:gd name="connsiteX14" fmla="*/ 183518 w 615318"/>
                      <a:gd name="connsiteY14" fmla="*/ 450487 h 918202"/>
                      <a:gd name="connsiteX15" fmla="*/ 335918 w 615318"/>
                      <a:gd name="connsiteY15" fmla="*/ 482237 h 918202"/>
                      <a:gd name="connsiteX16" fmla="*/ 412118 w 615318"/>
                      <a:gd name="connsiteY16" fmla="*/ 355237 h 918202"/>
                      <a:gd name="connsiteX17" fmla="*/ 234318 w 615318"/>
                      <a:gd name="connsiteY17" fmla="*/ 317137 h 918202"/>
                      <a:gd name="connsiteX18" fmla="*/ 94618 w 615318"/>
                      <a:gd name="connsiteY18" fmla="*/ 323487 h 918202"/>
                      <a:gd name="connsiteX19" fmla="*/ 107318 w 615318"/>
                      <a:gd name="connsiteY19" fmla="*/ 190137 h 918202"/>
                      <a:gd name="connsiteX20" fmla="*/ 323218 w 615318"/>
                      <a:gd name="connsiteY20" fmla="*/ 152037 h 918202"/>
                      <a:gd name="connsiteX0" fmla="*/ 323218 w 615318"/>
                      <a:gd name="connsiteY0" fmla="*/ 152755 h 918920"/>
                      <a:gd name="connsiteX1" fmla="*/ 354968 w 615318"/>
                      <a:gd name="connsiteY1" fmla="*/ 95605 h 918920"/>
                      <a:gd name="connsiteX2" fmla="*/ 489906 w 615318"/>
                      <a:gd name="connsiteY2" fmla="*/ 1148 h 918920"/>
                      <a:gd name="connsiteX3" fmla="*/ 507368 w 615318"/>
                      <a:gd name="connsiteY3" fmla="*/ 121005 h 918920"/>
                      <a:gd name="connsiteX4" fmla="*/ 501018 w 615318"/>
                      <a:gd name="connsiteY4" fmla="*/ 292455 h 918920"/>
                      <a:gd name="connsiteX5" fmla="*/ 615318 w 615318"/>
                      <a:gd name="connsiteY5" fmla="*/ 571855 h 918920"/>
                      <a:gd name="connsiteX6" fmla="*/ 501018 w 615318"/>
                      <a:gd name="connsiteY6" fmla="*/ 851255 h 918920"/>
                      <a:gd name="connsiteX7" fmla="*/ 208918 w 615318"/>
                      <a:gd name="connsiteY7" fmla="*/ 914755 h 918920"/>
                      <a:gd name="connsiteX8" fmla="*/ 43818 w 615318"/>
                      <a:gd name="connsiteY8" fmla="*/ 768705 h 918920"/>
                      <a:gd name="connsiteX9" fmla="*/ 126368 w 615318"/>
                      <a:gd name="connsiteY9" fmla="*/ 743305 h 918920"/>
                      <a:gd name="connsiteX10" fmla="*/ 291468 w 615318"/>
                      <a:gd name="connsiteY10" fmla="*/ 756005 h 918920"/>
                      <a:gd name="connsiteX11" fmla="*/ 259718 w 615318"/>
                      <a:gd name="connsiteY11" fmla="*/ 622655 h 918920"/>
                      <a:gd name="connsiteX12" fmla="*/ 31118 w 615318"/>
                      <a:gd name="connsiteY12" fmla="*/ 622655 h 918920"/>
                      <a:gd name="connsiteX13" fmla="*/ 18418 w 615318"/>
                      <a:gd name="connsiteY13" fmla="*/ 495655 h 918920"/>
                      <a:gd name="connsiteX14" fmla="*/ 183518 w 615318"/>
                      <a:gd name="connsiteY14" fmla="*/ 451205 h 918920"/>
                      <a:gd name="connsiteX15" fmla="*/ 335918 w 615318"/>
                      <a:gd name="connsiteY15" fmla="*/ 482955 h 918920"/>
                      <a:gd name="connsiteX16" fmla="*/ 412118 w 615318"/>
                      <a:gd name="connsiteY16" fmla="*/ 355955 h 918920"/>
                      <a:gd name="connsiteX17" fmla="*/ 234318 w 615318"/>
                      <a:gd name="connsiteY17" fmla="*/ 317855 h 918920"/>
                      <a:gd name="connsiteX18" fmla="*/ 94618 w 615318"/>
                      <a:gd name="connsiteY18" fmla="*/ 324205 h 918920"/>
                      <a:gd name="connsiteX19" fmla="*/ 107318 w 615318"/>
                      <a:gd name="connsiteY19" fmla="*/ 190855 h 918920"/>
                      <a:gd name="connsiteX20" fmla="*/ 323218 w 615318"/>
                      <a:gd name="connsiteY20" fmla="*/ 152755 h 918920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18"/>
                      <a:gd name="connsiteY0" fmla="*/ 157456 h 923621"/>
                      <a:gd name="connsiteX1" fmla="*/ 354968 w 615318"/>
                      <a:gd name="connsiteY1" fmla="*/ 100306 h 923621"/>
                      <a:gd name="connsiteX2" fmla="*/ 475618 w 615318"/>
                      <a:gd name="connsiteY2" fmla="*/ 1087 h 923621"/>
                      <a:gd name="connsiteX3" fmla="*/ 507368 w 615318"/>
                      <a:gd name="connsiteY3" fmla="*/ 125706 h 923621"/>
                      <a:gd name="connsiteX4" fmla="*/ 501018 w 615318"/>
                      <a:gd name="connsiteY4" fmla="*/ 297156 h 923621"/>
                      <a:gd name="connsiteX5" fmla="*/ 615318 w 615318"/>
                      <a:gd name="connsiteY5" fmla="*/ 576556 h 923621"/>
                      <a:gd name="connsiteX6" fmla="*/ 501018 w 615318"/>
                      <a:gd name="connsiteY6" fmla="*/ 855956 h 923621"/>
                      <a:gd name="connsiteX7" fmla="*/ 208918 w 615318"/>
                      <a:gd name="connsiteY7" fmla="*/ 919456 h 923621"/>
                      <a:gd name="connsiteX8" fmla="*/ 43818 w 615318"/>
                      <a:gd name="connsiteY8" fmla="*/ 773406 h 923621"/>
                      <a:gd name="connsiteX9" fmla="*/ 126368 w 615318"/>
                      <a:gd name="connsiteY9" fmla="*/ 748006 h 923621"/>
                      <a:gd name="connsiteX10" fmla="*/ 291468 w 615318"/>
                      <a:gd name="connsiteY10" fmla="*/ 760706 h 923621"/>
                      <a:gd name="connsiteX11" fmla="*/ 259718 w 615318"/>
                      <a:gd name="connsiteY11" fmla="*/ 627356 h 923621"/>
                      <a:gd name="connsiteX12" fmla="*/ 31118 w 615318"/>
                      <a:gd name="connsiteY12" fmla="*/ 627356 h 923621"/>
                      <a:gd name="connsiteX13" fmla="*/ 18418 w 615318"/>
                      <a:gd name="connsiteY13" fmla="*/ 500356 h 923621"/>
                      <a:gd name="connsiteX14" fmla="*/ 183518 w 615318"/>
                      <a:gd name="connsiteY14" fmla="*/ 455906 h 923621"/>
                      <a:gd name="connsiteX15" fmla="*/ 335918 w 615318"/>
                      <a:gd name="connsiteY15" fmla="*/ 487656 h 923621"/>
                      <a:gd name="connsiteX16" fmla="*/ 412118 w 615318"/>
                      <a:gd name="connsiteY16" fmla="*/ 360656 h 923621"/>
                      <a:gd name="connsiteX17" fmla="*/ 234318 w 615318"/>
                      <a:gd name="connsiteY17" fmla="*/ 322556 h 923621"/>
                      <a:gd name="connsiteX18" fmla="*/ 94618 w 615318"/>
                      <a:gd name="connsiteY18" fmla="*/ 328906 h 923621"/>
                      <a:gd name="connsiteX19" fmla="*/ 107318 w 615318"/>
                      <a:gd name="connsiteY19" fmla="*/ 195556 h 923621"/>
                      <a:gd name="connsiteX20" fmla="*/ 323218 w 615318"/>
                      <a:gd name="connsiteY20" fmla="*/ 157456 h 923621"/>
                      <a:gd name="connsiteX0" fmla="*/ 323218 w 615351"/>
                      <a:gd name="connsiteY0" fmla="*/ 157456 h 923621"/>
                      <a:gd name="connsiteX1" fmla="*/ 354968 w 615351"/>
                      <a:gd name="connsiteY1" fmla="*/ 100306 h 923621"/>
                      <a:gd name="connsiteX2" fmla="*/ 475618 w 615351"/>
                      <a:gd name="connsiteY2" fmla="*/ 1087 h 923621"/>
                      <a:gd name="connsiteX3" fmla="*/ 507368 w 615351"/>
                      <a:gd name="connsiteY3" fmla="*/ 125706 h 923621"/>
                      <a:gd name="connsiteX4" fmla="*/ 512924 w 615351"/>
                      <a:gd name="connsiteY4" fmla="*/ 297156 h 923621"/>
                      <a:gd name="connsiteX5" fmla="*/ 615318 w 615351"/>
                      <a:gd name="connsiteY5" fmla="*/ 576556 h 923621"/>
                      <a:gd name="connsiteX6" fmla="*/ 501018 w 615351"/>
                      <a:gd name="connsiteY6" fmla="*/ 855956 h 923621"/>
                      <a:gd name="connsiteX7" fmla="*/ 208918 w 615351"/>
                      <a:gd name="connsiteY7" fmla="*/ 919456 h 923621"/>
                      <a:gd name="connsiteX8" fmla="*/ 43818 w 615351"/>
                      <a:gd name="connsiteY8" fmla="*/ 773406 h 923621"/>
                      <a:gd name="connsiteX9" fmla="*/ 126368 w 615351"/>
                      <a:gd name="connsiteY9" fmla="*/ 748006 h 923621"/>
                      <a:gd name="connsiteX10" fmla="*/ 291468 w 615351"/>
                      <a:gd name="connsiteY10" fmla="*/ 760706 h 923621"/>
                      <a:gd name="connsiteX11" fmla="*/ 259718 w 615351"/>
                      <a:gd name="connsiteY11" fmla="*/ 627356 h 923621"/>
                      <a:gd name="connsiteX12" fmla="*/ 31118 w 615351"/>
                      <a:gd name="connsiteY12" fmla="*/ 627356 h 923621"/>
                      <a:gd name="connsiteX13" fmla="*/ 18418 w 615351"/>
                      <a:gd name="connsiteY13" fmla="*/ 500356 h 923621"/>
                      <a:gd name="connsiteX14" fmla="*/ 183518 w 615351"/>
                      <a:gd name="connsiteY14" fmla="*/ 455906 h 923621"/>
                      <a:gd name="connsiteX15" fmla="*/ 335918 w 615351"/>
                      <a:gd name="connsiteY15" fmla="*/ 487656 h 923621"/>
                      <a:gd name="connsiteX16" fmla="*/ 412118 w 615351"/>
                      <a:gd name="connsiteY16" fmla="*/ 360656 h 923621"/>
                      <a:gd name="connsiteX17" fmla="*/ 234318 w 615351"/>
                      <a:gd name="connsiteY17" fmla="*/ 322556 h 923621"/>
                      <a:gd name="connsiteX18" fmla="*/ 94618 w 615351"/>
                      <a:gd name="connsiteY18" fmla="*/ 328906 h 923621"/>
                      <a:gd name="connsiteX19" fmla="*/ 107318 w 615351"/>
                      <a:gd name="connsiteY19" fmla="*/ 195556 h 923621"/>
                      <a:gd name="connsiteX20" fmla="*/ 323218 w 615351"/>
                      <a:gd name="connsiteY20" fmla="*/ 157456 h 923621"/>
                      <a:gd name="connsiteX0" fmla="*/ 323218 w 615358"/>
                      <a:gd name="connsiteY0" fmla="*/ 157456 h 923621"/>
                      <a:gd name="connsiteX1" fmla="*/ 354968 w 615358"/>
                      <a:gd name="connsiteY1" fmla="*/ 100306 h 923621"/>
                      <a:gd name="connsiteX2" fmla="*/ 475618 w 615358"/>
                      <a:gd name="connsiteY2" fmla="*/ 1087 h 923621"/>
                      <a:gd name="connsiteX3" fmla="*/ 507368 w 615358"/>
                      <a:gd name="connsiteY3" fmla="*/ 125706 h 923621"/>
                      <a:gd name="connsiteX4" fmla="*/ 512924 w 615358"/>
                      <a:gd name="connsiteY4" fmla="*/ 297156 h 923621"/>
                      <a:gd name="connsiteX5" fmla="*/ 615318 w 615358"/>
                      <a:gd name="connsiteY5" fmla="*/ 576556 h 923621"/>
                      <a:gd name="connsiteX6" fmla="*/ 501018 w 615358"/>
                      <a:gd name="connsiteY6" fmla="*/ 855956 h 923621"/>
                      <a:gd name="connsiteX7" fmla="*/ 208918 w 615358"/>
                      <a:gd name="connsiteY7" fmla="*/ 919456 h 923621"/>
                      <a:gd name="connsiteX8" fmla="*/ 43818 w 615358"/>
                      <a:gd name="connsiteY8" fmla="*/ 773406 h 923621"/>
                      <a:gd name="connsiteX9" fmla="*/ 126368 w 615358"/>
                      <a:gd name="connsiteY9" fmla="*/ 748006 h 923621"/>
                      <a:gd name="connsiteX10" fmla="*/ 291468 w 615358"/>
                      <a:gd name="connsiteY10" fmla="*/ 760706 h 923621"/>
                      <a:gd name="connsiteX11" fmla="*/ 259718 w 615358"/>
                      <a:gd name="connsiteY11" fmla="*/ 627356 h 923621"/>
                      <a:gd name="connsiteX12" fmla="*/ 31118 w 615358"/>
                      <a:gd name="connsiteY12" fmla="*/ 627356 h 923621"/>
                      <a:gd name="connsiteX13" fmla="*/ 18418 w 615358"/>
                      <a:gd name="connsiteY13" fmla="*/ 500356 h 923621"/>
                      <a:gd name="connsiteX14" fmla="*/ 183518 w 615358"/>
                      <a:gd name="connsiteY14" fmla="*/ 455906 h 923621"/>
                      <a:gd name="connsiteX15" fmla="*/ 335918 w 615358"/>
                      <a:gd name="connsiteY15" fmla="*/ 487656 h 923621"/>
                      <a:gd name="connsiteX16" fmla="*/ 412118 w 615358"/>
                      <a:gd name="connsiteY16" fmla="*/ 360656 h 923621"/>
                      <a:gd name="connsiteX17" fmla="*/ 234318 w 615358"/>
                      <a:gd name="connsiteY17" fmla="*/ 322556 h 923621"/>
                      <a:gd name="connsiteX18" fmla="*/ 94618 w 615358"/>
                      <a:gd name="connsiteY18" fmla="*/ 328906 h 923621"/>
                      <a:gd name="connsiteX19" fmla="*/ 107318 w 615358"/>
                      <a:gd name="connsiteY19" fmla="*/ 195556 h 923621"/>
                      <a:gd name="connsiteX20" fmla="*/ 323218 w 615358"/>
                      <a:gd name="connsiteY20" fmla="*/ 157456 h 923621"/>
                      <a:gd name="connsiteX0" fmla="*/ 323218 w 615364"/>
                      <a:gd name="connsiteY0" fmla="*/ 157456 h 923621"/>
                      <a:gd name="connsiteX1" fmla="*/ 354968 w 615364"/>
                      <a:gd name="connsiteY1" fmla="*/ 100306 h 923621"/>
                      <a:gd name="connsiteX2" fmla="*/ 475618 w 615364"/>
                      <a:gd name="connsiteY2" fmla="*/ 1087 h 923621"/>
                      <a:gd name="connsiteX3" fmla="*/ 507368 w 615364"/>
                      <a:gd name="connsiteY3" fmla="*/ 125706 h 923621"/>
                      <a:gd name="connsiteX4" fmla="*/ 512924 w 615364"/>
                      <a:gd name="connsiteY4" fmla="*/ 297156 h 923621"/>
                      <a:gd name="connsiteX5" fmla="*/ 615318 w 615364"/>
                      <a:gd name="connsiteY5" fmla="*/ 576556 h 923621"/>
                      <a:gd name="connsiteX6" fmla="*/ 501018 w 615364"/>
                      <a:gd name="connsiteY6" fmla="*/ 855956 h 923621"/>
                      <a:gd name="connsiteX7" fmla="*/ 208918 w 615364"/>
                      <a:gd name="connsiteY7" fmla="*/ 919456 h 923621"/>
                      <a:gd name="connsiteX8" fmla="*/ 43818 w 615364"/>
                      <a:gd name="connsiteY8" fmla="*/ 773406 h 923621"/>
                      <a:gd name="connsiteX9" fmla="*/ 126368 w 615364"/>
                      <a:gd name="connsiteY9" fmla="*/ 748006 h 923621"/>
                      <a:gd name="connsiteX10" fmla="*/ 291468 w 615364"/>
                      <a:gd name="connsiteY10" fmla="*/ 760706 h 923621"/>
                      <a:gd name="connsiteX11" fmla="*/ 259718 w 615364"/>
                      <a:gd name="connsiteY11" fmla="*/ 627356 h 923621"/>
                      <a:gd name="connsiteX12" fmla="*/ 31118 w 615364"/>
                      <a:gd name="connsiteY12" fmla="*/ 627356 h 923621"/>
                      <a:gd name="connsiteX13" fmla="*/ 18418 w 615364"/>
                      <a:gd name="connsiteY13" fmla="*/ 500356 h 923621"/>
                      <a:gd name="connsiteX14" fmla="*/ 183518 w 615364"/>
                      <a:gd name="connsiteY14" fmla="*/ 455906 h 923621"/>
                      <a:gd name="connsiteX15" fmla="*/ 335918 w 615364"/>
                      <a:gd name="connsiteY15" fmla="*/ 487656 h 923621"/>
                      <a:gd name="connsiteX16" fmla="*/ 412118 w 615364"/>
                      <a:gd name="connsiteY16" fmla="*/ 360656 h 923621"/>
                      <a:gd name="connsiteX17" fmla="*/ 234318 w 615364"/>
                      <a:gd name="connsiteY17" fmla="*/ 322556 h 923621"/>
                      <a:gd name="connsiteX18" fmla="*/ 94618 w 615364"/>
                      <a:gd name="connsiteY18" fmla="*/ 328906 h 923621"/>
                      <a:gd name="connsiteX19" fmla="*/ 107318 w 615364"/>
                      <a:gd name="connsiteY19" fmla="*/ 195556 h 923621"/>
                      <a:gd name="connsiteX20" fmla="*/ 323218 w 615364"/>
                      <a:gd name="connsiteY20" fmla="*/ 157456 h 923621"/>
                      <a:gd name="connsiteX0" fmla="*/ 323218 w 615379"/>
                      <a:gd name="connsiteY0" fmla="*/ 157456 h 923621"/>
                      <a:gd name="connsiteX1" fmla="*/ 354968 w 615379"/>
                      <a:gd name="connsiteY1" fmla="*/ 100306 h 923621"/>
                      <a:gd name="connsiteX2" fmla="*/ 475618 w 615379"/>
                      <a:gd name="connsiteY2" fmla="*/ 1087 h 923621"/>
                      <a:gd name="connsiteX3" fmla="*/ 507368 w 615379"/>
                      <a:gd name="connsiteY3" fmla="*/ 125706 h 923621"/>
                      <a:gd name="connsiteX4" fmla="*/ 512924 w 615379"/>
                      <a:gd name="connsiteY4" fmla="*/ 297156 h 923621"/>
                      <a:gd name="connsiteX5" fmla="*/ 615318 w 615379"/>
                      <a:gd name="connsiteY5" fmla="*/ 576556 h 923621"/>
                      <a:gd name="connsiteX6" fmla="*/ 501018 w 615379"/>
                      <a:gd name="connsiteY6" fmla="*/ 855956 h 923621"/>
                      <a:gd name="connsiteX7" fmla="*/ 208918 w 615379"/>
                      <a:gd name="connsiteY7" fmla="*/ 919456 h 923621"/>
                      <a:gd name="connsiteX8" fmla="*/ 43818 w 615379"/>
                      <a:gd name="connsiteY8" fmla="*/ 773406 h 923621"/>
                      <a:gd name="connsiteX9" fmla="*/ 126368 w 615379"/>
                      <a:gd name="connsiteY9" fmla="*/ 748006 h 923621"/>
                      <a:gd name="connsiteX10" fmla="*/ 291468 w 615379"/>
                      <a:gd name="connsiteY10" fmla="*/ 760706 h 923621"/>
                      <a:gd name="connsiteX11" fmla="*/ 259718 w 615379"/>
                      <a:gd name="connsiteY11" fmla="*/ 627356 h 923621"/>
                      <a:gd name="connsiteX12" fmla="*/ 31118 w 615379"/>
                      <a:gd name="connsiteY12" fmla="*/ 627356 h 923621"/>
                      <a:gd name="connsiteX13" fmla="*/ 18418 w 615379"/>
                      <a:gd name="connsiteY13" fmla="*/ 500356 h 923621"/>
                      <a:gd name="connsiteX14" fmla="*/ 183518 w 615379"/>
                      <a:gd name="connsiteY14" fmla="*/ 455906 h 923621"/>
                      <a:gd name="connsiteX15" fmla="*/ 335918 w 615379"/>
                      <a:gd name="connsiteY15" fmla="*/ 487656 h 923621"/>
                      <a:gd name="connsiteX16" fmla="*/ 412118 w 615379"/>
                      <a:gd name="connsiteY16" fmla="*/ 360656 h 923621"/>
                      <a:gd name="connsiteX17" fmla="*/ 234318 w 615379"/>
                      <a:gd name="connsiteY17" fmla="*/ 322556 h 923621"/>
                      <a:gd name="connsiteX18" fmla="*/ 94618 w 615379"/>
                      <a:gd name="connsiteY18" fmla="*/ 328906 h 923621"/>
                      <a:gd name="connsiteX19" fmla="*/ 107318 w 615379"/>
                      <a:gd name="connsiteY19" fmla="*/ 195556 h 923621"/>
                      <a:gd name="connsiteX20" fmla="*/ 323218 w 615379"/>
                      <a:gd name="connsiteY20" fmla="*/ 157456 h 923621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6368 w 615379"/>
                      <a:gd name="connsiteY9" fmla="*/ 74800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36100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259718 w 615379"/>
                      <a:gd name="connsiteY11" fmla="*/ 627356 h 901463"/>
                      <a:gd name="connsiteX12" fmla="*/ 31118 w 615379"/>
                      <a:gd name="connsiteY12" fmla="*/ 627356 h 901463"/>
                      <a:gd name="connsiteX13" fmla="*/ 18418 w 615379"/>
                      <a:gd name="connsiteY13" fmla="*/ 500356 h 901463"/>
                      <a:gd name="connsiteX14" fmla="*/ 183518 w 615379"/>
                      <a:gd name="connsiteY14" fmla="*/ 455906 h 901463"/>
                      <a:gd name="connsiteX15" fmla="*/ 335918 w 615379"/>
                      <a:gd name="connsiteY15" fmla="*/ 487656 h 901463"/>
                      <a:gd name="connsiteX16" fmla="*/ 412118 w 615379"/>
                      <a:gd name="connsiteY16" fmla="*/ 360656 h 901463"/>
                      <a:gd name="connsiteX17" fmla="*/ 234318 w 615379"/>
                      <a:gd name="connsiteY17" fmla="*/ 322556 h 901463"/>
                      <a:gd name="connsiteX18" fmla="*/ 94618 w 615379"/>
                      <a:gd name="connsiteY18" fmla="*/ 328906 h 901463"/>
                      <a:gd name="connsiteX19" fmla="*/ 107318 w 615379"/>
                      <a:gd name="connsiteY19" fmla="*/ 195556 h 901463"/>
                      <a:gd name="connsiteX20" fmla="*/ 323218 w 615379"/>
                      <a:gd name="connsiteY20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27356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23218 w 615379"/>
                      <a:gd name="connsiteY0" fmla="*/ 157456 h 901463"/>
                      <a:gd name="connsiteX1" fmla="*/ 354968 w 615379"/>
                      <a:gd name="connsiteY1" fmla="*/ 100306 h 901463"/>
                      <a:gd name="connsiteX2" fmla="*/ 475618 w 615379"/>
                      <a:gd name="connsiteY2" fmla="*/ 1087 h 901463"/>
                      <a:gd name="connsiteX3" fmla="*/ 507368 w 615379"/>
                      <a:gd name="connsiteY3" fmla="*/ 125706 h 901463"/>
                      <a:gd name="connsiteX4" fmla="*/ 512924 w 615379"/>
                      <a:gd name="connsiteY4" fmla="*/ 297156 h 901463"/>
                      <a:gd name="connsiteX5" fmla="*/ 615318 w 615379"/>
                      <a:gd name="connsiteY5" fmla="*/ 576556 h 901463"/>
                      <a:gd name="connsiteX6" fmla="*/ 501018 w 615379"/>
                      <a:gd name="connsiteY6" fmla="*/ 855956 h 901463"/>
                      <a:gd name="connsiteX7" fmla="*/ 216062 w 615379"/>
                      <a:gd name="connsiteY7" fmla="*/ 893262 h 901463"/>
                      <a:gd name="connsiteX8" fmla="*/ 43818 w 615379"/>
                      <a:gd name="connsiteY8" fmla="*/ 773406 h 901463"/>
                      <a:gd name="connsiteX9" fmla="*/ 128749 w 615379"/>
                      <a:gd name="connsiteY9" fmla="*/ 728956 h 901463"/>
                      <a:gd name="connsiteX10" fmla="*/ 291468 w 615379"/>
                      <a:gd name="connsiteY10" fmla="*/ 760706 h 901463"/>
                      <a:gd name="connsiteX11" fmla="*/ 320041 w 615379"/>
                      <a:gd name="connsiteY11" fmla="*/ 692981 h 901463"/>
                      <a:gd name="connsiteX12" fmla="*/ 259718 w 615379"/>
                      <a:gd name="connsiteY12" fmla="*/ 615450 h 901463"/>
                      <a:gd name="connsiteX13" fmla="*/ 31118 w 615379"/>
                      <a:gd name="connsiteY13" fmla="*/ 627356 h 901463"/>
                      <a:gd name="connsiteX14" fmla="*/ 18418 w 615379"/>
                      <a:gd name="connsiteY14" fmla="*/ 500356 h 901463"/>
                      <a:gd name="connsiteX15" fmla="*/ 183518 w 615379"/>
                      <a:gd name="connsiteY15" fmla="*/ 455906 h 901463"/>
                      <a:gd name="connsiteX16" fmla="*/ 335918 w 615379"/>
                      <a:gd name="connsiteY16" fmla="*/ 487656 h 901463"/>
                      <a:gd name="connsiteX17" fmla="*/ 412118 w 615379"/>
                      <a:gd name="connsiteY17" fmla="*/ 360656 h 901463"/>
                      <a:gd name="connsiteX18" fmla="*/ 234318 w 615379"/>
                      <a:gd name="connsiteY18" fmla="*/ 322556 h 901463"/>
                      <a:gd name="connsiteX19" fmla="*/ 94618 w 615379"/>
                      <a:gd name="connsiteY19" fmla="*/ 328906 h 901463"/>
                      <a:gd name="connsiteX20" fmla="*/ 107318 w 615379"/>
                      <a:gd name="connsiteY20" fmla="*/ 195556 h 901463"/>
                      <a:gd name="connsiteX21" fmla="*/ 323218 w 615379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55906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15395 w 607556"/>
                      <a:gd name="connsiteY0" fmla="*/ 157456 h 901463"/>
                      <a:gd name="connsiteX1" fmla="*/ 347145 w 607556"/>
                      <a:gd name="connsiteY1" fmla="*/ 100306 h 901463"/>
                      <a:gd name="connsiteX2" fmla="*/ 467795 w 607556"/>
                      <a:gd name="connsiteY2" fmla="*/ 1087 h 901463"/>
                      <a:gd name="connsiteX3" fmla="*/ 499545 w 607556"/>
                      <a:gd name="connsiteY3" fmla="*/ 125706 h 901463"/>
                      <a:gd name="connsiteX4" fmla="*/ 505101 w 607556"/>
                      <a:gd name="connsiteY4" fmla="*/ 297156 h 901463"/>
                      <a:gd name="connsiteX5" fmla="*/ 607495 w 607556"/>
                      <a:gd name="connsiteY5" fmla="*/ 576556 h 901463"/>
                      <a:gd name="connsiteX6" fmla="*/ 493195 w 607556"/>
                      <a:gd name="connsiteY6" fmla="*/ 855956 h 901463"/>
                      <a:gd name="connsiteX7" fmla="*/ 208239 w 607556"/>
                      <a:gd name="connsiteY7" fmla="*/ 893262 h 901463"/>
                      <a:gd name="connsiteX8" fmla="*/ 35995 w 607556"/>
                      <a:gd name="connsiteY8" fmla="*/ 773406 h 901463"/>
                      <a:gd name="connsiteX9" fmla="*/ 120926 w 607556"/>
                      <a:gd name="connsiteY9" fmla="*/ 728956 h 901463"/>
                      <a:gd name="connsiteX10" fmla="*/ 283645 w 607556"/>
                      <a:gd name="connsiteY10" fmla="*/ 760706 h 901463"/>
                      <a:gd name="connsiteX11" fmla="*/ 312218 w 607556"/>
                      <a:gd name="connsiteY11" fmla="*/ 692981 h 901463"/>
                      <a:gd name="connsiteX12" fmla="*/ 251895 w 607556"/>
                      <a:gd name="connsiteY12" fmla="*/ 615450 h 901463"/>
                      <a:gd name="connsiteX13" fmla="*/ 42345 w 607556"/>
                      <a:gd name="connsiteY13" fmla="*/ 610687 h 901463"/>
                      <a:gd name="connsiteX14" fmla="*/ 10595 w 607556"/>
                      <a:gd name="connsiteY14" fmla="*/ 500356 h 901463"/>
                      <a:gd name="connsiteX15" fmla="*/ 175695 w 607556"/>
                      <a:gd name="connsiteY15" fmla="*/ 443999 h 901463"/>
                      <a:gd name="connsiteX16" fmla="*/ 328095 w 607556"/>
                      <a:gd name="connsiteY16" fmla="*/ 487656 h 901463"/>
                      <a:gd name="connsiteX17" fmla="*/ 404295 w 607556"/>
                      <a:gd name="connsiteY17" fmla="*/ 360656 h 901463"/>
                      <a:gd name="connsiteX18" fmla="*/ 226495 w 607556"/>
                      <a:gd name="connsiteY18" fmla="*/ 322556 h 901463"/>
                      <a:gd name="connsiteX19" fmla="*/ 86795 w 607556"/>
                      <a:gd name="connsiteY19" fmla="*/ 328906 h 901463"/>
                      <a:gd name="connsiteX20" fmla="*/ 99495 w 607556"/>
                      <a:gd name="connsiteY20" fmla="*/ 195556 h 901463"/>
                      <a:gd name="connsiteX21" fmla="*/ 315395 w 607556"/>
                      <a:gd name="connsiteY21" fmla="*/ 157456 h 901463"/>
                      <a:gd name="connsiteX0" fmla="*/ 301805 w 593966"/>
                      <a:gd name="connsiteY0" fmla="*/ 157456 h 901463"/>
                      <a:gd name="connsiteX1" fmla="*/ 333555 w 593966"/>
                      <a:gd name="connsiteY1" fmla="*/ 100306 h 901463"/>
                      <a:gd name="connsiteX2" fmla="*/ 454205 w 593966"/>
                      <a:gd name="connsiteY2" fmla="*/ 1087 h 901463"/>
                      <a:gd name="connsiteX3" fmla="*/ 485955 w 593966"/>
                      <a:gd name="connsiteY3" fmla="*/ 125706 h 901463"/>
                      <a:gd name="connsiteX4" fmla="*/ 491511 w 593966"/>
                      <a:gd name="connsiteY4" fmla="*/ 297156 h 901463"/>
                      <a:gd name="connsiteX5" fmla="*/ 593905 w 593966"/>
                      <a:gd name="connsiteY5" fmla="*/ 576556 h 901463"/>
                      <a:gd name="connsiteX6" fmla="*/ 479605 w 593966"/>
                      <a:gd name="connsiteY6" fmla="*/ 855956 h 901463"/>
                      <a:gd name="connsiteX7" fmla="*/ 194649 w 593966"/>
                      <a:gd name="connsiteY7" fmla="*/ 893262 h 901463"/>
                      <a:gd name="connsiteX8" fmla="*/ 22405 w 593966"/>
                      <a:gd name="connsiteY8" fmla="*/ 773406 h 901463"/>
                      <a:gd name="connsiteX9" fmla="*/ 107336 w 593966"/>
                      <a:gd name="connsiteY9" fmla="*/ 728956 h 901463"/>
                      <a:gd name="connsiteX10" fmla="*/ 270055 w 593966"/>
                      <a:gd name="connsiteY10" fmla="*/ 760706 h 901463"/>
                      <a:gd name="connsiteX11" fmla="*/ 298628 w 593966"/>
                      <a:gd name="connsiteY11" fmla="*/ 692981 h 901463"/>
                      <a:gd name="connsiteX12" fmla="*/ 238305 w 593966"/>
                      <a:gd name="connsiteY12" fmla="*/ 615450 h 901463"/>
                      <a:gd name="connsiteX13" fmla="*/ 28755 w 593966"/>
                      <a:gd name="connsiteY13" fmla="*/ 610687 h 901463"/>
                      <a:gd name="connsiteX14" fmla="*/ 16055 w 593966"/>
                      <a:gd name="connsiteY14" fmla="*/ 488450 h 901463"/>
                      <a:gd name="connsiteX15" fmla="*/ 162105 w 593966"/>
                      <a:gd name="connsiteY15" fmla="*/ 443999 h 901463"/>
                      <a:gd name="connsiteX16" fmla="*/ 314505 w 593966"/>
                      <a:gd name="connsiteY16" fmla="*/ 487656 h 901463"/>
                      <a:gd name="connsiteX17" fmla="*/ 390705 w 593966"/>
                      <a:gd name="connsiteY17" fmla="*/ 360656 h 901463"/>
                      <a:gd name="connsiteX18" fmla="*/ 212905 w 593966"/>
                      <a:gd name="connsiteY18" fmla="*/ 322556 h 901463"/>
                      <a:gd name="connsiteX19" fmla="*/ 73205 w 593966"/>
                      <a:gd name="connsiteY19" fmla="*/ 328906 h 901463"/>
                      <a:gd name="connsiteX20" fmla="*/ 85905 w 593966"/>
                      <a:gd name="connsiteY20" fmla="*/ 195556 h 901463"/>
                      <a:gd name="connsiteX21" fmla="*/ 301805 w 593966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8643 w 591904"/>
                      <a:gd name="connsiteY17" fmla="*/ 360656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3880 w 591904"/>
                      <a:gd name="connsiteY17" fmla="*/ 329700 h 901463"/>
                      <a:gd name="connsiteX18" fmla="*/ 210843 w 591904"/>
                      <a:gd name="connsiteY18" fmla="*/ 322556 h 901463"/>
                      <a:gd name="connsiteX19" fmla="*/ 71143 w 591904"/>
                      <a:gd name="connsiteY19" fmla="*/ 328906 h 901463"/>
                      <a:gd name="connsiteX20" fmla="*/ 83843 w 591904"/>
                      <a:gd name="connsiteY20" fmla="*/ 195556 h 901463"/>
                      <a:gd name="connsiteX21" fmla="*/ 299743 w 591904"/>
                      <a:gd name="connsiteY21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83880 w 591904"/>
                      <a:gd name="connsiteY18" fmla="*/ 329700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71143 w 591904"/>
                      <a:gd name="connsiteY20" fmla="*/ 328906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3843 w 591904"/>
                      <a:gd name="connsiteY21" fmla="*/ 195556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21943 w 591904"/>
                      <a:gd name="connsiteY21" fmla="*/ 171743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133849 w 591904"/>
                      <a:gd name="connsiteY21" fmla="*/ 181268 h 901463"/>
                      <a:gd name="connsiteX22" fmla="*/ 299743 w 591904"/>
                      <a:gd name="connsiteY22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99743 w 591904"/>
                      <a:gd name="connsiteY23" fmla="*/ 157456 h 901463"/>
                      <a:gd name="connsiteX0" fmla="*/ 299743 w 591904"/>
                      <a:gd name="connsiteY0" fmla="*/ 157456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299743 w 591904"/>
                      <a:gd name="connsiteY24" fmla="*/ 157456 h 901463"/>
                      <a:gd name="connsiteX0" fmla="*/ 425950 w 591904"/>
                      <a:gd name="connsiteY0" fmla="*/ 224131 h 901463"/>
                      <a:gd name="connsiteX1" fmla="*/ 331493 w 591904"/>
                      <a:gd name="connsiteY1" fmla="*/ 100306 h 901463"/>
                      <a:gd name="connsiteX2" fmla="*/ 452143 w 591904"/>
                      <a:gd name="connsiteY2" fmla="*/ 1087 h 901463"/>
                      <a:gd name="connsiteX3" fmla="*/ 483893 w 591904"/>
                      <a:gd name="connsiteY3" fmla="*/ 125706 h 901463"/>
                      <a:gd name="connsiteX4" fmla="*/ 489449 w 591904"/>
                      <a:gd name="connsiteY4" fmla="*/ 297156 h 901463"/>
                      <a:gd name="connsiteX5" fmla="*/ 591843 w 591904"/>
                      <a:gd name="connsiteY5" fmla="*/ 576556 h 901463"/>
                      <a:gd name="connsiteX6" fmla="*/ 477543 w 591904"/>
                      <a:gd name="connsiteY6" fmla="*/ 855956 h 901463"/>
                      <a:gd name="connsiteX7" fmla="*/ 192587 w 591904"/>
                      <a:gd name="connsiteY7" fmla="*/ 893262 h 901463"/>
                      <a:gd name="connsiteX8" fmla="*/ 20343 w 591904"/>
                      <a:gd name="connsiteY8" fmla="*/ 773406 h 901463"/>
                      <a:gd name="connsiteX9" fmla="*/ 105274 w 591904"/>
                      <a:gd name="connsiteY9" fmla="*/ 728956 h 901463"/>
                      <a:gd name="connsiteX10" fmla="*/ 267993 w 591904"/>
                      <a:gd name="connsiteY10" fmla="*/ 760706 h 901463"/>
                      <a:gd name="connsiteX11" fmla="*/ 296566 w 591904"/>
                      <a:gd name="connsiteY11" fmla="*/ 692981 h 901463"/>
                      <a:gd name="connsiteX12" fmla="*/ 236243 w 591904"/>
                      <a:gd name="connsiteY12" fmla="*/ 615450 h 901463"/>
                      <a:gd name="connsiteX13" fmla="*/ 26693 w 591904"/>
                      <a:gd name="connsiteY13" fmla="*/ 610687 h 901463"/>
                      <a:gd name="connsiteX14" fmla="*/ 13993 w 591904"/>
                      <a:gd name="connsiteY14" fmla="*/ 488450 h 901463"/>
                      <a:gd name="connsiteX15" fmla="*/ 129087 w 591904"/>
                      <a:gd name="connsiteY15" fmla="*/ 429712 h 901463"/>
                      <a:gd name="connsiteX16" fmla="*/ 312443 w 591904"/>
                      <a:gd name="connsiteY16" fmla="*/ 487656 h 901463"/>
                      <a:gd name="connsiteX17" fmla="*/ 387053 w 591904"/>
                      <a:gd name="connsiteY17" fmla="*/ 414374 h 901463"/>
                      <a:gd name="connsiteX18" fmla="*/ 352923 w 591904"/>
                      <a:gd name="connsiteY18" fmla="*/ 315412 h 901463"/>
                      <a:gd name="connsiteX19" fmla="*/ 210843 w 591904"/>
                      <a:gd name="connsiteY19" fmla="*/ 322556 h 901463"/>
                      <a:gd name="connsiteX20" fmla="*/ 102100 w 591904"/>
                      <a:gd name="connsiteY20" fmla="*/ 312237 h 901463"/>
                      <a:gd name="connsiteX21" fmla="*/ 84634 w 591904"/>
                      <a:gd name="connsiteY21" fmla="*/ 250068 h 901463"/>
                      <a:gd name="connsiteX22" fmla="*/ 133849 w 591904"/>
                      <a:gd name="connsiteY22" fmla="*/ 181268 h 901463"/>
                      <a:gd name="connsiteX23" fmla="*/ 203697 w 591904"/>
                      <a:gd name="connsiteY23" fmla="*/ 159581 h 901463"/>
                      <a:gd name="connsiteX24" fmla="*/ 425950 w 591904"/>
                      <a:gd name="connsiteY24" fmla="*/ 224131 h 901463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425950 w 591904"/>
                      <a:gd name="connsiteY25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27522 w 591904"/>
                      <a:gd name="connsiteY1" fmla="*/ 164316 h 901436"/>
                      <a:gd name="connsiteX2" fmla="*/ 331493 w 591904"/>
                      <a:gd name="connsiteY2" fmla="*/ 100279 h 901436"/>
                      <a:gd name="connsiteX3" fmla="*/ 452143 w 591904"/>
                      <a:gd name="connsiteY3" fmla="*/ 1060 h 901436"/>
                      <a:gd name="connsiteX4" fmla="*/ 483893 w 591904"/>
                      <a:gd name="connsiteY4" fmla="*/ 125679 h 901436"/>
                      <a:gd name="connsiteX5" fmla="*/ 489449 w 591904"/>
                      <a:gd name="connsiteY5" fmla="*/ 297129 h 901436"/>
                      <a:gd name="connsiteX6" fmla="*/ 591843 w 591904"/>
                      <a:gd name="connsiteY6" fmla="*/ 576529 h 901436"/>
                      <a:gd name="connsiteX7" fmla="*/ 477543 w 591904"/>
                      <a:gd name="connsiteY7" fmla="*/ 855929 h 901436"/>
                      <a:gd name="connsiteX8" fmla="*/ 192587 w 591904"/>
                      <a:gd name="connsiteY8" fmla="*/ 893235 h 901436"/>
                      <a:gd name="connsiteX9" fmla="*/ 20343 w 591904"/>
                      <a:gd name="connsiteY9" fmla="*/ 773379 h 901436"/>
                      <a:gd name="connsiteX10" fmla="*/ 105274 w 591904"/>
                      <a:gd name="connsiteY10" fmla="*/ 728929 h 901436"/>
                      <a:gd name="connsiteX11" fmla="*/ 267993 w 591904"/>
                      <a:gd name="connsiteY11" fmla="*/ 760679 h 901436"/>
                      <a:gd name="connsiteX12" fmla="*/ 296566 w 591904"/>
                      <a:gd name="connsiteY12" fmla="*/ 692954 h 901436"/>
                      <a:gd name="connsiteX13" fmla="*/ 236243 w 591904"/>
                      <a:gd name="connsiteY13" fmla="*/ 615423 h 901436"/>
                      <a:gd name="connsiteX14" fmla="*/ 26693 w 591904"/>
                      <a:gd name="connsiteY14" fmla="*/ 610660 h 901436"/>
                      <a:gd name="connsiteX15" fmla="*/ 13993 w 591904"/>
                      <a:gd name="connsiteY15" fmla="*/ 488423 h 901436"/>
                      <a:gd name="connsiteX16" fmla="*/ 129087 w 591904"/>
                      <a:gd name="connsiteY16" fmla="*/ 429685 h 901436"/>
                      <a:gd name="connsiteX17" fmla="*/ 312443 w 591904"/>
                      <a:gd name="connsiteY17" fmla="*/ 487629 h 901436"/>
                      <a:gd name="connsiteX18" fmla="*/ 387053 w 591904"/>
                      <a:gd name="connsiteY18" fmla="*/ 414347 h 901436"/>
                      <a:gd name="connsiteX19" fmla="*/ 352923 w 591904"/>
                      <a:gd name="connsiteY19" fmla="*/ 315385 h 901436"/>
                      <a:gd name="connsiteX20" fmla="*/ 210843 w 591904"/>
                      <a:gd name="connsiteY20" fmla="*/ 322529 h 901436"/>
                      <a:gd name="connsiteX21" fmla="*/ 102100 w 591904"/>
                      <a:gd name="connsiteY21" fmla="*/ 312210 h 901436"/>
                      <a:gd name="connsiteX22" fmla="*/ 84634 w 591904"/>
                      <a:gd name="connsiteY22" fmla="*/ 250041 h 901436"/>
                      <a:gd name="connsiteX23" fmla="*/ 133849 w 591904"/>
                      <a:gd name="connsiteY23" fmla="*/ 181241 h 901436"/>
                      <a:gd name="connsiteX24" fmla="*/ 203697 w 591904"/>
                      <a:gd name="connsiteY24" fmla="*/ 159554 h 901436"/>
                      <a:gd name="connsiteX25" fmla="*/ 332284 w 591904"/>
                      <a:gd name="connsiteY25" fmla="*/ 171459 h 901436"/>
                      <a:gd name="connsiteX26" fmla="*/ 425950 w 591904"/>
                      <a:gd name="connsiteY26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32284 w 591904"/>
                      <a:gd name="connsiteY26" fmla="*/ 171459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25140 w 591904"/>
                      <a:gd name="connsiteY26" fmla="*/ 166697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4104 h 901436"/>
                      <a:gd name="connsiteX1" fmla="*/ 391815 w 591904"/>
                      <a:gd name="connsiteY1" fmla="*/ 200034 h 901436"/>
                      <a:gd name="connsiteX2" fmla="*/ 327522 w 591904"/>
                      <a:gd name="connsiteY2" fmla="*/ 164316 h 901436"/>
                      <a:gd name="connsiteX3" fmla="*/ 331493 w 591904"/>
                      <a:gd name="connsiteY3" fmla="*/ 100279 h 901436"/>
                      <a:gd name="connsiteX4" fmla="*/ 452143 w 591904"/>
                      <a:gd name="connsiteY4" fmla="*/ 1060 h 901436"/>
                      <a:gd name="connsiteX5" fmla="*/ 483893 w 591904"/>
                      <a:gd name="connsiteY5" fmla="*/ 125679 h 901436"/>
                      <a:gd name="connsiteX6" fmla="*/ 489449 w 591904"/>
                      <a:gd name="connsiteY6" fmla="*/ 297129 h 901436"/>
                      <a:gd name="connsiteX7" fmla="*/ 591843 w 591904"/>
                      <a:gd name="connsiteY7" fmla="*/ 576529 h 901436"/>
                      <a:gd name="connsiteX8" fmla="*/ 477543 w 591904"/>
                      <a:gd name="connsiteY8" fmla="*/ 855929 h 901436"/>
                      <a:gd name="connsiteX9" fmla="*/ 192587 w 591904"/>
                      <a:gd name="connsiteY9" fmla="*/ 893235 h 901436"/>
                      <a:gd name="connsiteX10" fmla="*/ 20343 w 591904"/>
                      <a:gd name="connsiteY10" fmla="*/ 773379 h 901436"/>
                      <a:gd name="connsiteX11" fmla="*/ 105274 w 591904"/>
                      <a:gd name="connsiteY11" fmla="*/ 728929 h 901436"/>
                      <a:gd name="connsiteX12" fmla="*/ 267993 w 591904"/>
                      <a:gd name="connsiteY12" fmla="*/ 760679 h 901436"/>
                      <a:gd name="connsiteX13" fmla="*/ 296566 w 591904"/>
                      <a:gd name="connsiteY13" fmla="*/ 692954 h 901436"/>
                      <a:gd name="connsiteX14" fmla="*/ 236243 w 591904"/>
                      <a:gd name="connsiteY14" fmla="*/ 615423 h 901436"/>
                      <a:gd name="connsiteX15" fmla="*/ 26693 w 591904"/>
                      <a:gd name="connsiteY15" fmla="*/ 610660 h 901436"/>
                      <a:gd name="connsiteX16" fmla="*/ 13993 w 591904"/>
                      <a:gd name="connsiteY16" fmla="*/ 488423 h 901436"/>
                      <a:gd name="connsiteX17" fmla="*/ 129087 w 591904"/>
                      <a:gd name="connsiteY17" fmla="*/ 429685 h 901436"/>
                      <a:gd name="connsiteX18" fmla="*/ 312443 w 591904"/>
                      <a:gd name="connsiteY18" fmla="*/ 487629 h 901436"/>
                      <a:gd name="connsiteX19" fmla="*/ 387053 w 591904"/>
                      <a:gd name="connsiteY19" fmla="*/ 414347 h 901436"/>
                      <a:gd name="connsiteX20" fmla="*/ 352923 w 591904"/>
                      <a:gd name="connsiteY20" fmla="*/ 315385 h 901436"/>
                      <a:gd name="connsiteX21" fmla="*/ 210843 w 591904"/>
                      <a:gd name="connsiteY21" fmla="*/ 322529 h 901436"/>
                      <a:gd name="connsiteX22" fmla="*/ 102100 w 591904"/>
                      <a:gd name="connsiteY22" fmla="*/ 312210 h 901436"/>
                      <a:gd name="connsiteX23" fmla="*/ 84634 w 591904"/>
                      <a:gd name="connsiteY23" fmla="*/ 250041 h 901436"/>
                      <a:gd name="connsiteX24" fmla="*/ 133849 w 591904"/>
                      <a:gd name="connsiteY24" fmla="*/ 181241 h 901436"/>
                      <a:gd name="connsiteX25" fmla="*/ 203697 w 591904"/>
                      <a:gd name="connsiteY25" fmla="*/ 159554 h 901436"/>
                      <a:gd name="connsiteX26" fmla="*/ 315615 w 591904"/>
                      <a:gd name="connsiteY26" fmla="*/ 164316 h 901436"/>
                      <a:gd name="connsiteX27" fmla="*/ 425950 w 591904"/>
                      <a:gd name="connsiteY27" fmla="*/ 224104 h 901436"/>
                      <a:gd name="connsiteX0" fmla="*/ 425950 w 591904"/>
                      <a:gd name="connsiteY0" fmla="*/ 223252 h 900584"/>
                      <a:gd name="connsiteX1" fmla="*/ 391815 w 591904"/>
                      <a:gd name="connsiteY1" fmla="*/ 199182 h 900584"/>
                      <a:gd name="connsiteX2" fmla="*/ 327522 w 591904"/>
                      <a:gd name="connsiteY2" fmla="*/ 163464 h 900584"/>
                      <a:gd name="connsiteX3" fmla="*/ 321968 w 591904"/>
                      <a:gd name="connsiteY3" fmla="*/ 97046 h 900584"/>
                      <a:gd name="connsiteX4" fmla="*/ 452143 w 591904"/>
                      <a:gd name="connsiteY4" fmla="*/ 208 h 900584"/>
                      <a:gd name="connsiteX5" fmla="*/ 483893 w 591904"/>
                      <a:gd name="connsiteY5" fmla="*/ 124827 h 900584"/>
                      <a:gd name="connsiteX6" fmla="*/ 489449 w 591904"/>
                      <a:gd name="connsiteY6" fmla="*/ 296277 h 900584"/>
                      <a:gd name="connsiteX7" fmla="*/ 591843 w 591904"/>
                      <a:gd name="connsiteY7" fmla="*/ 575677 h 900584"/>
                      <a:gd name="connsiteX8" fmla="*/ 477543 w 591904"/>
                      <a:gd name="connsiteY8" fmla="*/ 855077 h 900584"/>
                      <a:gd name="connsiteX9" fmla="*/ 192587 w 591904"/>
                      <a:gd name="connsiteY9" fmla="*/ 892383 h 900584"/>
                      <a:gd name="connsiteX10" fmla="*/ 20343 w 591904"/>
                      <a:gd name="connsiteY10" fmla="*/ 772527 h 900584"/>
                      <a:gd name="connsiteX11" fmla="*/ 105274 w 591904"/>
                      <a:gd name="connsiteY11" fmla="*/ 728077 h 900584"/>
                      <a:gd name="connsiteX12" fmla="*/ 267993 w 591904"/>
                      <a:gd name="connsiteY12" fmla="*/ 759827 h 900584"/>
                      <a:gd name="connsiteX13" fmla="*/ 296566 w 591904"/>
                      <a:gd name="connsiteY13" fmla="*/ 692102 h 900584"/>
                      <a:gd name="connsiteX14" fmla="*/ 236243 w 591904"/>
                      <a:gd name="connsiteY14" fmla="*/ 614571 h 900584"/>
                      <a:gd name="connsiteX15" fmla="*/ 26693 w 591904"/>
                      <a:gd name="connsiteY15" fmla="*/ 609808 h 900584"/>
                      <a:gd name="connsiteX16" fmla="*/ 13993 w 591904"/>
                      <a:gd name="connsiteY16" fmla="*/ 487571 h 900584"/>
                      <a:gd name="connsiteX17" fmla="*/ 129087 w 591904"/>
                      <a:gd name="connsiteY17" fmla="*/ 428833 h 900584"/>
                      <a:gd name="connsiteX18" fmla="*/ 312443 w 591904"/>
                      <a:gd name="connsiteY18" fmla="*/ 486777 h 900584"/>
                      <a:gd name="connsiteX19" fmla="*/ 387053 w 591904"/>
                      <a:gd name="connsiteY19" fmla="*/ 413495 h 900584"/>
                      <a:gd name="connsiteX20" fmla="*/ 352923 w 591904"/>
                      <a:gd name="connsiteY20" fmla="*/ 314533 h 900584"/>
                      <a:gd name="connsiteX21" fmla="*/ 210843 w 591904"/>
                      <a:gd name="connsiteY21" fmla="*/ 321677 h 900584"/>
                      <a:gd name="connsiteX22" fmla="*/ 102100 w 591904"/>
                      <a:gd name="connsiteY22" fmla="*/ 311358 h 900584"/>
                      <a:gd name="connsiteX23" fmla="*/ 84634 w 591904"/>
                      <a:gd name="connsiteY23" fmla="*/ 249189 h 900584"/>
                      <a:gd name="connsiteX24" fmla="*/ 133849 w 591904"/>
                      <a:gd name="connsiteY24" fmla="*/ 180389 h 900584"/>
                      <a:gd name="connsiteX25" fmla="*/ 203697 w 591904"/>
                      <a:gd name="connsiteY25" fmla="*/ 158702 h 900584"/>
                      <a:gd name="connsiteX26" fmla="*/ 315615 w 591904"/>
                      <a:gd name="connsiteY26" fmla="*/ 163464 h 900584"/>
                      <a:gd name="connsiteX27" fmla="*/ 425950 w 591904"/>
                      <a:gd name="connsiteY27" fmla="*/ 223252 h 900584"/>
                      <a:gd name="connsiteX0" fmla="*/ 425950 w 591904"/>
                      <a:gd name="connsiteY0" fmla="*/ 225134 h 902466"/>
                      <a:gd name="connsiteX1" fmla="*/ 391815 w 591904"/>
                      <a:gd name="connsiteY1" fmla="*/ 201064 h 902466"/>
                      <a:gd name="connsiteX2" fmla="*/ 327522 w 591904"/>
                      <a:gd name="connsiteY2" fmla="*/ 165346 h 902466"/>
                      <a:gd name="connsiteX3" fmla="*/ 321968 w 591904"/>
                      <a:gd name="connsiteY3" fmla="*/ 98928 h 902466"/>
                      <a:gd name="connsiteX4" fmla="*/ 452143 w 591904"/>
                      <a:gd name="connsiteY4" fmla="*/ 2090 h 902466"/>
                      <a:gd name="connsiteX5" fmla="*/ 483893 w 591904"/>
                      <a:gd name="connsiteY5" fmla="*/ 126709 h 902466"/>
                      <a:gd name="connsiteX6" fmla="*/ 489449 w 591904"/>
                      <a:gd name="connsiteY6" fmla="*/ 298159 h 902466"/>
                      <a:gd name="connsiteX7" fmla="*/ 591843 w 591904"/>
                      <a:gd name="connsiteY7" fmla="*/ 577559 h 902466"/>
                      <a:gd name="connsiteX8" fmla="*/ 477543 w 591904"/>
                      <a:gd name="connsiteY8" fmla="*/ 856959 h 902466"/>
                      <a:gd name="connsiteX9" fmla="*/ 192587 w 591904"/>
                      <a:gd name="connsiteY9" fmla="*/ 894265 h 902466"/>
                      <a:gd name="connsiteX10" fmla="*/ 20343 w 591904"/>
                      <a:gd name="connsiteY10" fmla="*/ 774409 h 902466"/>
                      <a:gd name="connsiteX11" fmla="*/ 105274 w 591904"/>
                      <a:gd name="connsiteY11" fmla="*/ 729959 h 902466"/>
                      <a:gd name="connsiteX12" fmla="*/ 267993 w 591904"/>
                      <a:gd name="connsiteY12" fmla="*/ 761709 h 902466"/>
                      <a:gd name="connsiteX13" fmla="*/ 296566 w 591904"/>
                      <a:gd name="connsiteY13" fmla="*/ 693984 h 902466"/>
                      <a:gd name="connsiteX14" fmla="*/ 236243 w 591904"/>
                      <a:gd name="connsiteY14" fmla="*/ 616453 h 902466"/>
                      <a:gd name="connsiteX15" fmla="*/ 26693 w 591904"/>
                      <a:gd name="connsiteY15" fmla="*/ 611690 h 902466"/>
                      <a:gd name="connsiteX16" fmla="*/ 13993 w 591904"/>
                      <a:gd name="connsiteY16" fmla="*/ 489453 h 902466"/>
                      <a:gd name="connsiteX17" fmla="*/ 129087 w 591904"/>
                      <a:gd name="connsiteY17" fmla="*/ 430715 h 902466"/>
                      <a:gd name="connsiteX18" fmla="*/ 312443 w 591904"/>
                      <a:gd name="connsiteY18" fmla="*/ 488659 h 902466"/>
                      <a:gd name="connsiteX19" fmla="*/ 387053 w 591904"/>
                      <a:gd name="connsiteY19" fmla="*/ 415377 h 902466"/>
                      <a:gd name="connsiteX20" fmla="*/ 352923 w 591904"/>
                      <a:gd name="connsiteY20" fmla="*/ 316415 h 902466"/>
                      <a:gd name="connsiteX21" fmla="*/ 210843 w 591904"/>
                      <a:gd name="connsiteY21" fmla="*/ 323559 h 902466"/>
                      <a:gd name="connsiteX22" fmla="*/ 102100 w 591904"/>
                      <a:gd name="connsiteY22" fmla="*/ 313240 h 902466"/>
                      <a:gd name="connsiteX23" fmla="*/ 84634 w 591904"/>
                      <a:gd name="connsiteY23" fmla="*/ 251071 h 902466"/>
                      <a:gd name="connsiteX24" fmla="*/ 133849 w 591904"/>
                      <a:gd name="connsiteY24" fmla="*/ 182271 h 902466"/>
                      <a:gd name="connsiteX25" fmla="*/ 203697 w 591904"/>
                      <a:gd name="connsiteY25" fmla="*/ 160584 h 902466"/>
                      <a:gd name="connsiteX26" fmla="*/ 315615 w 591904"/>
                      <a:gd name="connsiteY26" fmla="*/ 165346 h 902466"/>
                      <a:gd name="connsiteX27" fmla="*/ 425950 w 591904"/>
                      <a:gd name="connsiteY27" fmla="*/ 225134 h 902466"/>
                      <a:gd name="connsiteX0" fmla="*/ 425950 w 591904"/>
                      <a:gd name="connsiteY0" fmla="*/ 226855 h 904187"/>
                      <a:gd name="connsiteX1" fmla="*/ 391815 w 591904"/>
                      <a:gd name="connsiteY1" fmla="*/ 202785 h 904187"/>
                      <a:gd name="connsiteX2" fmla="*/ 327522 w 591904"/>
                      <a:gd name="connsiteY2" fmla="*/ 167067 h 904187"/>
                      <a:gd name="connsiteX3" fmla="*/ 321968 w 591904"/>
                      <a:gd name="connsiteY3" fmla="*/ 100649 h 904187"/>
                      <a:gd name="connsiteX4" fmla="*/ 452143 w 591904"/>
                      <a:gd name="connsiteY4" fmla="*/ 3811 h 904187"/>
                      <a:gd name="connsiteX5" fmla="*/ 483893 w 591904"/>
                      <a:gd name="connsiteY5" fmla="*/ 128430 h 904187"/>
                      <a:gd name="connsiteX6" fmla="*/ 489449 w 591904"/>
                      <a:gd name="connsiteY6" fmla="*/ 299880 h 904187"/>
                      <a:gd name="connsiteX7" fmla="*/ 591843 w 591904"/>
                      <a:gd name="connsiteY7" fmla="*/ 579280 h 904187"/>
                      <a:gd name="connsiteX8" fmla="*/ 477543 w 591904"/>
                      <a:gd name="connsiteY8" fmla="*/ 858680 h 904187"/>
                      <a:gd name="connsiteX9" fmla="*/ 192587 w 591904"/>
                      <a:gd name="connsiteY9" fmla="*/ 895986 h 904187"/>
                      <a:gd name="connsiteX10" fmla="*/ 20343 w 591904"/>
                      <a:gd name="connsiteY10" fmla="*/ 776130 h 904187"/>
                      <a:gd name="connsiteX11" fmla="*/ 105274 w 591904"/>
                      <a:gd name="connsiteY11" fmla="*/ 731680 h 904187"/>
                      <a:gd name="connsiteX12" fmla="*/ 267993 w 591904"/>
                      <a:gd name="connsiteY12" fmla="*/ 763430 h 904187"/>
                      <a:gd name="connsiteX13" fmla="*/ 296566 w 591904"/>
                      <a:gd name="connsiteY13" fmla="*/ 695705 h 904187"/>
                      <a:gd name="connsiteX14" fmla="*/ 236243 w 591904"/>
                      <a:gd name="connsiteY14" fmla="*/ 618174 h 904187"/>
                      <a:gd name="connsiteX15" fmla="*/ 26693 w 591904"/>
                      <a:gd name="connsiteY15" fmla="*/ 613411 h 904187"/>
                      <a:gd name="connsiteX16" fmla="*/ 13993 w 591904"/>
                      <a:gd name="connsiteY16" fmla="*/ 491174 h 904187"/>
                      <a:gd name="connsiteX17" fmla="*/ 129087 w 591904"/>
                      <a:gd name="connsiteY17" fmla="*/ 432436 h 904187"/>
                      <a:gd name="connsiteX18" fmla="*/ 312443 w 591904"/>
                      <a:gd name="connsiteY18" fmla="*/ 490380 h 904187"/>
                      <a:gd name="connsiteX19" fmla="*/ 387053 w 591904"/>
                      <a:gd name="connsiteY19" fmla="*/ 417098 h 904187"/>
                      <a:gd name="connsiteX20" fmla="*/ 352923 w 591904"/>
                      <a:gd name="connsiteY20" fmla="*/ 318136 h 904187"/>
                      <a:gd name="connsiteX21" fmla="*/ 210843 w 591904"/>
                      <a:gd name="connsiteY21" fmla="*/ 325280 h 904187"/>
                      <a:gd name="connsiteX22" fmla="*/ 102100 w 591904"/>
                      <a:gd name="connsiteY22" fmla="*/ 314961 h 904187"/>
                      <a:gd name="connsiteX23" fmla="*/ 84634 w 591904"/>
                      <a:gd name="connsiteY23" fmla="*/ 252792 h 904187"/>
                      <a:gd name="connsiteX24" fmla="*/ 133849 w 591904"/>
                      <a:gd name="connsiteY24" fmla="*/ 183992 h 904187"/>
                      <a:gd name="connsiteX25" fmla="*/ 203697 w 591904"/>
                      <a:gd name="connsiteY25" fmla="*/ 162305 h 904187"/>
                      <a:gd name="connsiteX26" fmla="*/ 315615 w 591904"/>
                      <a:gd name="connsiteY26" fmla="*/ 167067 h 904187"/>
                      <a:gd name="connsiteX27" fmla="*/ 425950 w 591904"/>
                      <a:gd name="connsiteY27" fmla="*/ 226855 h 904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591904" h="904187">
                        <a:moveTo>
                          <a:pt x="425950" y="226855"/>
                        </a:moveTo>
                        <a:cubicBezTo>
                          <a:pt x="438650" y="232808"/>
                          <a:pt x="408220" y="212750"/>
                          <a:pt x="391815" y="202785"/>
                        </a:cubicBezTo>
                        <a:cubicBezTo>
                          <a:pt x="375410" y="192820"/>
                          <a:pt x="336782" y="184884"/>
                          <a:pt x="327522" y="167067"/>
                        </a:cubicBezTo>
                        <a:cubicBezTo>
                          <a:pt x="318262" y="149250"/>
                          <a:pt x="300404" y="127858"/>
                          <a:pt x="321968" y="100649"/>
                        </a:cubicBezTo>
                        <a:cubicBezTo>
                          <a:pt x="334007" y="73440"/>
                          <a:pt x="398963" y="-19870"/>
                          <a:pt x="452143" y="3811"/>
                        </a:cubicBezTo>
                        <a:cubicBezTo>
                          <a:pt x="505323" y="27492"/>
                          <a:pt x="489581" y="79085"/>
                          <a:pt x="483893" y="128430"/>
                        </a:cubicBezTo>
                        <a:cubicBezTo>
                          <a:pt x="478205" y="177775"/>
                          <a:pt x="430975" y="215213"/>
                          <a:pt x="489449" y="299880"/>
                        </a:cubicBezTo>
                        <a:cubicBezTo>
                          <a:pt x="547923" y="384547"/>
                          <a:pt x="593827" y="486147"/>
                          <a:pt x="591843" y="579280"/>
                        </a:cubicBezTo>
                        <a:cubicBezTo>
                          <a:pt x="589859" y="672413"/>
                          <a:pt x="544086" y="805896"/>
                          <a:pt x="477543" y="858680"/>
                        </a:cubicBezTo>
                        <a:cubicBezTo>
                          <a:pt x="411000" y="911464"/>
                          <a:pt x="268787" y="909744"/>
                          <a:pt x="192587" y="895986"/>
                        </a:cubicBezTo>
                        <a:cubicBezTo>
                          <a:pt x="116387" y="882228"/>
                          <a:pt x="34895" y="803514"/>
                          <a:pt x="20343" y="776130"/>
                        </a:cubicBezTo>
                        <a:cubicBezTo>
                          <a:pt x="5791" y="748746"/>
                          <a:pt x="39392" y="693316"/>
                          <a:pt x="105274" y="731680"/>
                        </a:cubicBezTo>
                        <a:cubicBezTo>
                          <a:pt x="171156" y="770044"/>
                          <a:pt x="236111" y="769426"/>
                          <a:pt x="267993" y="763430"/>
                        </a:cubicBezTo>
                        <a:cubicBezTo>
                          <a:pt x="299875" y="757434"/>
                          <a:pt x="301858" y="717930"/>
                          <a:pt x="296566" y="695705"/>
                        </a:cubicBezTo>
                        <a:cubicBezTo>
                          <a:pt x="291274" y="673480"/>
                          <a:pt x="281222" y="631890"/>
                          <a:pt x="236243" y="618174"/>
                        </a:cubicBezTo>
                        <a:cubicBezTo>
                          <a:pt x="191264" y="604458"/>
                          <a:pt x="63735" y="634578"/>
                          <a:pt x="26693" y="613411"/>
                        </a:cubicBezTo>
                        <a:cubicBezTo>
                          <a:pt x="-10349" y="592244"/>
                          <a:pt x="-3073" y="521336"/>
                          <a:pt x="13993" y="491174"/>
                        </a:cubicBezTo>
                        <a:cubicBezTo>
                          <a:pt x="31059" y="461012"/>
                          <a:pt x="79345" y="432568"/>
                          <a:pt x="129087" y="432436"/>
                        </a:cubicBezTo>
                        <a:cubicBezTo>
                          <a:pt x="178829" y="432304"/>
                          <a:pt x="269449" y="492936"/>
                          <a:pt x="312443" y="490380"/>
                        </a:cubicBezTo>
                        <a:cubicBezTo>
                          <a:pt x="355437" y="487824"/>
                          <a:pt x="375147" y="443424"/>
                          <a:pt x="387053" y="417098"/>
                        </a:cubicBezTo>
                        <a:cubicBezTo>
                          <a:pt x="398959" y="390772"/>
                          <a:pt x="382291" y="333439"/>
                          <a:pt x="352923" y="318136"/>
                        </a:cubicBezTo>
                        <a:cubicBezTo>
                          <a:pt x="323555" y="302833"/>
                          <a:pt x="252647" y="325809"/>
                          <a:pt x="210843" y="325280"/>
                        </a:cubicBezTo>
                        <a:cubicBezTo>
                          <a:pt x="169039" y="324751"/>
                          <a:pt x="121150" y="327042"/>
                          <a:pt x="102100" y="314961"/>
                        </a:cubicBezTo>
                        <a:cubicBezTo>
                          <a:pt x="83050" y="302880"/>
                          <a:pt x="79343" y="274620"/>
                          <a:pt x="84634" y="252792"/>
                        </a:cubicBezTo>
                        <a:cubicBezTo>
                          <a:pt x="89925" y="230964"/>
                          <a:pt x="114005" y="199073"/>
                          <a:pt x="133849" y="183992"/>
                        </a:cubicBezTo>
                        <a:cubicBezTo>
                          <a:pt x="153693" y="168911"/>
                          <a:pt x="173006" y="161951"/>
                          <a:pt x="203697" y="162305"/>
                        </a:cubicBezTo>
                        <a:cubicBezTo>
                          <a:pt x="234388" y="162659"/>
                          <a:pt x="278573" y="156309"/>
                          <a:pt x="315615" y="167067"/>
                        </a:cubicBezTo>
                        <a:cubicBezTo>
                          <a:pt x="359801" y="170682"/>
                          <a:pt x="413250" y="220902"/>
                          <a:pt x="425950" y="22685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Freeform: Shape 71">
                    <a:extLst>
                      <a:ext uri="{FF2B5EF4-FFF2-40B4-BE49-F238E27FC236}">
                        <a16:creationId xmlns:a16="http://schemas.microsoft.com/office/drawing/2014/main" id="{7733E2D9-D5A5-462D-F0D9-DBFC177D0275}"/>
                      </a:ext>
                    </a:extLst>
                  </p:cNvPr>
                  <p:cNvSpPr/>
                  <p:nvPr/>
                </p:nvSpPr>
                <p:spPr>
                  <a:xfrm>
                    <a:off x="8698858" y="4674357"/>
                    <a:ext cx="538566" cy="833522"/>
                  </a:xfrm>
                  <a:custGeom>
                    <a:avLst/>
                    <a:gdLst>
                      <a:gd name="connsiteX0" fmla="*/ 128371 w 535170"/>
                      <a:gd name="connsiteY0" fmla="*/ 38156 h 832321"/>
                      <a:gd name="connsiteX1" fmla="*/ 172821 w 535170"/>
                      <a:gd name="connsiteY1" fmla="*/ 56 h 832321"/>
                      <a:gd name="connsiteX2" fmla="*/ 255371 w 535170"/>
                      <a:gd name="connsiteY2" fmla="*/ 44506 h 832321"/>
                      <a:gd name="connsiteX3" fmla="*/ 280771 w 535170"/>
                      <a:gd name="connsiteY3" fmla="*/ 101656 h 832321"/>
                      <a:gd name="connsiteX4" fmla="*/ 280771 w 535170"/>
                      <a:gd name="connsiteY4" fmla="*/ 158806 h 832321"/>
                      <a:gd name="connsiteX5" fmla="*/ 249021 w 535170"/>
                      <a:gd name="connsiteY5" fmla="*/ 228656 h 832321"/>
                      <a:gd name="connsiteX6" fmla="*/ 242671 w 535170"/>
                      <a:gd name="connsiteY6" fmla="*/ 292156 h 832321"/>
                      <a:gd name="connsiteX7" fmla="*/ 312521 w 535170"/>
                      <a:gd name="connsiteY7" fmla="*/ 317556 h 832321"/>
                      <a:gd name="connsiteX8" fmla="*/ 420471 w 535170"/>
                      <a:gd name="connsiteY8" fmla="*/ 317556 h 832321"/>
                      <a:gd name="connsiteX9" fmla="*/ 503021 w 535170"/>
                      <a:gd name="connsiteY9" fmla="*/ 317556 h 832321"/>
                      <a:gd name="connsiteX10" fmla="*/ 503021 w 535170"/>
                      <a:gd name="connsiteY10" fmla="*/ 317556 h 832321"/>
                      <a:gd name="connsiteX11" fmla="*/ 534771 w 535170"/>
                      <a:gd name="connsiteY11" fmla="*/ 400106 h 832321"/>
                      <a:gd name="connsiteX12" fmla="*/ 477621 w 535170"/>
                      <a:gd name="connsiteY12" fmla="*/ 469956 h 832321"/>
                      <a:gd name="connsiteX13" fmla="*/ 287121 w 535170"/>
                      <a:gd name="connsiteY13" fmla="*/ 469956 h 832321"/>
                      <a:gd name="connsiteX14" fmla="*/ 191871 w 535170"/>
                      <a:gd name="connsiteY14" fmla="*/ 463606 h 832321"/>
                      <a:gd name="connsiteX15" fmla="*/ 109321 w 535170"/>
                      <a:gd name="connsiteY15" fmla="*/ 577906 h 832321"/>
                      <a:gd name="connsiteX16" fmla="*/ 217271 w 535170"/>
                      <a:gd name="connsiteY16" fmla="*/ 616006 h 832321"/>
                      <a:gd name="connsiteX17" fmla="*/ 382371 w 535170"/>
                      <a:gd name="connsiteY17" fmla="*/ 616006 h 832321"/>
                      <a:gd name="connsiteX18" fmla="*/ 445871 w 535170"/>
                      <a:gd name="connsiteY18" fmla="*/ 692206 h 832321"/>
                      <a:gd name="connsiteX19" fmla="*/ 376021 w 535170"/>
                      <a:gd name="connsiteY19" fmla="*/ 762056 h 832321"/>
                      <a:gd name="connsiteX20" fmla="*/ 242671 w 535170"/>
                      <a:gd name="connsiteY20" fmla="*/ 743006 h 832321"/>
                      <a:gd name="connsiteX21" fmla="*/ 185521 w 535170"/>
                      <a:gd name="connsiteY21" fmla="*/ 736656 h 832321"/>
                      <a:gd name="connsiteX22" fmla="*/ 160121 w 535170"/>
                      <a:gd name="connsiteY22" fmla="*/ 819206 h 832321"/>
                      <a:gd name="connsiteX23" fmla="*/ 83921 w 535170"/>
                      <a:gd name="connsiteY23" fmla="*/ 806506 h 832321"/>
                      <a:gd name="connsiteX24" fmla="*/ 7721 w 535170"/>
                      <a:gd name="connsiteY24" fmla="*/ 577906 h 832321"/>
                      <a:gd name="connsiteX25" fmla="*/ 14071 w 535170"/>
                      <a:gd name="connsiteY25" fmla="*/ 419156 h 832321"/>
                      <a:gd name="connsiteX26" fmla="*/ 109321 w 535170"/>
                      <a:gd name="connsiteY26" fmla="*/ 260406 h 832321"/>
                      <a:gd name="connsiteX27" fmla="*/ 141071 w 535170"/>
                      <a:gd name="connsiteY27" fmla="*/ 152456 h 832321"/>
                      <a:gd name="connsiteX28" fmla="*/ 128371 w 535170"/>
                      <a:gd name="connsiteY28" fmla="*/ 38156 h 832321"/>
                      <a:gd name="connsiteX0" fmla="*/ 128371 w 551707"/>
                      <a:gd name="connsiteY0" fmla="*/ 38156 h 832321"/>
                      <a:gd name="connsiteX1" fmla="*/ 172821 w 551707"/>
                      <a:gd name="connsiteY1" fmla="*/ 56 h 832321"/>
                      <a:gd name="connsiteX2" fmla="*/ 255371 w 551707"/>
                      <a:gd name="connsiteY2" fmla="*/ 44506 h 832321"/>
                      <a:gd name="connsiteX3" fmla="*/ 280771 w 551707"/>
                      <a:gd name="connsiteY3" fmla="*/ 101656 h 832321"/>
                      <a:gd name="connsiteX4" fmla="*/ 280771 w 551707"/>
                      <a:gd name="connsiteY4" fmla="*/ 158806 h 832321"/>
                      <a:gd name="connsiteX5" fmla="*/ 249021 w 551707"/>
                      <a:gd name="connsiteY5" fmla="*/ 228656 h 832321"/>
                      <a:gd name="connsiteX6" fmla="*/ 242671 w 551707"/>
                      <a:gd name="connsiteY6" fmla="*/ 292156 h 832321"/>
                      <a:gd name="connsiteX7" fmla="*/ 312521 w 551707"/>
                      <a:gd name="connsiteY7" fmla="*/ 317556 h 832321"/>
                      <a:gd name="connsiteX8" fmla="*/ 420471 w 551707"/>
                      <a:gd name="connsiteY8" fmla="*/ 317556 h 832321"/>
                      <a:gd name="connsiteX9" fmla="*/ 503021 w 551707"/>
                      <a:gd name="connsiteY9" fmla="*/ 317556 h 832321"/>
                      <a:gd name="connsiteX10" fmla="*/ 503021 w 551707"/>
                      <a:gd name="connsiteY10" fmla="*/ 317556 h 832321"/>
                      <a:gd name="connsiteX11" fmla="*/ 551440 w 551707"/>
                      <a:gd name="connsiteY11" fmla="*/ 402487 h 832321"/>
                      <a:gd name="connsiteX12" fmla="*/ 477621 w 551707"/>
                      <a:gd name="connsiteY12" fmla="*/ 469956 h 832321"/>
                      <a:gd name="connsiteX13" fmla="*/ 287121 w 551707"/>
                      <a:gd name="connsiteY13" fmla="*/ 469956 h 832321"/>
                      <a:gd name="connsiteX14" fmla="*/ 191871 w 551707"/>
                      <a:gd name="connsiteY14" fmla="*/ 463606 h 832321"/>
                      <a:gd name="connsiteX15" fmla="*/ 109321 w 551707"/>
                      <a:gd name="connsiteY15" fmla="*/ 577906 h 832321"/>
                      <a:gd name="connsiteX16" fmla="*/ 217271 w 551707"/>
                      <a:gd name="connsiteY16" fmla="*/ 616006 h 832321"/>
                      <a:gd name="connsiteX17" fmla="*/ 382371 w 551707"/>
                      <a:gd name="connsiteY17" fmla="*/ 616006 h 832321"/>
                      <a:gd name="connsiteX18" fmla="*/ 445871 w 551707"/>
                      <a:gd name="connsiteY18" fmla="*/ 692206 h 832321"/>
                      <a:gd name="connsiteX19" fmla="*/ 376021 w 551707"/>
                      <a:gd name="connsiteY19" fmla="*/ 762056 h 832321"/>
                      <a:gd name="connsiteX20" fmla="*/ 242671 w 551707"/>
                      <a:gd name="connsiteY20" fmla="*/ 743006 h 832321"/>
                      <a:gd name="connsiteX21" fmla="*/ 185521 w 551707"/>
                      <a:gd name="connsiteY21" fmla="*/ 736656 h 832321"/>
                      <a:gd name="connsiteX22" fmla="*/ 160121 w 551707"/>
                      <a:gd name="connsiteY22" fmla="*/ 819206 h 832321"/>
                      <a:gd name="connsiteX23" fmla="*/ 83921 w 551707"/>
                      <a:gd name="connsiteY23" fmla="*/ 806506 h 832321"/>
                      <a:gd name="connsiteX24" fmla="*/ 7721 w 551707"/>
                      <a:gd name="connsiteY24" fmla="*/ 577906 h 832321"/>
                      <a:gd name="connsiteX25" fmla="*/ 14071 w 551707"/>
                      <a:gd name="connsiteY25" fmla="*/ 419156 h 832321"/>
                      <a:gd name="connsiteX26" fmla="*/ 109321 w 551707"/>
                      <a:gd name="connsiteY26" fmla="*/ 260406 h 832321"/>
                      <a:gd name="connsiteX27" fmla="*/ 141071 w 551707"/>
                      <a:gd name="connsiteY27" fmla="*/ 152456 h 832321"/>
                      <a:gd name="connsiteX28" fmla="*/ 128371 w 551707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12521 w 551928"/>
                      <a:gd name="connsiteY7" fmla="*/ 31755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80771 w 551928"/>
                      <a:gd name="connsiteY4" fmla="*/ 158806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80771 w 551928"/>
                      <a:gd name="connsiteY3" fmla="*/ 101656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56 h 832321"/>
                      <a:gd name="connsiteX1" fmla="*/ 172821 w 551928"/>
                      <a:gd name="connsiteY1" fmla="*/ 56 h 832321"/>
                      <a:gd name="connsiteX2" fmla="*/ 255371 w 551928"/>
                      <a:gd name="connsiteY2" fmla="*/ 44506 h 832321"/>
                      <a:gd name="connsiteX3" fmla="*/ 297439 w 551928"/>
                      <a:gd name="connsiteY3" fmla="*/ 99275 h 832321"/>
                      <a:gd name="connsiteX4" fmla="*/ 292678 w 551928"/>
                      <a:gd name="connsiteY4" fmla="*/ 168331 h 832321"/>
                      <a:gd name="connsiteX5" fmla="*/ 249021 w 551928"/>
                      <a:gd name="connsiteY5" fmla="*/ 228656 h 832321"/>
                      <a:gd name="connsiteX6" fmla="*/ 242671 w 551928"/>
                      <a:gd name="connsiteY6" fmla="*/ 292156 h 832321"/>
                      <a:gd name="connsiteX7" fmla="*/ 307758 w 551928"/>
                      <a:gd name="connsiteY7" fmla="*/ 336606 h 832321"/>
                      <a:gd name="connsiteX8" fmla="*/ 420471 w 551928"/>
                      <a:gd name="connsiteY8" fmla="*/ 317556 h 832321"/>
                      <a:gd name="connsiteX9" fmla="*/ 503021 w 551928"/>
                      <a:gd name="connsiteY9" fmla="*/ 317556 h 832321"/>
                      <a:gd name="connsiteX10" fmla="*/ 510165 w 551928"/>
                      <a:gd name="connsiteY10" fmla="*/ 322318 h 832321"/>
                      <a:gd name="connsiteX11" fmla="*/ 551440 w 551928"/>
                      <a:gd name="connsiteY11" fmla="*/ 402487 h 832321"/>
                      <a:gd name="connsiteX12" fmla="*/ 477621 w 551928"/>
                      <a:gd name="connsiteY12" fmla="*/ 469956 h 832321"/>
                      <a:gd name="connsiteX13" fmla="*/ 287121 w 551928"/>
                      <a:gd name="connsiteY13" fmla="*/ 469956 h 832321"/>
                      <a:gd name="connsiteX14" fmla="*/ 191871 w 551928"/>
                      <a:gd name="connsiteY14" fmla="*/ 463606 h 832321"/>
                      <a:gd name="connsiteX15" fmla="*/ 109321 w 551928"/>
                      <a:gd name="connsiteY15" fmla="*/ 577906 h 832321"/>
                      <a:gd name="connsiteX16" fmla="*/ 217271 w 551928"/>
                      <a:gd name="connsiteY16" fmla="*/ 616006 h 832321"/>
                      <a:gd name="connsiteX17" fmla="*/ 382371 w 551928"/>
                      <a:gd name="connsiteY17" fmla="*/ 616006 h 832321"/>
                      <a:gd name="connsiteX18" fmla="*/ 445871 w 551928"/>
                      <a:gd name="connsiteY18" fmla="*/ 692206 h 832321"/>
                      <a:gd name="connsiteX19" fmla="*/ 376021 w 551928"/>
                      <a:gd name="connsiteY19" fmla="*/ 762056 h 832321"/>
                      <a:gd name="connsiteX20" fmla="*/ 242671 w 551928"/>
                      <a:gd name="connsiteY20" fmla="*/ 743006 h 832321"/>
                      <a:gd name="connsiteX21" fmla="*/ 185521 w 551928"/>
                      <a:gd name="connsiteY21" fmla="*/ 736656 h 832321"/>
                      <a:gd name="connsiteX22" fmla="*/ 160121 w 551928"/>
                      <a:gd name="connsiteY22" fmla="*/ 819206 h 832321"/>
                      <a:gd name="connsiteX23" fmla="*/ 83921 w 551928"/>
                      <a:gd name="connsiteY23" fmla="*/ 806506 h 832321"/>
                      <a:gd name="connsiteX24" fmla="*/ 7721 w 551928"/>
                      <a:gd name="connsiteY24" fmla="*/ 577906 h 832321"/>
                      <a:gd name="connsiteX25" fmla="*/ 14071 w 551928"/>
                      <a:gd name="connsiteY25" fmla="*/ 419156 h 832321"/>
                      <a:gd name="connsiteX26" fmla="*/ 109321 w 551928"/>
                      <a:gd name="connsiteY26" fmla="*/ 260406 h 832321"/>
                      <a:gd name="connsiteX27" fmla="*/ 141071 w 551928"/>
                      <a:gd name="connsiteY27" fmla="*/ 152456 h 832321"/>
                      <a:gd name="connsiteX28" fmla="*/ 128371 w 551928"/>
                      <a:gd name="connsiteY28" fmla="*/ 38156 h 832321"/>
                      <a:gd name="connsiteX0" fmla="*/ 128371 w 551928"/>
                      <a:gd name="connsiteY0" fmla="*/ 38101 h 832266"/>
                      <a:gd name="connsiteX1" fmla="*/ 172821 w 551928"/>
                      <a:gd name="connsiteY1" fmla="*/ 1 h 832266"/>
                      <a:gd name="connsiteX2" fmla="*/ 260134 w 551928"/>
                      <a:gd name="connsiteY2" fmla="*/ 37308 h 832266"/>
                      <a:gd name="connsiteX3" fmla="*/ 297439 w 551928"/>
                      <a:gd name="connsiteY3" fmla="*/ 99220 h 832266"/>
                      <a:gd name="connsiteX4" fmla="*/ 292678 w 551928"/>
                      <a:gd name="connsiteY4" fmla="*/ 168276 h 832266"/>
                      <a:gd name="connsiteX5" fmla="*/ 249021 w 551928"/>
                      <a:gd name="connsiteY5" fmla="*/ 228601 h 832266"/>
                      <a:gd name="connsiteX6" fmla="*/ 242671 w 551928"/>
                      <a:gd name="connsiteY6" fmla="*/ 292101 h 832266"/>
                      <a:gd name="connsiteX7" fmla="*/ 307758 w 551928"/>
                      <a:gd name="connsiteY7" fmla="*/ 336551 h 832266"/>
                      <a:gd name="connsiteX8" fmla="*/ 420471 w 551928"/>
                      <a:gd name="connsiteY8" fmla="*/ 317501 h 832266"/>
                      <a:gd name="connsiteX9" fmla="*/ 503021 w 551928"/>
                      <a:gd name="connsiteY9" fmla="*/ 317501 h 832266"/>
                      <a:gd name="connsiteX10" fmla="*/ 510165 w 551928"/>
                      <a:gd name="connsiteY10" fmla="*/ 322263 h 832266"/>
                      <a:gd name="connsiteX11" fmla="*/ 551440 w 551928"/>
                      <a:gd name="connsiteY11" fmla="*/ 402432 h 832266"/>
                      <a:gd name="connsiteX12" fmla="*/ 477621 w 551928"/>
                      <a:gd name="connsiteY12" fmla="*/ 469901 h 832266"/>
                      <a:gd name="connsiteX13" fmla="*/ 287121 w 551928"/>
                      <a:gd name="connsiteY13" fmla="*/ 469901 h 832266"/>
                      <a:gd name="connsiteX14" fmla="*/ 191871 w 551928"/>
                      <a:gd name="connsiteY14" fmla="*/ 463551 h 832266"/>
                      <a:gd name="connsiteX15" fmla="*/ 109321 w 551928"/>
                      <a:gd name="connsiteY15" fmla="*/ 577851 h 832266"/>
                      <a:gd name="connsiteX16" fmla="*/ 217271 w 551928"/>
                      <a:gd name="connsiteY16" fmla="*/ 615951 h 832266"/>
                      <a:gd name="connsiteX17" fmla="*/ 382371 w 551928"/>
                      <a:gd name="connsiteY17" fmla="*/ 615951 h 832266"/>
                      <a:gd name="connsiteX18" fmla="*/ 445871 w 551928"/>
                      <a:gd name="connsiteY18" fmla="*/ 692151 h 832266"/>
                      <a:gd name="connsiteX19" fmla="*/ 376021 w 551928"/>
                      <a:gd name="connsiteY19" fmla="*/ 762001 h 832266"/>
                      <a:gd name="connsiteX20" fmla="*/ 242671 w 551928"/>
                      <a:gd name="connsiteY20" fmla="*/ 742951 h 832266"/>
                      <a:gd name="connsiteX21" fmla="*/ 185521 w 551928"/>
                      <a:gd name="connsiteY21" fmla="*/ 736601 h 832266"/>
                      <a:gd name="connsiteX22" fmla="*/ 160121 w 551928"/>
                      <a:gd name="connsiteY22" fmla="*/ 819151 h 832266"/>
                      <a:gd name="connsiteX23" fmla="*/ 83921 w 551928"/>
                      <a:gd name="connsiteY23" fmla="*/ 806451 h 832266"/>
                      <a:gd name="connsiteX24" fmla="*/ 7721 w 551928"/>
                      <a:gd name="connsiteY24" fmla="*/ 577851 h 832266"/>
                      <a:gd name="connsiteX25" fmla="*/ 14071 w 551928"/>
                      <a:gd name="connsiteY25" fmla="*/ 419101 h 832266"/>
                      <a:gd name="connsiteX26" fmla="*/ 109321 w 551928"/>
                      <a:gd name="connsiteY26" fmla="*/ 260351 h 832266"/>
                      <a:gd name="connsiteX27" fmla="*/ 141071 w 551928"/>
                      <a:gd name="connsiteY27" fmla="*/ 152401 h 832266"/>
                      <a:gd name="connsiteX28" fmla="*/ 128371 w 551928"/>
                      <a:gd name="connsiteY28" fmla="*/ 38101 h 832266"/>
                      <a:gd name="connsiteX0" fmla="*/ 128371 w 551928"/>
                      <a:gd name="connsiteY0" fmla="*/ 30957 h 825122"/>
                      <a:gd name="connsiteX1" fmla="*/ 187108 w 551928"/>
                      <a:gd name="connsiteY1" fmla="*/ 1 h 825122"/>
                      <a:gd name="connsiteX2" fmla="*/ 260134 w 551928"/>
                      <a:gd name="connsiteY2" fmla="*/ 30164 h 825122"/>
                      <a:gd name="connsiteX3" fmla="*/ 297439 w 551928"/>
                      <a:gd name="connsiteY3" fmla="*/ 92076 h 825122"/>
                      <a:gd name="connsiteX4" fmla="*/ 292678 w 551928"/>
                      <a:gd name="connsiteY4" fmla="*/ 161132 h 825122"/>
                      <a:gd name="connsiteX5" fmla="*/ 249021 w 551928"/>
                      <a:gd name="connsiteY5" fmla="*/ 221457 h 825122"/>
                      <a:gd name="connsiteX6" fmla="*/ 242671 w 551928"/>
                      <a:gd name="connsiteY6" fmla="*/ 284957 h 825122"/>
                      <a:gd name="connsiteX7" fmla="*/ 307758 w 551928"/>
                      <a:gd name="connsiteY7" fmla="*/ 329407 h 825122"/>
                      <a:gd name="connsiteX8" fmla="*/ 420471 w 551928"/>
                      <a:gd name="connsiteY8" fmla="*/ 310357 h 825122"/>
                      <a:gd name="connsiteX9" fmla="*/ 503021 w 551928"/>
                      <a:gd name="connsiteY9" fmla="*/ 310357 h 825122"/>
                      <a:gd name="connsiteX10" fmla="*/ 510165 w 551928"/>
                      <a:gd name="connsiteY10" fmla="*/ 315119 h 825122"/>
                      <a:gd name="connsiteX11" fmla="*/ 551440 w 551928"/>
                      <a:gd name="connsiteY11" fmla="*/ 395288 h 825122"/>
                      <a:gd name="connsiteX12" fmla="*/ 477621 w 551928"/>
                      <a:gd name="connsiteY12" fmla="*/ 462757 h 825122"/>
                      <a:gd name="connsiteX13" fmla="*/ 287121 w 551928"/>
                      <a:gd name="connsiteY13" fmla="*/ 462757 h 825122"/>
                      <a:gd name="connsiteX14" fmla="*/ 191871 w 551928"/>
                      <a:gd name="connsiteY14" fmla="*/ 456407 h 825122"/>
                      <a:gd name="connsiteX15" fmla="*/ 109321 w 551928"/>
                      <a:gd name="connsiteY15" fmla="*/ 570707 h 825122"/>
                      <a:gd name="connsiteX16" fmla="*/ 217271 w 551928"/>
                      <a:gd name="connsiteY16" fmla="*/ 608807 h 825122"/>
                      <a:gd name="connsiteX17" fmla="*/ 382371 w 551928"/>
                      <a:gd name="connsiteY17" fmla="*/ 608807 h 825122"/>
                      <a:gd name="connsiteX18" fmla="*/ 445871 w 551928"/>
                      <a:gd name="connsiteY18" fmla="*/ 685007 h 825122"/>
                      <a:gd name="connsiteX19" fmla="*/ 376021 w 551928"/>
                      <a:gd name="connsiteY19" fmla="*/ 754857 h 825122"/>
                      <a:gd name="connsiteX20" fmla="*/ 242671 w 551928"/>
                      <a:gd name="connsiteY20" fmla="*/ 735807 h 825122"/>
                      <a:gd name="connsiteX21" fmla="*/ 185521 w 551928"/>
                      <a:gd name="connsiteY21" fmla="*/ 729457 h 825122"/>
                      <a:gd name="connsiteX22" fmla="*/ 160121 w 551928"/>
                      <a:gd name="connsiteY22" fmla="*/ 812007 h 825122"/>
                      <a:gd name="connsiteX23" fmla="*/ 83921 w 551928"/>
                      <a:gd name="connsiteY23" fmla="*/ 799307 h 825122"/>
                      <a:gd name="connsiteX24" fmla="*/ 7721 w 551928"/>
                      <a:gd name="connsiteY24" fmla="*/ 570707 h 825122"/>
                      <a:gd name="connsiteX25" fmla="*/ 14071 w 551928"/>
                      <a:gd name="connsiteY25" fmla="*/ 411957 h 825122"/>
                      <a:gd name="connsiteX26" fmla="*/ 109321 w 551928"/>
                      <a:gd name="connsiteY26" fmla="*/ 253207 h 825122"/>
                      <a:gd name="connsiteX27" fmla="*/ 141071 w 551928"/>
                      <a:gd name="connsiteY27" fmla="*/ 145257 h 825122"/>
                      <a:gd name="connsiteX28" fmla="*/ 128371 w 551928"/>
                      <a:gd name="connsiteY28" fmla="*/ 30957 h 825122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7896 w 551928"/>
                      <a:gd name="connsiteY0" fmla="*/ 35757 h 825159"/>
                      <a:gd name="connsiteX1" fmla="*/ 187108 w 551928"/>
                      <a:gd name="connsiteY1" fmla="*/ 38 h 825159"/>
                      <a:gd name="connsiteX2" fmla="*/ 260134 w 551928"/>
                      <a:gd name="connsiteY2" fmla="*/ 30201 h 825159"/>
                      <a:gd name="connsiteX3" fmla="*/ 297439 w 551928"/>
                      <a:gd name="connsiteY3" fmla="*/ 92113 h 825159"/>
                      <a:gd name="connsiteX4" fmla="*/ 292678 w 551928"/>
                      <a:gd name="connsiteY4" fmla="*/ 161169 h 825159"/>
                      <a:gd name="connsiteX5" fmla="*/ 249021 w 551928"/>
                      <a:gd name="connsiteY5" fmla="*/ 221494 h 825159"/>
                      <a:gd name="connsiteX6" fmla="*/ 242671 w 551928"/>
                      <a:gd name="connsiteY6" fmla="*/ 284994 h 825159"/>
                      <a:gd name="connsiteX7" fmla="*/ 307758 w 551928"/>
                      <a:gd name="connsiteY7" fmla="*/ 329444 h 825159"/>
                      <a:gd name="connsiteX8" fmla="*/ 420471 w 551928"/>
                      <a:gd name="connsiteY8" fmla="*/ 310394 h 825159"/>
                      <a:gd name="connsiteX9" fmla="*/ 503021 w 551928"/>
                      <a:gd name="connsiteY9" fmla="*/ 310394 h 825159"/>
                      <a:gd name="connsiteX10" fmla="*/ 510165 w 551928"/>
                      <a:gd name="connsiteY10" fmla="*/ 315156 h 825159"/>
                      <a:gd name="connsiteX11" fmla="*/ 551440 w 551928"/>
                      <a:gd name="connsiteY11" fmla="*/ 395325 h 825159"/>
                      <a:gd name="connsiteX12" fmla="*/ 477621 w 551928"/>
                      <a:gd name="connsiteY12" fmla="*/ 462794 h 825159"/>
                      <a:gd name="connsiteX13" fmla="*/ 287121 w 551928"/>
                      <a:gd name="connsiteY13" fmla="*/ 462794 h 825159"/>
                      <a:gd name="connsiteX14" fmla="*/ 191871 w 551928"/>
                      <a:gd name="connsiteY14" fmla="*/ 456444 h 825159"/>
                      <a:gd name="connsiteX15" fmla="*/ 109321 w 551928"/>
                      <a:gd name="connsiteY15" fmla="*/ 570744 h 825159"/>
                      <a:gd name="connsiteX16" fmla="*/ 217271 w 551928"/>
                      <a:gd name="connsiteY16" fmla="*/ 608844 h 825159"/>
                      <a:gd name="connsiteX17" fmla="*/ 382371 w 551928"/>
                      <a:gd name="connsiteY17" fmla="*/ 608844 h 825159"/>
                      <a:gd name="connsiteX18" fmla="*/ 445871 w 551928"/>
                      <a:gd name="connsiteY18" fmla="*/ 685044 h 825159"/>
                      <a:gd name="connsiteX19" fmla="*/ 376021 w 551928"/>
                      <a:gd name="connsiteY19" fmla="*/ 754894 h 825159"/>
                      <a:gd name="connsiteX20" fmla="*/ 242671 w 551928"/>
                      <a:gd name="connsiteY20" fmla="*/ 735844 h 825159"/>
                      <a:gd name="connsiteX21" fmla="*/ 185521 w 551928"/>
                      <a:gd name="connsiteY21" fmla="*/ 729494 h 825159"/>
                      <a:gd name="connsiteX22" fmla="*/ 160121 w 551928"/>
                      <a:gd name="connsiteY22" fmla="*/ 812044 h 825159"/>
                      <a:gd name="connsiteX23" fmla="*/ 83921 w 551928"/>
                      <a:gd name="connsiteY23" fmla="*/ 799344 h 825159"/>
                      <a:gd name="connsiteX24" fmla="*/ 7721 w 551928"/>
                      <a:gd name="connsiteY24" fmla="*/ 570744 h 825159"/>
                      <a:gd name="connsiteX25" fmla="*/ 14071 w 551928"/>
                      <a:gd name="connsiteY25" fmla="*/ 411994 h 825159"/>
                      <a:gd name="connsiteX26" fmla="*/ 109321 w 551928"/>
                      <a:gd name="connsiteY26" fmla="*/ 253244 h 825159"/>
                      <a:gd name="connsiteX27" fmla="*/ 141071 w 551928"/>
                      <a:gd name="connsiteY27" fmla="*/ 145294 h 825159"/>
                      <a:gd name="connsiteX28" fmla="*/ 137896 w 551928"/>
                      <a:gd name="connsiteY28" fmla="*/ 35757 h 825159"/>
                      <a:gd name="connsiteX0" fmla="*/ 138417 w 552449"/>
                      <a:gd name="connsiteY0" fmla="*/ 35757 h 825159"/>
                      <a:gd name="connsiteX1" fmla="*/ 187629 w 552449"/>
                      <a:gd name="connsiteY1" fmla="*/ 38 h 825159"/>
                      <a:gd name="connsiteX2" fmla="*/ 260655 w 552449"/>
                      <a:gd name="connsiteY2" fmla="*/ 30201 h 825159"/>
                      <a:gd name="connsiteX3" fmla="*/ 297960 w 552449"/>
                      <a:gd name="connsiteY3" fmla="*/ 92113 h 825159"/>
                      <a:gd name="connsiteX4" fmla="*/ 293199 w 552449"/>
                      <a:gd name="connsiteY4" fmla="*/ 161169 h 825159"/>
                      <a:gd name="connsiteX5" fmla="*/ 249542 w 552449"/>
                      <a:gd name="connsiteY5" fmla="*/ 221494 h 825159"/>
                      <a:gd name="connsiteX6" fmla="*/ 243192 w 552449"/>
                      <a:gd name="connsiteY6" fmla="*/ 284994 h 825159"/>
                      <a:gd name="connsiteX7" fmla="*/ 308279 w 552449"/>
                      <a:gd name="connsiteY7" fmla="*/ 329444 h 825159"/>
                      <a:gd name="connsiteX8" fmla="*/ 420992 w 552449"/>
                      <a:gd name="connsiteY8" fmla="*/ 310394 h 825159"/>
                      <a:gd name="connsiteX9" fmla="*/ 503542 w 552449"/>
                      <a:gd name="connsiteY9" fmla="*/ 310394 h 825159"/>
                      <a:gd name="connsiteX10" fmla="*/ 510686 w 552449"/>
                      <a:gd name="connsiteY10" fmla="*/ 315156 h 825159"/>
                      <a:gd name="connsiteX11" fmla="*/ 551961 w 552449"/>
                      <a:gd name="connsiteY11" fmla="*/ 395325 h 825159"/>
                      <a:gd name="connsiteX12" fmla="*/ 478142 w 552449"/>
                      <a:gd name="connsiteY12" fmla="*/ 462794 h 825159"/>
                      <a:gd name="connsiteX13" fmla="*/ 287642 w 552449"/>
                      <a:gd name="connsiteY13" fmla="*/ 462794 h 825159"/>
                      <a:gd name="connsiteX14" fmla="*/ 192392 w 552449"/>
                      <a:gd name="connsiteY14" fmla="*/ 456444 h 825159"/>
                      <a:gd name="connsiteX15" fmla="*/ 109842 w 552449"/>
                      <a:gd name="connsiteY15" fmla="*/ 570744 h 825159"/>
                      <a:gd name="connsiteX16" fmla="*/ 217792 w 552449"/>
                      <a:gd name="connsiteY16" fmla="*/ 608844 h 825159"/>
                      <a:gd name="connsiteX17" fmla="*/ 382892 w 552449"/>
                      <a:gd name="connsiteY17" fmla="*/ 608844 h 825159"/>
                      <a:gd name="connsiteX18" fmla="*/ 446392 w 552449"/>
                      <a:gd name="connsiteY18" fmla="*/ 685044 h 825159"/>
                      <a:gd name="connsiteX19" fmla="*/ 376542 w 552449"/>
                      <a:gd name="connsiteY19" fmla="*/ 754894 h 825159"/>
                      <a:gd name="connsiteX20" fmla="*/ 243192 w 552449"/>
                      <a:gd name="connsiteY20" fmla="*/ 735844 h 825159"/>
                      <a:gd name="connsiteX21" fmla="*/ 186042 w 552449"/>
                      <a:gd name="connsiteY21" fmla="*/ 729494 h 825159"/>
                      <a:gd name="connsiteX22" fmla="*/ 160642 w 552449"/>
                      <a:gd name="connsiteY22" fmla="*/ 812044 h 825159"/>
                      <a:gd name="connsiteX23" fmla="*/ 84442 w 552449"/>
                      <a:gd name="connsiteY23" fmla="*/ 799344 h 825159"/>
                      <a:gd name="connsiteX24" fmla="*/ 8242 w 552449"/>
                      <a:gd name="connsiteY24" fmla="*/ 570744 h 825159"/>
                      <a:gd name="connsiteX25" fmla="*/ 14592 w 552449"/>
                      <a:gd name="connsiteY25" fmla="*/ 411994 h 825159"/>
                      <a:gd name="connsiteX26" fmla="*/ 119367 w 552449"/>
                      <a:gd name="connsiteY26" fmla="*/ 258006 h 825159"/>
                      <a:gd name="connsiteX27" fmla="*/ 141592 w 552449"/>
                      <a:gd name="connsiteY27" fmla="*/ 145294 h 825159"/>
                      <a:gd name="connsiteX28" fmla="*/ 138417 w 552449"/>
                      <a:gd name="connsiteY28" fmla="*/ 35757 h 825159"/>
                      <a:gd name="connsiteX0" fmla="*/ 131638 w 545670"/>
                      <a:gd name="connsiteY0" fmla="*/ 35757 h 825159"/>
                      <a:gd name="connsiteX1" fmla="*/ 180850 w 545670"/>
                      <a:gd name="connsiteY1" fmla="*/ 38 h 825159"/>
                      <a:gd name="connsiteX2" fmla="*/ 253876 w 545670"/>
                      <a:gd name="connsiteY2" fmla="*/ 30201 h 825159"/>
                      <a:gd name="connsiteX3" fmla="*/ 291181 w 545670"/>
                      <a:gd name="connsiteY3" fmla="*/ 92113 h 825159"/>
                      <a:gd name="connsiteX4" fmla="*/ 286420 w 545670"/>
                      <a:gd name="connsiteY4" fmla="*/ 161169 h 825159"/>
                      <a:gd name="connsiteX5" fmla="*/ 242763 w 545670"/>
                      <a:gd name="connsiteY5" fmla="*/ 221494 h 825159"/>
                      <a:gd name="connsiteX6" fmla="*/ 236413 w 545670"/>
                      <a:gd name="connsiteY6" fmla="*/ 284994 h 825159"/>
                      <a:gd name="connsiteX7" fmla="*/ 301500 w 545670"/>
                      <a:gd name="connsiteY7" fmla="*/ 329444 h 825159"/>
                      <a:gd name="connsiteX8" fmla="*/ 414213 w 545670"/>
                      <a:gd name="connsiteY8" fmla="*/ 310394 h 825159"/>
                      <a:gd name="connsiteX9" fmla="*/ 496763 w 545670"/>
                      <a:gd name="connsiteY9" fmla="*/ 310394 h 825159"/>
                      <a:gd name="connsiteX10" fmla="*/ 503907 w 545670"/>
                      <a:gd name="connsiteY10" fmla="*/ 315156 h 825159"/>
                      <a:gd name="connsiteX11" fmla="*/ 545182 w 545670"/>
                      <a:gd name="connsiteY11" fmla="*/ 395325 h 825159"/>
                      <a:gd name="connsiteX12" fmla="*/ 471363 w 545670"/>
                      <a:gd name="connsiteY12" fmla="*/ 462794 h 825159"/>
                      <a:gd name="connsiteX13" fmla="*/ 280863 w 545670"/>
                      <a:gd name="connsiteY13" fmla="*/ 462794 h 825159"/>
                      <a:gd name="connsiteX14" fmla="*/ 185613 w 545670"/>
                      <a:gd name="connsiteY14" fmla="*/ 456444 h 825159"/>
                      <a:gd name="connsiteX15" fmla="*/ 103063 w 545670"/>
                      <a:gd name="connsiteY15" fmla="*/ 570744 h 825159"/>
                      <a:gd name="connsiteX16" fmla="*/ 211013 w 545670"/>
                      <a:gd name="connsiteY16" fmla="*/ 608844 h 825159"/>
                      <a:gd name="connsiteX17" fmla="*/ 376113 w 545670"/>
                      <a:gd name="connsiteY17" fmla="*/ 608844 h 825159"/>
                      <a:gd name="connsiteX18" fmla="*/ 439613 w 545670"/>
                      <a:gd name="connsiteY18" fmla="*/ 685044 h 825159"/>
                      <a:gd name="connsiteX19" fmla="*/ 369763 w 545670"/>
                      <a:gd name="connsiteY19" fmla="*/ 754894 h 825159"/>
                      <a:gd name="connsiteX20" fmla="*/ 236413 w 545670"/>
                      <a:gd name="connsiteY20" fmla="*/ 735844 h 825159"/>
                      <a:gd name="connsiteX21" fmla="*/ 179263 w 545670"/>
                      <a:gd name="connsiteY21" fmla="*/ 729494 h 825159"/>
                      <a:gd name="connsiteX22" fmla="*/ 153863 w 545670"/>
                      <a:gd name="connsiteY22" fmla="*/ 812044 h 825159"/>
                      <a:gd name="connsiteX23" fmla="*/ 77663 w 545670"/>
                      <a:gd name="connsiteY23" fmla="*/ 799344 h 825159"/>
                      <a:gd name="connsiteX24" fmla="*/ 1463 w 545670"/>
                      <a:gd name="connsiteY24" fmla="*/ 570744 h 825159"/>
                      <a:gd name="connsiteX25" fmla="*/ 34007 w 545670"/>
                      <a:gd name="connsiteY25" fmla="*/ 416757 h 825159"/>
                      <a:gd name="connsiteX26" fmla="*/ 112588 w 545670"/>
                      <a:gd name="connsiteY26" fmla="*/ 258006 h 825159"/>
                      <a:gd name="connsiteX27" fmla="*/ 134813 w 545670"/>
                      <a:gd name="connsiteY27" fmla="*/ 145294 h 825159"/>
                      <a:gd name="connsiteX28" fmla="*/ 131638 w 545670"/>
                      <a:gd name="connsiteY28" fmla="*/ 35757 h 825159"/>
                      <a:gd name="connsiteX0" fmla="*/ 124884 w 538916"/>
                      <a:gd name="connsiteY0" fmla="*/ 35757 h 825312"/>
                      <a:gd name="connsiteX1" fmla="*/ 174096 w 538916"/>
                      <a:gd name="connsiteY1" fmla="*/ 38 h 825312"/>
                      <a:gd name="connsiteX2" fmla="*/ 247122 w 538916"/>
                      <a:gd name="connsiteY2" fmla="*/ 30201 h 825312"/>
                      <a:gd name="connsiteX3" fmla="*/ 284427 w 538916"/>
                      <a:gd name="connsiteY3" fmla="*/ 92113 h 825312"/>
                      <a:gd name="connsiteX4" fmla="*/ 279666 w 538916"/>
                      <a:gd name="connsiteY4" fmla="*/ 161169 h 825312"/>
                      <a:gd name="connsiteX5" fmla="*/ 236009 w 538916"/>
                      <a:gd name="connsiteY5" fmla="*/ 221494 h 825312"/>
                      <a:gd name="connsiteX6" fmla="*/ 229659 w 538916"/>
                      <a:gd name="connsiteY6" fmla="*/ 284994 h 825312"/>
                      <a:gd name="connsiteX7" fmla="*/ 294746 w 538916"/>
                      <a:gd name="connsiteY7" fmla="*/ 329444 h 825312"/>
                      <a:gd name="connsiteX8" fmla="*/ 407459 w 538916"/>
                      <a:gd name="connsiteY8" fmla="*/ 310394 h 825312"/>
                      <a:gd name="connsiteX9" fmla="*/ 490009 w 538916"/>
                      <a:gd name="connsiteY9" fmla="*/ 310394 h 825312"/>
                      <a:gd name="connsiteX10" fmla="*/ 497153 w 538916"/>
                      <a:gd name="connsiteY10" fmla="*/ 315156 h 825312"/>
                      <a:gd name="connsiteX11" fmla="*/ 538428 w 538916"/>
                      <a:gd name="connsiteY11" fmla="*/ 395325 h 825312"/>
                      <a:gd name="connsiteX12" fmla="*/ 464609 w 538916"/>
                      <a:gd name="connsiteY12" fmla="*/ 462794 h 825312"/>
                      <a:gd name="connsiteX13" fmla="*/ 274109 w 538916"/>
                      <a:gd name="connsiteY13" fmla="*/ 462794 h 825312"/>
                      <a:gd name="connsiteX14" fmla="*/ 178859 w 538916"/>
                      <a:gd name="connsiteY14" fmla="*/ 456444 h 825312"/>
                      <a:gd name="connsiteX15" fmla="*/ 96309 w 538916"/>
                      <a:gd name="connsiteY15" fmla="*/ 570744 h 825312"/>
                      <a:gd name="connsiteX16" fmla="*/ 204259 w 538916"/>
                      <a:gd name="connsiteY16" fmla="*/ 608844 h 825312"/>
                      <a:gd name="connsiteX17" fmla="*/ 369359 w 538916"/>
                      <a:gd name="connsiteY17" fmla="*/ 608844 h 825312"/>
                      <a:gd name="connsiteX18" fmla="*/ 432859 w 538916"/>
                      <a:gd name="connsiteY18" fmla="*/ 685044 h 825312"/>
                      <a:gd name="connsiteX19" fmla="*/ 363009 w 538916"/>
                      <a:gd name="connsiteY19" fmla="*/ 754894 h 825312"/>
                      <a:gd name="connsiteX20" fmla="*/ 229659 w 538916"/>
                      <a:gd name="connsiteY20" fmla="*/ 735844 h 825312"/>
                      <a:gd name="connsiteX21" fmla="*/ 172509 w 538916"/>
                      <a:gd name="connsiteY21" fmla="*/ 729494 h 825312"/>
                      <a:gd name="connsiteX22" fmla="*/ 147109 w 538916"/>
                      <a:gd name="connsiteY22" fmla="*/ 812044 h 825312"/>
                      <a:gd name="connsiteX23" fmla="*/ 70909 w 538916"/>
                      <a:gd name="connsiteY23" fmla="*/ 799344 h 825312"/>
                      <a:gd name="connsiteX24" fmla="*/ 1853 w 538916"/>
                      <a:gd name="connsiteY24" fmla="*/ 568363 h 825312"/>
                      <a:gd name="connsiteX25" fmla="*/ 27253 w 538916"/>
                      <a:gd name="connsiteY25" fmla="*/ 416757 h 825312"/>
                      <a:gd name="connsiteX26" fmla="*/ 105834 w 538916"/>
                      <a:gd name="connsiteY26" fmla="*/ 258006 h 825312"/>
                      <a:gd name="connsiteX27" fmla="*/ 128059 w 538916"/>
                      <a:gd name="connsiteY27" fmla="*/ 145294 h 825312"/>
                      <a:gd name="connsiteX28" fmla="*/ 124884 w 538916"/>
                      <a:gd name="connsiteY28" fmla="*/ 35757 h 825312"/>
                      <a:gd name="connsiteX0" fmla="*/ 124468 w 538500"/>
                      <a:gd name="connsiteY0" fmla="*/ 35757 h 817403"/>
                      <a:gd name="connsiteX1" fmla="*/ 173680 w 538500"/>
                      <a:gd name="connsiteY1" fmla="*/ 38 h 817403"/>
                      <a:gd name="connsiteX2" fmla="*/ 246706 w 538500"/>
                      <a:gd name="connsiteY2" fmla="*/ 30201 h 817403"/>
                      <a:gd name="connsiteX3" fmla="*/ 284011 w 538500"/>
                      <a:gd name="connsiteY3" fmla="*/ 92113 h 817403"/>
                      <a:gd name="connsiteX4" fmla="*/ 279250 w 538500"/>
                      <a:gd name="connsiteY4" fmla="*/ 161169 h 817403"/>
                      <a:gd name="connsiteX5" fmla="*/ 235593 w 538500"/>
                      <a:gd name="connsiteY5" fmla="*/ 221494 h 817403"/>
                      <a:gd name="connsiteX6" fmla="*/ 229243 w 538500"/>
                      <a:gd name="connsiteY6" fmla="*/ 284994 h 817403"/>
                      <a:gd name="connsiteX7" fmla="*/ 294330 w 538500"/>
                      <a:gd name="connsiteY7" fmla="*/ 329444 h 817403"/>
                      <a:gd name="connsiteX8" fmla="*/ 407043 w 538500"/>
                      <a:gd name="connsiteY8" fmla="*/ 310394 h 817403"/>
                      <a:gd name="connsiteX9" fmla="*/ 489593 w 538500"/>
                      <a:gd name="connsiteY9" fmla="*/ 310394 h 817403"/>
                      <a:gd name="connsiteX10" fmla="*/ 496737 w 538500"/>
                      <a:gd name="connsiteY10" fmla="*/ 315156 h 817403"/>
                      <a:gd name="connsiteX11" fmla="*/ 538012 w 538500"/>
                      <a:gd name="connsiteY11" fmla="*/ 395325 h 817403"/>
                      <a:gd name="connsiteX12" fmla="*/ 464193 w 538500"/>
                      <a:gd name="connsiteY12" fmla="*/ 462794 h 817403"/>
                      <a:gd name="connsiteX13" fmla="*/ 273693 w 538500"/>
                      <a:gd name="connsiteY13" fmla="*/ 462794 h 817403"/>
                      <a:gd name="connsiteX14" fmla="*/ 178443 w 538500"/>
                      <a:gd name="connsiteY14" fmla="*/ 456444 h 817403"/>
                      <a:gd name="connsiteX15" fmla="*/ 95893 w 538500"/>
                      <a:gd name="connsiteY15" fmla="*/ 570744 h 817403"/>
                      <a:gd name="connsiteX16" fmla="*/ 203843 w 538500"/>
                      <a:gd name="connsiteY16" fmla="*/ 608844 h 817403"/>
                      <a:gd name="connsiteX17" fmla="*/ 368943 w 538500"/>
                      <a:gd name="connsiteY17" fmla="*/ 608844 h 817403"/>
                      <a:gd name="connsiteX18" fmla="*/ 432443 w 538500"/>
                      <a:gd name="connsiteY18" fmla="*/ 685044 h 817403"/>
                      <a:gd name="connsiteX19" fmla="*/ 362593 w 538500"/>
                      <a:gd name="connsiteY19" fmla="*/ 754894 h 817403"/>
                      <a:gd name="connsiteX20" fmla="*/ 229243 w 538500"/>
                      <a:gd name="connsiteY20" fmla="*/ 735844 h 817403"/>
                      <a:gd name="connsiteX21" fmla="*/ 172093 w 538500"/>
                      <a:gd name="connsiteY21" fmla="*/ 729494 h 817403"/>
                      <a:gd name="connsiteX22" fmla="*/ 146693 w 538500"/>
                      <a:gd name="connsiteY22" fmla="*/ 812044 h 817403"/>
                      <a:gd name="connsiteX23" fmla="*/ 63350 w 538500"/>
                      <a:gd name="connsiteY23" fmla="*/ 782675 h 817403"/>
                      <a:gd name="connsiteX24" fmla="*/ 1437 w 538500"/>
                      <a:gd name="connsiteY24" fmla="*/ 568363 h 817403"/>
                      <a:gd name="connsiteX25" fmla="*/ 26837 w 538500"/>
                      <a:gd name="connsiteY25" fmla="*/ 416757 h 817403"/>
                      <a:gd name="connsiteX26" fmla="*/ 105418 w 538500"/>
                      <a:gd name="connsiteY26" fmla="*/ 258006 h 817403"/>
                      <a:gd name="connsiteX27" fmla="*/ 127643 w 538500"/>
                      <a:gd name="connsiteY27" fmla="*/ 145294 h 817403"/>
                      <a:gd name="connsiteX28" fmla="*/ 124468 w 538500"/>
                      <a:gd name="connsiteY28" fmla="*/ 35757 h 817403"/>
                      <a:gd name="connsiteX0" fmla="*/ 124468 w 538500"/>
                      <a:gd name="connsiteY0" fmla="*/ 35757 h 817987"/>
                      <a:gd name="connsiteX1" fmla="*/ 173680 w 538500"/>
                      <a:gd name="connsiteY1" fmla="*/ 38 h 817987"/>
                      <a:gd name="connsiteX2" fmla="*/ 246706 w 538500"/>
                      <a:gd name="connsiteY2" fmla="*/ 30201 h 817987"/>
                      <a:gd name="connsiteX3" fmla="*/ 284011 w 538500"/>
                      <a:gd name="connsiteY3" fmla="*/ 92113 h 817987"/>
                      <a:gd name="connsiteX4" fmla="*/ 279250 w 538500"/>
                      <a:gd name="connsiteY4" fmla="*/ 161169 h 817987"/>
                      <a:gd name="connsiteX5" fmla="*/ 235593 w 538500"/>
                      <a:gd name="connsiteY5" fmla="*/ 221494 h 817987"/>
                      <a:gd name="connsiteX6" fmla="*/ 229243 w 538500"/>
                      <a:gd name="connsiteY6" fmla="*/ 284994 h 817987"/>
                      <a:gd name="connsiteX7" fmla="*/ 294330 w 538500"/>
                      <a:gd name="connsiteY7" fmla="*/ 329444 h 817987"/>
                      <a:gd name="connsiteX8" fmla="*/ 407043 w 538500"/>
                      <a:gd name="connsiteY8" fmla="*/ 310394 h 817987"/>
                      <a:gd name="connsiteX9" fmla="*/ 489593 w 538500"/>
                      <a:gd name="connsiteY9" fmla="*/ 310394 h 817987"/>
                      <a:gd name="connsiteX10" fmla="*/ 496737 w 538500"/>
                      <a:gd name="connsiteY10" fmla="*/ 315156 h 817987"/>
                      <a:gd name="connsiteX11" fmla="*/ 538012 w 538500"/>
                      <a:gd name="connsiteY11" fmla="*/ 395325 h 817987"/>
                      <a:gd name="connsiteX12" fmla="*/ 464193 w 538500"/>
                      <a:gd name="connsiteY12" fmla="*/ 462794 h 817987"/>
                      <a:gd name="connsiteX13" fmla="*/ 273693 w 538500"/>
                      <a:gd name="connsiteY13" fmla="*/ 462794 h 817987"/>
                      <a:gd name="connsiteX14" fmla="*/ 178443 w 538500"/>
                      <a:gd name="connsiteY14" fmla="*/ 456444 h 817987"/>
                      <a:gd name="connsiteX15" fmla="*/ 95893 w 538500"/>
                      <a:gd name="connsiteY15" fmla="*/ 570744 h 817987"/>
                      <a:gd name="connsiteX16" fmla="*/ 203843 w 538500"/>
                      <a:gd name="connsiteY16" fmla="*/ 608844 h 817987"/>
                      <a:gd name="connsiteX17" fmla="*/ 368943 w 538500"/>
                      <a:gd name="connsiteY17" fmla="*/ 608844 h 817987"/>
                      <a:gd name="connsiteX18" fmla="*/ 432443 w 538500"/>
                      <a:gd name="connsiteY18" fmla="*/ 685044 h 817987"/>
                      <a:gd name="connsiteX19" fmla="*/ 362593 w 538500"/>
                      <a:gd name="connsiteY19" fmla="*/ 754894 h 817987"/>
                      <a:gd name="connsiteX20" fmla="*/ 229243 w 538500"/>
                      <a:gd name="connsiteY20" fmla="*/ 735844 h 817987"/>
                      <a:gd name="connsiteX21" fmla="*/ 172093 w 538500"/>
                      <a:gd name="connsiteY21" fmla="*/ 729494 h 817987"/>
                      <a:gd name="connsiteX22" fmla="*/ 146693 w 538500"/>
                      <a:gd name="connsiteY22" fmla="*/ 812044 h 817987"/>
                      <a:gd name="connsiteX23" fmla="*/ 63350 w 538500"/>
                      <a:gd name="connsiteY23" fmla="*/ 782675 h 817987"/>
                      <a:gd name="connsiteX24" fmla="*/ 1437 w 538500"/>
                      <a:gd name="connsiteY24" fmla="*/ 568363 h 817987"/>
                      <a:gd name="connsiteX25" fmla="*/ 26837 w 538500"/>
                      <a:gd name="connsiteY25" fmla="*/ 416757 h 817987"/>
                      <a:gd name="connsiteX26" fmla="*/ 105418 w 538500"/>
                      <a:gd name="connsiteY26" fmla="*/ 258006 h 817987"/>
                      <a:gd name="connsiteX27" fmla="*/ 127643 w 538500"/>
                      <a:gd name="connsiteY27" fmla="*/ 145294 h 817987"/>
                      <a:gd name="connsiteX28" fmla="*/ 124468 w 538500"/>
                      <a:gd name="connsiteY28" fmla="*/ 35757 h 817987"/>
                      <a:gd name="connsiteX0" fmla="*/ 124468 w 538500"/>
                      <a:gd name="connsiteY0" fmla="*/ 35757 h 833670"/>
                      <a:gd name="connsiteX1" fmla="*/ 173680 w 538500"/>
                      <a:gd name="connsiteY1" fmla="*/ 38 h 833670"/>
                      <a:gd name="connsiteX2" fmla="*/ 246706 w 538500"/>
                      <a:gd name="connsiteY2" fmla="*/ 30201 h 833670"/>
                      <a:gd name="connsiteX3" fmla="*/ 284011 w 538500"/>
                      <a:gd name="connsiteY3" fmla="*/ 92113 h 833670"/>
                      <a:gd name="connsiteX4" fmla="*/ 279250 w 538500"/>
                      <a:gd name="connsiteY4" fmla="*/ 161169 h 833670"/>
                      <a:gd name="connsiteX5" fmla="*/ 235593 w 538500"/>
                      <a:gd name="connsiteY5" fmla="*/ 221494 h 833670"/>
                      <a:gd name="connsiteX6" fmla="*/ 229243 w 538500"/>
                      <a:gd name="connsiteY6" fmla="*/ 284994 h 833670"/>
                      <a:gd name="connsiteX7" fmla="*/ 294330 w 538500"/>
                      <a:gd name="connsiteY7" fmla="*/ 329444 h 833670"/>
                      <a:gd name="connsiteX8" fmla="*/ 407043 w 538500"/>
                      <a:gd name="connsiteY8" fmla="*/ 310394 h 833670"/>
                      <a:gd name="connsiteX9" fmla="*/ 489593 w 538500"/>
                      <a:gd name="connsiteY9" fmla="*/ 310394 h 833670"/>
                      <a:gd name="connsiteX10" fmla="*/ 496737 w 538500"/>
                      <a:gd name="connsiteY10" fmla="*/ 315156 h 833670"/>
                      <a:gd name="connsiteX11" fmla="*/ 538012 w 538500"/>
                      <a:gd name="connsiteY11" fmla="*/ 395325 h 833670"/>
                      <a:gd name="connsiteX12" fmla="*/ 464193 w 538500"/>
                      <a:gd name="connsiteY12" fmla="*/ 462794 h 833670"/>
                      <a:gd name="connsiteX13" fmla="*/ 273693 w 538500"/>
                      <a:gd name="connsiteY13" fmla="*/ 462794 h 833670"/>
                      <a:gd name="connsiteX14" fmla="*/ 178443 w 538500"/>
                      <a:gd name="connsiteY14" fmla="*/ 456444 h 833670"/>
                      <a:gd name="connsiteX15" fmla="*/ 95893 w 538500"/>
                      <a:gd name="connsiteY15" fmla="*/ 570744 h 833670"/>
                      <a:gd name="connsiteX16" fmla="*/ 203843 w 538500"/>
                      <a:gd name="connsiteY16" fmla="*/ 608844 h 833670"/>
                      <a:gd name="connsiteX17" fmla="*/ 368943 w 538500"/>
                      <a:gd name="connsiteY17" fmla="*/ 608844 h 833670"/>
                      <a:gd name="connsiteX18" fmla="*/ 432443 w 538500"/>
                      <a:gd name="connsiteY18" fmla="*/ 685044 h 833670"/>
                      <a:gd name="connsiteX19" fmla="*/ 362593 w 538500"/>
                      <a:gd name="connsiteY19" fmla="*/ 754894 h 833670"/>
                      <a:gd name="connsiteX20" fmla="*/ 229243 w 538500"/>
                      <a:gd name="connsiteY20" fmla="*/ 735844 h 833670"/>
                      <a:gd name="connsiteX21" fmla="*/ 172093 w 538500"/>
                      <a:gd name="connsiteY21" fmla="*/ 729494 h 833670"/>
                      <a:gd name="connsiteX22" fmla="*/ 187174 w 538500"/>
                      <a:gd name="connsiteY22" fmla="*/ 831094 h 833670"/>
                      <a:gd name="connsiteX23" fmla="*/ 63350 w 538500"/>
                      <a:gd name="connsiteY23" fmla="*/ 782675 h 833670"/>
                      <a:gd name="connsiteX24" fmla="*/ 1437 w 538500"/>
                      <a:gd name="connsiteY24" fmla="*/ 568363 h 833670"/>
                      <a:gd name="connsiteX25" fmla="*/ 26837 w 538500"/>
                      <a:gd name="connsiteY25" fmla="*/ 416757 h 833670"/>
                      <a:gd name="connsiteX26" fmla="*/ 105418 w 538500"/>
                      <a:gd name="connsiteY26" fmla="*/ 258006 h 833670"/>
                      <a:gd name="connsiteX27" fmla="*/ 127643 w 538500"/>
                      <a:gd name="connsiteY27" fmla="*/ 145294 h 833670"/>
                      <a:gd name="connsiteX28" fmla="*/ 124468 w 538500"/>
                      <a:gd name="connsiteY28" fmla="*/ 35757 h 833670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4275"/>
                      <a:gd name="connsiteX1" fmla="*/ 173680 w 538500"/>
                      <a:gd name="connsiteY1" fmla="*/ 38 h 834275"/>
                      <a:gd name="connsiteX2" fmla="*/ 246706 w 538500"/>
                      <a:gd name="connsiteY2" fmla="*/ 30201 h 834275"/>
                      <a:gd name="connsiteX3" fmla="*/ 284011 w 538500"/>
                      <a:gd name="connsiteY3" fmla="*/ 92113 h 834275"/>
                      <a:gd name="connsiteX4" fmla="*/ 279250 w 538500"/>
                      <a:gd name="connsiteY4" fmla="*/ 161169 h 834275"/>
                      <a:gd name="connsiteX5" fmla="*/ 235593 w 538500"/>
                      <a:gd name="connsiteY5" fmla="*/ 221494 h 834275"/>
                      <a:gd name="connsiteX6" fmla="*/ 229243 w 538500"/>
                      <a:gd name="connsiteY6" fmla="*/ 284994 h 834275"/>
                      <a:gd name="connsiteX7" fmla="*/ 294330 w 538500"/>
                      <a:gd name="connsiteY7" fmla="*/ 329444 h 834275"/>
                      <a:gd name="connsiteX8" fmla="*/ 407043 w 538500"/>
                      <a:gd name="connsiteY8" fmla="*/ 310394 h 834275"/>
                      <a:gd name="connsiteX9" fmla="*/ 489593 w 538500"/>
                      <a:gd name="connsiteY9" fmla="*/ 310394 h 834275"/>
                      <a:gd name="connsiteX10" fmla="*/ 496737 w 538500"/>
                      <a:gd name="connsiteY10" fmla="*/ 315156 h 834275"/>
                      <a:gd name="connsiteX11" fmla="*/ 538012 w 538500"/>
                      <a:gd name="connsiteY11" fmla="*/ 395325 h 834275"/>
                      <a:gd name="connsiteX12" fmla="*/ 464193 w 538500"/>
                      <a:gd name="connsiteY12" fmla="*/ 462794 h 834275"/>
                      <a:gd name="connsiteX13" fmla="*/ 273693 w 538500"/>
                      <a:gd name="connsiteY13" fmla="*/ 462794 h 834275"/>
                      <a:gd name="connsiteX14" fmla="*/ 178443 w 538500"/>
                      <a:gd name="connsiteY14" fmla="*/ 456444 h 834275"/>
                      <a:gd name="connsiteX15" fmla="*/ 95893 w 538500"/>
                      <a:gd name="connsiteY15" fmla="*/ 570744 h 834275"/>
                      <a:gd name="connsiteX16" fmla="*/ 203843 w 538500"/>
                      <a:gd name="connsiteY16" fmla="*/ 608844 h 834275"/>
                      <a:gd name="connsiteX17" fmla="*/ 368943 w 538500"/>
                      <a:gd name="connsiteY17" fmla="*/ 608844 h 834275"/>
                      <a:gd name="connsiteX18" fmla="*/ 432443 w 538500"/>
                      <a:gd name="connsiteY18" fmla="*/ 685044 h 834275"/>
                      <a:gd name="connsiteX19" fmla="*/ 362593 w 538500"/>
                      <a:gd name="connsiteY19" fmla="*/ 754894 h 834275"/>
                      <a:gd name="connsiteX20" fmla="*/ 229243 w 538500"/>
                      <a:gd name="connsiteY20" fmla="*/ 735844 h 834275"/>
                      <a:gd name="connsiteX21" fmla="*/ 186381 w 538500"/>
                      <a:gd name="connsiteY21" fmla="*/ 719969 h 834275"/>
                      <a:gd name="connsiteX22" fmla="*/ 187174 w 538500"/>
                      <a:gd name="connsiteY22" fmla="*/ 831094 h 834275"/>
                      <a:gd name="connsiteX23" fmla="*/ 63350 w 538500"/>
                      <a:gd name="connsiteY23" fmla="*/ 782675 h 834275"/>
                      <a:gd name="connsiteX24" fmla="*/ 1437 w 538500"/>
                      <a:gd name="connsiteY24" fmla="*/ 568363 h 834275"/>
                      <a:gd name="connsiteX25" fmla="*/ 26837 w 538500"/>
                      <a:gd name="connsiteY25" fmla="*/ 416757 h 834275"/>
                      <a:gd name="connsiteX26" fmla="*/ 105418 w 538500"/>
                      <a:gd name="connsiteY26" fmla="*/ 258006 h 834275"/>
                      <a:gd name="connsiteX27" fmla="*/ 127643 w 538500"/>
                      <a:gd name="connsiteY27" fmla="*/ 145294 h 834275"/>
                      <a:gd name="connsiteX28" fmla="*/ 124468 w 538500"/>
                      <a:gd name="connsiteY28" fmla="*/ 35757 h 834275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29243 w 538500"/>
                      <a:gd name="connsiteY20" fmla="*/ 735844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62593 w 538500"/>
                      <a:gd name="connsiteY19" fmla="*/ 754894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32443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03843 w 538500"/>
                      <a:gd name="connsiteY16" fmla="*/ 608844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958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3693 w 538500"/>
                      <a:gd name="connsiteY13" fmla="*/ 462794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00"/>
                      <a:gd name="connsiteY0" fmla="*/ 35757 h 833522"/>
                      <a:gd name="connsiteX1" fmla="*/ 173680 w 538500"/>
                      <a:gd name="connsiteY1" fmla="*/ 38 h 833522"/>
                      <a:gd name="connsiteX2" fmla="*/ 246706 w 538500"/>
                      <a:gd name="connsiteY2" fmla="*/ 30201 h 833522"/>
                      <a:gd name="connsiteX3" fmla="*/ 284011 w 538500"/>
                      <a:gd name="connsiteY3" fmla="*/ 92113 h 833522"/>
                      <a:gd name="connsiteX4" fmla="*/ 279250 w 538500"/>
                      <a:gd name="connsiteY4" fmla="*/ 161169 h 833522"/>
                      <a:gd name="connsiteX5" fmla="*/ 235593 w 538500"/>
                      <a:gd name="connsiteY5" fmla="*/ 221494 h 833522"/>
                      <a:gd name="connsiteX6" fmla="*/ 229243 w 538500"/>
                      <a:gd name="connsiteY6" fmla="*/ 284994 h 833522"/>
                      <a:gd name="connsiteX7" fmla="*/ 294330 w 538500"/>
                      <a:gd name="connsiteY7" fmla="*/ 329444 h 833522"/>
                      <a:gd name="connsiteX8" fmla="*/ 407043 w 538500"/>
                      <a:gd name="connsiteY8" fmla="*/ 310394 h 833522"/>
                      <a:gd name="connsiteX9" fmla="*/ 489593 w 538500"/>
                      <a:gd name="connsiteY9" fmla="*/ 310394 h 833522"/>
                      <a:gd name="connsiteX10" fmla="*/ 496737 w 538500"/>
                      <a:gd name="connsiteY10" fmla="*/ 315156 h 833522"/>
                      <a:gd name="connsiteX11" fmla="*/ 538012 w 538500"/>
                      <a:gd name="connsiteY11" fmla="*/ 395325 h 833522"/>
                      <a:gd name="connsiteX12" fmla="*/ 464193 w 538500"/>
                      <a:gd name="connsiteY12" fmla="*/ 462794 h 833522"/>
                      <a:gd name="connsiteX13" fmla="*/ 276075 w 538500"/>
                      <a:gd name="connsiteY13" fmla="*/ 429457 h 833522"/>
                      <a:gd name="connsiteX14" fmla="*/ 178443 w 538500"/>
                      <a:gd name="connsiteY14" fmla="*/ 456444 h 833522"/>
                      <a:gd name="connsiteX15" fmla="*/ 133993 w 538500"/>
                      <a:gd name="connsiteY15" fmla="*/ 570744 h 833522"/>
                      <a:gd name="connsiteX16" fmla="*/ 222893 w 538500"/>
                      <a:gd name="connsiteY16" fmla="*/ 618369 h 833522"/>
                      <a:gd name="connsiteX17" fmla="*/ 368943 w 538500"/>
                      <a:gd name="connsiteY17" fmla="*/ 608844 h 833522"/>
                      <a:gd name="connsiteX18" fmla="*/ 441968 w 538500"/>
                      <a:gd name="connsiteY18" fmla="*/ 685044 h 833522"/>
                      <a:gd name="connsiteX19" fmla="*/ 388787 w 538500"/>
                      <a:gd name="connsiteY19" fmla="*/ 771563 h 833522"/>
                      <a:gd name="connsiteX20" fmla="*/ 238768 w 538500"/>
                      <a:gd name="connsiteY20" fmla="*/ 728700 h 833522"/>
                      <a:gd name="connsiteX21" fmla="*/ 174475 w 538500"/>
                      <a:gd name="connsiteY21" fmla="*/ 731875 h 833522"/>
                      <a:gd name="connsiteX22" fmla="*/ 187174 w 538500"/>
                      <a:gd name="connsiteY22" fmla="*/ 831094 h 833522"/>
                      <a:gd name="connsiteX23" fmla="*/ 63350 w 538500"/>
                      <a:gd name="connsiteY23" fmla="*/ 782675 h 833522"/>
                      <a:gd name="connsiteX24" fmla="*/ 1437 w 538500"/>
                      <a:gd name="connsiteY24" fmla="*/ 568363 h 833522"/>
                      <a:gd name="connsiteX25" fmla="*/ 26837 w 538500"/>
                      <a:gd name="connsiteY25" fmla="*/ 416757 h 833522"/>
                      <a:gd name="connsiteX26" fmla="*/ 105418 w 538500"/>
                      <a:gd name="connsiteY26" fmla="*/ 258006 h 833522"/>
                      <a:gd name="connsiteX27" fmla="*/ 127643 w 538500"/>
                      <a:gd name="connsiteY27" fmla="*/ 145294 h 833522"/>
                      <a:gd name="connsiteX28" fmla="*/ 124468 w 538500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27643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33993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388787 w 538566"/>
                      <a:gd name="connsiteY19" fmla="*/ 771563 h 833522"/>
                      <a:gd name="connsiteX20" fmla="*/ 238768 w 538566"/>
                      <a:gd name="connsiteY20" fmla="*/ 728700 h 833522"/>
                      <a:gd name="connsiteX21" fmla="*/ 174475 w 538566"/>
                      <a:gd name="connsiteY21" fmla="*/ 731875 h 833522"/>
                      <a:gd name="connsiteX22" fmla="*/ 187174 w 538566"/>
                      <a:gd name="connsiteY22" fmla="*/ 831094 h 833522"/>
                      <a:gd name="connsiteX23" fmla="*/ 63350 w 538566"/>
                      <a:gd name="connsiteY23" fmla="*/ 782675 h 833522"/>
                      <a:gd name="connsiteX24" fmla="*/ 1437 w 538566"/>
                      <a:gd name="connsiteY24" fmla="*/ 568363 h 833522"/>
                      <a:gd name="connsiteX25" fmla="*/ 26837 w 538566"/>
                      <a:gd name="connsiteY25" fmla="*/ 416757 h 833522"/>
                      <a:gd name="connsiteX26" fmla="*/ 105418 w 538566"/>
                      <a:gd name="connsiteY26" fmla="*/ 258006 h 833522"/>
                      <a:gd name="connsiteX27" fmla="*/ 137168 w 538566"/>
                      <a:gd name="connsiteY27" fmla="*/ 145294 h 833522"/>
                      <a:gd name="connsiteX28" fmla="*/ 124468 w 538566"/>
                      <a:gd name="connsiteY28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  <a:gd name="connsiteX0" fmla="*/ 124468 w 538566"/>
                      <a:gd name="connsiteY0" fmla="*/ 35757 h 833522"/>
                      <a:gd name="connsiteX1" fmla="*/ 173680 w 538566"/>
                      <a:gd name="connsiteY1" fmla="*/ 38 h 833522"/>
                      <a:gd name="connsiteX2" fmla="*/ 246706 w 538566"/>
                      <a:gd name="connsiteY2" fmla="*/ 30201 h 833522"/>
                      <a:gd name="connsiteX3" fmla="*/ 284011 w 538566"/>
                      <a:gd name="connsiteY3" fmla="*/ 92113 h 833522"/>
                      <a:gd name="connsiteX4" fmla="*/ 279250 w 538566"/>
                      <a:gd name="connsiteY4" fmla="*/ 161169 h 833522"/>
                      <a:gd name="connsiteX5" fmla="*/ 235593 w 538566"/>
                      <a:gd name="connsiteY5" fmla="*/ 221494 h 833522"/>
                      <a:gd name="connsiteX6" fmla="*/ 229243 w 538566"/>
                      <a:gd name="connsiteY6" fmla="*/ 284994 h 833522"/>
                      <a:gd name="connsiteX7" fmla="*/ 294330 w 538566"/>
                      <a:gd name="connsiteY7" fmla="*/ 329444 h 833522"/>
                      <a:gd name="connsiteX8" fmla="*/ 407043 w 538566"/>
                      <a:gd name="connsiteY8" fmla="*/ 310394 h 833522"/>
                      <a:gd name="connsiteX9" fmla="*/ 489593 w 538566"/>
                      <a:gd name="connsiteY9" fmla="*/ 310394 h 833522"/>
                      <a:gd name="connsiteX10" fmla="*/ 496737 w 538566"/>
                      <a:gd name="connsiteY10" fmla="*/ 315156 h 833522"/>
                      <a:gd name="connsiteX11" fmla="*/ 538012 w 538566"/>
                      <a:gd name="connsiteY11" fmla="*/ 395325 h 833522"/>
                      <a:gd name="connsiteX12" fmla="*/ 461811 w 538566"/>
                      <a:gd name="connsiteY12" fmla="*/ 479463 h 833522"/>
                      <a:gd name="connsiteX13" fmla="*/ 276075 w 538566"/>
                      <a:gd name="connsiteY13" fmla="*/ 429457 h 833522"/>
                      <a:gd name="connsiteX14" fmla="*/ 178443 w 538566"/>
                      <a:gd name="connsiteY14" fmla="*/ 456444 h 833522"/>
                      <a:gd name="connsiteX15" fmla="*/ 143518 w 538566"/>
                      <a:gd name="connsiteY15" fmla="*/ 570744 h 833522"/>
                      <a:gd name="connsiteX16" fmla="*/ 222893 w 538566"/>
                      <a:gd name="connsiteY16" fmla="*/ 618369 h 833522"/>
                      <a:gd name="connsiteX17" fmla="*/ 368943 w 538566"/>
                      <a:gd name="connsiteY17" fmla="*/ 608844 h 833522"/>
                      <a:gd name="connsiteX18" fmla="*/ 441968 w 538566"/>
                      <a:gd name="connsiteY18" fmla="*/ 685044 h 833522"/>
                      <a:gd name="connsiteX19" fmla="*/ 440411 w 538566"/>
                      <a:gd name="connsiteY19" fmla="*/ 737114 h 833522"/>
                      <a:gd name="connsiteX20" fmla="*/ 388787 w 538566"/>
                      <a:gd name="connsiteY20" fmla="*/ 771563 h 833522"/>
                      <a:gd name="connsiteX21" fmla="*/ 238768 w 538566"/>
                      <a:gd name="connsiteY21" fmla="*/ 728700 h 833522"/>
                      <a:gd name="connsiteX22" fmla="*/ 174475 w 538566"/>
                      <a:gd name="connsiteY22" fmla="*/ 731875 h 833522"/>
                      <a:gd name="connsiteX23" fmla="*/ 187174 w 538566"/>
                      <a:gd name="connsiteY23" fmla="*/ 831094 h 833522"/>
                      <a:gd name="connsiteX24" fmla="*/ 63350 w 538566"/>
                      <a:gd name="connsiteY24" fmla="*/ 782675 h 833522"/>
                      <a:gd name="connsiteX25" fmla="*/ 1437 w 538566"/>
                      <a:gd name="connsiteY25" fmla="*/ 568363 h 833522"/>
                      <a:gd name="connsiteX26" fmla="*/ 26837 w 538566"/>
                      <a:gd name="connsiteY26" fmla="*/ 416757 h 833522"/>
                      <a:gd name="connsiteX27" fmla="*/ 105418 w 538566"/>
                      <a:gd name="connsiteY27" fmla="*/ 258006 h 833522"/>
                      <a:gd name="connsiteX28" fmla="*/ 137168 w 538566"/>
                      <a:gd name="connsiteY28" fmla="*/ 145294 h 833522"/>
                      <a:gd name="connsiteX29" fmla="*/ 124468 w 538566"/>
                      <a:gd name="connsiteY29" fmla="*/ 35757 h 833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538566" h="833522">
                        <a:moveTo>
                          <a:pt x="124468" y="35757"/>
                        </a:moveTo>
                        <a:cubicBezTo>
                          <a:pt x="130553" y="11548"/>
                          <a:pt x="153307" y="964"/>
                          <a:pt x="173680" y="38"/>
                        </a:cubicBezTo>
                        <a:cubicBezTo>
                          <a:pt x="194053" y="-888"/>
                          <a:pt x="228317" y="14855"/>
                          <a:pt x="246706" y="30201"/>
                        </a:cubicBezTo>
                        <a:cubicBezTo>
                          <a:pt x="265095" y="45547"/>
                          <a:pt x="278587" y="70285"/>
                          <a:pt x="284011" y="92113"/>
                        </a:cubicBezTo>
                        <a:cubicBezTo>
                          <a:pt x="289435" y="113941"/>
                          <a:pt x="287320" y="139605"/>
                          <a:pt x="279250" y="161169"/>
                        </a:cubicBezTo>
                        <a:cubicBezTo>
                          <a:pt x="271180" y="182733"/>
                          <a:pt x="243927" y="200857"/>
                          <a:pt x="235593" y="221494"/>
                        </a:cubicBezTo>
                        <a:cubicBezTo>
                          <a:pt x="227259" y="242131"/>
                          <a:pt x="219454" y="267002"/>
                          <a:pt x="229243" y="284994"/>
                        </a:cubicBezTo>
                        <a:cubicBezTo>
                          <a:pt x="239033" y="302986"/>
                          <a:pt x="264697" y="325211"/>
                          <a:pt x="294330" y="329444"/>
                        </a:cubicBezTo>
                        <a:cubicBezTo>
                          <a:pt x="323963" y="333677"/>
                          <a:pt x="407043" y="310394"/>
                          <a:pt x="407043" y="310394"/>
                        </a:cubicBezTo>
                        <a:lnTo>
                          <a:pt x="489593" y="310394"/>
                        </a:lnTo>
                        <a:lnTo>
                          <a:pt x="496737" y="315156"/>
                        </a:lnTo>
                        <a:cubicBezTo>
                          <a:pt x="502029" y="328914"/>
                          <a:pt x="543833" y="367941"/>
                          <a:pt x="538012" y="395325"/>
                        </a:cubicBezTo>
                        <a:cubicBezTo>
                          <a:pt x="532191" y="422710"/>
                          <a:pt x="505467" y="473774"/>
                          <a:pt x="461811" y="479463"/>
                        </a:cubicBezTo>
                        <a:cubicBezTo>
                          <a:pt x="418155" y="485152"/>
                          <a:pt x="323303" y="433293"/>
                          <a:pt x="276075" y="429457"/>
                        </a:cubicBezTo>
                        <a:cubicBezTo>
                          <a:pt x="228847" y="425621"/>
                          <a:pt x="200536" y="432896"/>
                          <a:pt x="178443" y="456444"/>
                        </a:cubicBezTo>
                        <a:cubicBezTo>
                          <a:pt x="156350" y="479992"/>
                          <a:pt x="136110" y="543757"/>
                          <a:pt x="143518" y="570744"/>
                        </a:cubicBezTo>
                        <a:cubicBezTo>
                          <a:pt x="150926" y="597731"/>
                          <a:pt x="185322" y="612019"/>
                          <a:pt x="222893" y="618369"/>
                        </a:cubicBezTo>
                        <a:cubicBezTo>
                          <a:pt x="260464" y="624719"/>
                          <a:pt x="332431" y="597732"/>
                          <a:pt x="368943" y="608844"/>
                        </a:cubicBezTo>
                        <a:cubicBezTo>
                          <a:pt x="405455" y="619956"/>
                          <a:pt x="430057" y="654141"/>
                          <a:pt x="441968" y="685044"/>
                        </a:cubicBezTo>
                        <a:cubicBezTo>
                          <a:pt x="453879" y="715947"/>
                          <a:pt x="449274" y="722694"/>
                          <a:pt x="440411" y="737114"/>
                        </a:cubicBezTo>
                        <a:cubicBezTo>
                          <a:pt x="431548" y="751534"/>
                          <a:pt x="422394" y="772965"/>
                          <a:pt x="388787" y="771563"/>
                        </a:cubicBezTo>
                        <a:cubicBezTo>
                          <a:pt x="355180" y="770161"/>
                          <a:pt x="274487" y="735315"/>
                          <a:pt x="238768" y="728700"/>
                        </a:cubicBezTo>
                        <a:cubicBezTo>
                          <a:pt x="203049" y="722085"/>
                          <a:pt x="197362" y="698140"/>
                          <a:pt x="174475" y="731875"/>
                        </a:cubicBezTo>
                        <a:cubicBezTo>
                          <a:pt x="151588" y="765610"/>
                          <a:pt x="205695" y="822627"/>
                          <a:pt x="187174" y="831094"/>
                        </a:cubicBezTo>
                        <a:cubicBezTo>
                          <a:pt x="168653" y="839561"/>
                          <a:pt x="94306" y="826463"/>
                          <a:pt x="63350" y="782675"/>
                        </a:cubicBezTo>
                        <a:cubicBezTo>
                          <a:pt x="32394" y="738887"/>
                          <a:pt x="7522" y="629349"/>
                          <a:pt x="1437" y="568363"/>
                        </a:cubicBezTo>
                        <a:cubicBezTo>
                          <a:pt x="-4648" y="507377"/>
                          <a:pt x="9507" y="468483"/>
                          <a:pt x="26837" y="416757"/>
                        </a:cubicBezTo>
                        <a:cubicBezTo>
                          <a:pt x="44167" y="365031"/>
                          <a:pt x="84251" y="302456"/>
                          <a:pt x="105418" y="258006"/>
                        </a:cubicBezTo>
                        <a:cubicBezTo>
                          <a:pt x="126585" y="213556"/>
                          <a:pt x="155424" y="187097"/>
                          <a:pt x="137168" y="145294"/>
                        </a:cubicBezTo>
                        <a:cubicBezTo>
                          <a:pt x="118912" y="103491"/>
                          <a:pt x="118383" y="59966"/>
                          <a:pt x="124468" y="35757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A6462BD-C8C4-CF14-52F4-C55BCE89D702}"/>
                  </a:ext>
                </a:extLst>
              </p:cNvPr>
              <p:cNvSpPr/>
              <p:nvPr/>
            </p:nvSpPr>
            <p:spPr>
              <a:xfrm>
                <a:off x="4290101" y="3700951"/>
                <a:ext cx="1561127" cy="84673"/>
              </a:xfrm>
              <a:custGeom>
                <a:avLst/>
                <a:gdLst>
                  <a:gd name="connsiteX0" fmla="*/ 887055 w 1774110"/>
                  <a:gd name="connsiteY0" fmla="*/ 0 h 632889"/>
                  <a:gd name="connsiteX1" fmla="*/ 1761965 w 1774110"/>
                  <a:gd name="connsiteY1" fmla="*/ 598637 h 632889"/>
                  <a:gd name="connsiteX2" fmla="*/ 1774110 w 1774110"/>
                  <a:gd name="connsiteY2" fmla="*/ 632889 h 632889"/>
                  <a:gd name="connsiteX3" fmla="*/ 0 w 1774110"/>
                  <a:gd name="connsiteY3" fmla="*/ 632889 h 632889"/>
                  <a:gd name="connsiteX4" fmla="*/ 12145 w 1774110"/>
                  <a:gd name="connsiteY4" fmla="*/ 598637 h 632889"/>
                  <a:gd name="connsiteX5" fmla="*/ 887055 w 1774110"/>
                  <a:gd name="connsiteY5" fmla="*/ 0 h 63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4110" h="632889">
                    <a:moveTo>
                      <a:pt x="887055" y="0"/>
                    </a:moveTo>
                    <a:cubicBezTo>
                      <a:pt x="1280363" y="0"/>
                      <a:pt x="1617819" y="246843"/>
                      <a:pt x="1761965" y="598637"/>
                    </a:cubicBezTo>
                    <a:lnTo>
                      <a:pt x="1774110" y="632889"/>
                    </a:lnTo>
                    <a:lnTo>
                      <a:pt x="0" y="632889"/>
                    </a:lnTo>
                    <a:lnTo>
                      <a:pt x="12145" y="598637"/>
                    </a:lnTo>
                    <a:cubicBezTo>
                      <a:pt x="156291" y="246843"/>
                      <a:pt x="493748" y="0"/>
                      <a:pt x="88705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FE66610-F649-927F-260D-06073A44E0FE}"/>
                </a:ext>
              </a:extLst>
            </p:cNvPr>
            <p:cNvSpPr/>
            <p:nvPr/>
          </p:nvSpPr>
          <p:spPr>
            <a:xfrm>
              <a:off x="4958826" y="4446799"/>
              <a:ext cx="248715" cy="40750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04766F2D-7EB8-80BD-F925-E0FA89A1D7A1}"/>
              </a:ext>
            </a:extLst>
          </p:cNvPr>
          <p:cNvSpPr/>
          <p:nvPr/>
        </p:nvSpPr>
        <p:spPr>
          <a:xfrm>
            <a:off x="7622412" y="396587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75F870B-9C7F-DD41-53DF-E1A0A52A9ED6}"/>
              </a:ext>
            </a:extLst>
          </p:cNvPr>
          <p:cNvSpPr/>
          <p:nvPr/>
        </p:nvSpPr>
        <p:spPr>
          <a:xfrm>
            <a:off x="7277136" y="3950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ttsMP3.com_VoiceText_2024-11-17_22-56-28">
            <a:hlinkClick r:id="" action="ppaction://media"/>
            <a:extLst>
              <a:ext uri="{FF2B5EF4-FFF2-40B4-BE49-F238E27FC236}">
                <a16:creationId xmlns:a16="http://schemas.microsoft.com/office/drawing/2014/main" id="{723CF1E1-25BF-32C8-9450-A80AC28CA1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B97D388-72DA-6FD9-A543-6FF80E198F1B}"/>
              </a:ext>
            </a:extLst>
          </p:cNvPr>
          <p:cNvGrpSpPr/>
          <p:nvPr/>
        </p:nvGrpSpPr>
        <p:grpSpPr>
          <a:xfrm>
            <a:off x="6737263" y="2985632"/>
            <a:ext cx="1613033" cy="3298167"/>
            <a:chOff x="6737264" y="3396663"/>
            <a:chExt cx="1442386" cy="2887136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DD24844-8B56-90B4-92F5-D28240383013}"/>
                </a:ext>
              </a:extLst>
            </p:cNvPr>
            <p:cNvGrpSpPr/>
            <p:nvPr/>
          </p:nvGrpSpPr>
          <p:grpSpPr>
            <a:xfrm>
              <a:off x="6737264" y="3437360"/>
              <a:ext cx="1442386" cy="2846439"/>
              <a:chOff x="6737264" y="3437360"/>
              <a:chExt cx="1442386" cy="2846439"/>
            </a:xfrm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9C585689-F038-EA58-0DC6-84F187047ABE}"/>
                  </a:ext>
                </a:extLst>
              </p:cNvPr>
              <p:cNvSpPr/>
              <p:nvPr/>
            </p:nvSpPr>
            <p:spPr>
              <a:xfrm>
                <a:off x="6737264" y="3443430"/>
                <a:ext cx="1442386" cy="1056177"/>
              </a:xfrm>
              <a:custGeom>
                <a:avLst/>
                <a:gdLst>
                  <a:gd name="connsiteX0" fmla="*/ 676546 w 1352630"/>
                  <a:gd name="connsiteY0" fmla="*/ 0 h 786406"/>
                  <a:gd name="connsiteX1" fmla="*/ 1339537 w 1352630"/>
                  <a:gd name="connsiteY1" fmla="*/ 629701 h 786406"/>
                  <a:gd name="connsiteX2" fmla="*/ 1352630 w 1352630"/>
                  <a:gd name="connsiteY2" fmla="*/ 781060 h 786406"/>
                  <a:gd name="connsiteX3" fmla="*/ 1346669 w 1352630"/>
                  <a:gd name="connsiteY3" fmla="*/ 778591 h 786406"/>
                  <a:gd name="connsiteX4" fmla="*/ 18865 w 1352630"/>
                  <a:gd name="connsiteY4" fmla="*/ 778591 h 786406"/>
                  <a:gd name="connsiteX5" fmla="*/ 0 w 1352630"/>
                  <a:gd name="connsiteY5" fmla="*/ 786406 h 786406"/>
                  <a:gd name="connsiteX6" fmla="*/ 13555 w 1352630"/>
                  <a:gd name="connsiteY6" fmla="*/ 629701 h 786406"/>
                  <a:gd name="connsiteX7" fmla="*/ 676546 w 1352630"/>
                  <a:gd name="connsiteY7" fmla="*/ 0 h 78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630" h="786406">
                    <a:moveTo>
                      <a:pt x="676546" y="0"/>
                    </a:moveTo>
                    <a:cubicBezTo>
                      <a:pt x="1003580" y="0"/>
                      <a:pt x="1276434" y="270331"/>
                      <a:pt x="1339537" y="629701"/>
                    </a:cubicBezTo>
                    <a:lnTo>
                      <a:pt x="1352630" y="781060"/>
                    </a:lnTo>
                    <a:lnTo>
                      <a:pt x="1346669" y="778591"/>
                    </a:lnTo>
                    <a:lnTo>
                      <a:pt x="18865" y="778591"/>
                    </a:lnTo>
                    <a:lnTo>
                      <a:pt x="0" y="786406"/>
                    </a:lnTo>
                    <a:lnTo>
                      <a:pt x="13555" y="629701"/>
                    </a:lnTo>
                    <a:cubicBezTo>
                      <a:pt x="76659" y="270331"/>
                      <a:pt x="349512" y="0"/>
                      <a:pt x="67654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DF2CD265-705B-18C2-7310-E0C75B1181A7}"/>
                  </a:ext>
                </a:extLst>
              </p:cNvPr>
              <p:cNvGrpSpPr/>
              <p:nvPr/>
            </p:nvGrpSpPr>
            <p:grpSpPr>
              <a:xfrm>
                <a:off x="6806062" y="3437360"/>
                <a:ext cx="1226120" cy="2846439"/>
                <a:chOff x="5634395" y="966332"/>
                <a:chExt cx="2005104" cy="4654853"/>
              </a:xfrm>
            </p:grpSpPr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2E324FAB-F0DB-897A-BC82-E28F5A3B188B}"/>
                    </a:ext>
                  </a:extLst>
                </p:cNvPr>
                <p:cNvSpPr/>
                <p:nvPr/>
              </p:nvSpPr>
              <p:spPr>
                <a:xfrm>
                  <a:off x="6071110" y="4596240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EA20C28E-0BFD-836E-E0EC-4B68DC764357}"/>
                    </a:ext>
                  </a:extLst>
                </p:cNvPr>
                <p:cNvSpPr/>
                <p:nvPr/>
              </p:nvSpPr>
              <p:spPr>
                <a:xfrm>
                  <a:off x="6921616" y="4627704"/>
                  <a:ext cx="179149" cy="901517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1C3107D6-3501-9C79-FAC7-34D1165F586C}"/>
                    </a:ext>
                  </a:extLst>
                </p:cNvPr>
                <p:cNvSpPr/>
                <p:nvPr/>
              </p:nvSpPr>
              <p:spPr>
                <a:xfrm>
                  <a:off x="5777642" y="3057300"/>
                  <a:ext cx="1644819" cy="1589649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2C6A0F98-0874-EFF1-8202-1A42D0E4B9C2}"/>
                    </a:ext>
                  </a:extLst>
                </p:cNvPr>
                <p:cNvSpPr/>
                <p:nvPr/>
              </p:nvSpPr>
              <p:spPr>
                <a:xfrm>
                  <a:off x="6579989" y="2852332"/>
                  <a:ext cx="211915" cy="362567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Rectangle: Top Corners Rounded 82">
                  <a:extLst>
                    <a:ext uri="{FF2B5EF4-FFF2-40B4-BE49-F238E27FC236}">
                      <a16:creationId xmlns:a16="http://schemas.microsoft.com/office/drawing/2014/main" id="{680BE512-381B-54BD-3BBE-0C2BD961D9CB}"/>
                    </a:ext>
                  </a:extLst>
                </p:cNvPr>
                <p:cNvSpPr/>
                <p:nvPr/>
              </p:nvSpPr>
              <p:spPr>
                <a:xfrm rot="21028649">
                  <a:off x="5740443" y="5405010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Rectangle: Top Corners Rounded 83">
                  <a:extLst>
                    <a:ext uri="{FF2B5EF4-FFF2-40B4-BE49-F238E27FC236}">
                      <a16:creationId xmlns:a16="http://schemas.microsoft.com/office/drawing/2014/main" id="{B738EBDF-E0F0-6D03-6DB4-CDAF974A1C22}"/>
                    </a:ext>
                  </a:extLst>
                </p:cNvPr>
                <p:cNvSpPr/>
                <p:nvPr/>
              </p:nvSpPr>
              <p:spPr>
                <a:xfrm rot="20991914">
                  <a:off x="6595998" y="5435692"/>
                  <a:ext cx="518715" cy="185493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8130E882-DF6E-751B-EE67-F9293B2C3FC3}"/>
                    </a:ext>
                  </a:extLst>
                </p:cNvPr>
                <p:cNvGrpSpPr/>
                <p:nvPr/>
              </p:nvGrpSpPr>
              <p:grpSpPr>
                <a:xfrm>
                  <a:off x="5634395" y="3110233"/>
                  <a:ext cx="446555" cy="1319316"/>
                  <a:chOff x="5634395" y="3110233"/>
                  <a:chExt cx="446555" cy="1319316"/>
                </a:xfrm>
              </p:grpSpPr>
              <p:grpSp>
                <p:nvGrpSpPr>
                  <p:cNvPr id="86" name="Group 85">
                    <a:extLst>
                      <a:ext uri="{FF2B5EF4-FFF2-40B4-BE49-F238E27FC236}">
                        <a16:creationId xmlns:a16="http://schemas.microsoft.com/office/drawing/2014/main" id="{805E0868-B8A6-CD25-2308-A1ACA00C32C4}"/>
                      </a:ext>
                    </a:extLst>
                  </p:cNvPr>
                  <p:cNvGrpSpPr/>
                  <p:nvPr/>
                </p:nvGrpSpPr>
                <p:grpSpPr>
                  <a:xfrm rot="194516" flipH="1">
                    <a:off x="5729465" y="3110233"/>
                    <a:ext cx="351485" cy="1087896"/>
                    <a:chOff x="972317" y="2903685"/>
                    <a:chExt cx="351485" cy="1087896"/>
                  </a:xfrm>
                  <a:solidFill>
                    <a:schemeClr val="accent2">
                      <a:lumMod val="40000"/>
                      <a:lumOff val="60000"/>
                    </a:schemeClr>
                  </a:solidFill>
                </p:grpSpPr>
                <p:sp>
                  <p:nvSpPr>
                    <p:cNvPr id="88" name="Rectangle: Rounded Corners 87">
                      <a:extLst>
                        <a:ext uri="{FF2B5EF4-FFF2-40B4-BE49-F238E27FC236}">
                          <a16:creationId xmlns:a16="http://schemas.microsoft.com/office/drawing/2014/main" id="{B72E314A-1A38-FC7C-5E41-0075174AFB18}"/>
                        </a:ext>
                      </a:extLst>
                    </p:cNvPr>
                    <p:cNvSpPr/>
                    <p:nvPr/>
                  </p:nvSpPr>
                  <p:spPr>
                    <a:xfrm rot="20570225">
                      <a:off x="972317" y="2903685"/>
                      <a:ext cx="307240" cy="547316"/>
                    </a:xfrm>
                    <a:prstGeom prst="round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9" name="Rectangle: Rounded Corners 88">
                      <a:extLst>
                        <a:ext uri="{FF2B5EF4-FFF2-40B4-BE49-F238E27FC236}">
                          <a16:creationId xmlns:a16="http://schemas.microsoft.com/office/drawing/2014/main" id="{94079EAC-84C1-C89E-938D-C7F2CB28ED6B}"/>
                        </a:ext>
                      </a:extLst>
                    </p:cNvPr>
                    <p:cNvSpPr/>
                    <p:nvPr/>
                  </p:nvSpPr>
                  <p:spPr>
                    <a:xfrm rot="39616">
                      <a:off x="1137396" y="3309555"/>
                      <a:ext cx="186406" cy="682026"/>
                    </a:xfrm>
                    <a:prstGeom prst="roundRect">
                      <a:avLst/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87" name="Freeform: Shape 86">
                    <a:extLst>
                      <a:ext uri="{FF2B5EF4-FFF2-40B4-BE49-F238E27FC236}">
                        <a16:creationId xmlns:a16="http://schemas.microsoft.com/office/drawing/2014/main" id="{3F22CEE5-FB5A-F28D-F2CE-27312CF821D5}"/>
                      </a:ext>
                    </a:extLst>
                  </p:cNvPr>
                  <p:cNvSpPr/>
                  <p:nvPr/>
                </p:nvSpPr>
                <p:spPr>
                  <a:xfrm rot="1381924" flipH="1">
                    <a:off x="5634395" y="3990669"/>
                    <a:ext cx="308172" cy="438880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06BFECAD-2F41-5262-0784-915658DB915E}"/>
                    </a:ext>
                  </a:extLst>
                </p:cNvPr>
                <p:cNvGrpSpPr/>
                <p:nvPr/>
              </p:nvGrpSpPr>
              <p:grpSpPr>
                <a:xfrm rot="21045049">
                  <a:off x="6957417" y="3168503"/>
                  <a:ext cx="607003" cy="1324619"/>
                  <a:chOff x="7011369" y="3210686"/>
                  <a:chExt cx="564711" cy="1385554"/>
                </a:xfrm>
              </p:grpSpPr>
              <p:sp>
                <p:nvSpPr>
                  <p:cNvPr id="91" name="Rectangle: Rounded Corners 90">
                    <a:extLst>
                      <a:ext uri="{FF2B5EF4-FFF2-40B4-BE49-F238E27FC236}">
                        <a16:creationId xmlns:a16="http://schemas.microsoft.com/office/drawing/2014/main" id="{76466ACF-FFA4-AC05-4611-F20E37DFA965}"/>
                      </a:ext>
                    </a:extLst>
                  </p:cNvPr>
                  <p:cNvSpPr/>
                  <p:nvPr/>
                </p:nvSpPr>
                <p:spPr>
                  <a:xfrm rot="20699288">
                    <a:off x="7268841" y="3210686"/>
                    <a:ext cx="307239" cy="547316"/>
                  </a:xfrm>
                  <a:prstGeom prst="round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2" name="Rectangle: Rounded Corners 91">
                    <a:extLst>
                      <a:ext uri="{FF2B5EF4-FFF2-40B4-BE49-F238E27FC236}">
                        <a16:creationId xmlns:a16="http://schemas.microsoft.com/office/drawing/2014/main" id="{05B67713-767E-4F22-1C56-AECE2A01BA3E}"/>
                      </a:ext>
                    </a:extLst>
                  </p:cNvPr>
                  <p:cNvSpPr/>
                  <p:nvPr/>
                </p:nvSpPr>
                <p:spPr>
                  <a:xfrm rot="1555079">
                    <a:off x="7256003" y="3597627"/>
                    <a:ext cx="186406" cy="807210"/>
                  </a:xfrm>
                  <a:prstGeom prst="round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B8D60BF4-3262-241D-CE7D-774E7783F632}"/>
                      </a:ext>
                    </a:extLst>
                  </p:cNvPr>
                  <p:cNvSpPr/>
                  <p:nvPr/>
                </p:nvSpPr>
                <p:spPr>
                  <a:xfrm rot="554951">
                    <a:off x="7011369" y="4184334"/>
                    <a:ext cx="295978" cy="411906"/>
                  </a:xfrm>
                  <a:custGeom>
                    <a:avLst/>
                    <a:gdLst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03557 w 681406"/>
                      <a:gd name="connsiteY8" fmla="*/ 326073 h 709978"/>
                      <a:gd name="connsiteX9" fmla="*/ 8307 w 681406"/>
                      <a:gd name="connsiteY9" fmla="*/ 392748 h 709978"/>
                      <a:gd name="connsiteX10" fmla="*/ 17832 w 681406"/>
                      <a:gd name="connsiteY10" fmla="*/ 516573 h 709978"/>
                      <a:gd name="connsiteX11" fmla="*/ 122607 w 681406"/>
                      <a:gd name="connsiteY11" fmla="*/ 535623 h 709978"/>
                      <a:gd name="connsiteX12" fmla="*/ 227382 w 681406"/>
                      <a:gd name="connsiteY12" fmla="*/ 497523 h 709978"/>
                      <a:gd name="connsiteX13" fmla="*/ 122607 w 681406"/>
                      <a:gd name="connsiteY13" fmla="*/ 621348 h 709978"/>
                      <a:gd name="connsiteX14" fmla="*/ 170232 w 681406"/>
                      <a:gd name="connsiteY14" fmla="*/ 640398 h 709978"/>
                      <a:gd name="connsiteX15" fmla="*/ 303582 w 681406"/>
                      <a:gd name="connsiteY15" fmla="*/ 630873 h 709978"/>
                      <a:gd name="connsiteX16" fmla="*/ 351207 w 681406"/>
                      <a:gd name="connsiteY16" fmla="*/ 554673 h 709978"/>
                      <a:gd name="connsiteX17" fmla="*/ 246432 w 681406"/>
                      <a:gd name="connsiteY17" fmla="*/ 688023 h 709978"/>
                      <a:gd name="connsiteX18" fmla="*/ 379782 w 681406"/>
                      <a:gd name="connsiteY18" fmla="*/ 697548 h 709978"/>
                      <a:gd name="connsiteX19" fmla="*/ 589332 w 681406"/>
                      <a:gd name="connsiteY19" fmla="*/ 564198 h 709978"/>
                      <a:gd name="connsiteX20" fmla="*/ 675057 w 681406"/>
                      <a:gd name="connsiteY20" fmla="*/ 373698 h 709978"/>
                      <a:gd name="connsiteX21" fmla="*/ 675057 w 681406"/>
                      <a:gd name="connsiteY21" fmla="*/ 278448 h 709978"/>
                      <a:gd name="connsiteX22" fmla="*/ 675057 w 681406"/>
                      <a:gd name="connsiteY22" fmla="*/ 221298 h 709978"/>
                      <a:gd name="connsiteX23" fmla="*/ 636957 w 681406"/>
                      <a:gd name="connsiteY23" fmla="*/ 230823 h 709978"/>
                      <a:gd name="connsiteX24" fmla="*/ 665532 w 681406"/>
                      <a:gd name="connsiteY24" fmla="*/ 87948 h 709978"/>
                      <a:gd name="connsiteX25" fmla="*/ 598857 w 681406"/>
                      <a:gd name="connsiteY25" fmla="*/ 40323 h 709978"/>
                      <a:gd name="connsiteX26" fmla="*/ 455982 w 681406"/>
                      <a:gd name="connsiteY26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94032 w 681406"/>
                      <a:gd name="connsiteY4" fmla="*/ 230823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27382 w 681406"/>
                      <a:gd name="connsiteY13" fmla="*/ 4975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5982 w 681406"/>
                      <a:gd name="connsiteY0" fmla="*/ 2223 h 709978"/>
                      <a:gd name="connsiteX1" fmla="*/ 417882 w 681406"/>
                      <a:gd name="connsiteY1" fmla="*/ 106998 h 709978"/>
                      <a:gd name="connsiteX2" fmla="*/ 294057 w 681406"/>
                      <a:gd name="connsiteY2" fmla="*/ 30798 h 709978"/>
                      <a:gd name="connsiteX3" fmla="*/ 141657 w 681406"/>
                      <a:gd name="connsiteY3" fmla="*/ 135573 h 709978"/>
                      <a:gd name="connsiteX4" fmla="*/ 74982 w 681406"/>
                      <a:gd name="connsiteY4" fmla="*/ 226061 h 709978"/>
                      <a:gd name="connsiteX5" fmla="*/ 65457 w 681406"/>
                      <a:gd name="connsiteY5" fmla="*/ 307023 h 709978"/>
                      <a:gd name="connsiteX6" fmla="*/ 132132 w 681406"/>
                      <a:gd name="connsiteY6" fmla="*/ 335598 h 709978"/>
                      <a:gd name="connsiteX7" fmla="*/ 198807 w 681406"/>
                      <a:gd name="connsiteY7" fmla="*/ 240348 h 709978"/>
                      <a:gd name="connsiteX8" fmla="*/ 158144 w 681406"/>
                      <a:gd name="connsiteY8" fmla="*/ 303539 h 709978"/>
                      <a:gd name="connsiteX9" fmla="*/ 103557 w 681406"/>
                      <a:gd name="connsiteY9" fmla="*/ 326073 h 709978"/>
                      <a:gd name="connsiteX10" fmla="*/ 8307 w 681406"/>
                      <a:gd name="connsiteY10" fmla="*/ 392748 h 709978"/>
                      <a:gd name="connsiteX11" fmla="*/ 17832 w 681406"/>
                      <a:gd name="connsiteY11" fmla="*/ 516573 h 709978"/>
                      <a:gd name="connsiteX12" fmla="*/ 122607 w 681406"/>
                      <a:gd name="connsiteY12" fmla="*/ 535623 h 709978"/>
                      <a:gd name="connsiteX13" fmla="*/ 208332 w 681406"/>
                      <a:gd name="connsiteY13" fmla="*/ 459423 h 709978"/>
                      <a:gd name="connsiteX14" fmla="*/ 122607 w 681406"/>
                      <a:gd name="connsiteY14" fmla="*/ 621348 h 709978"/>
                      <a:gd name="connsiteX15" fmla="*/ 170232 w 681406"/>
                      <a:gd name="connsiteY15" fmla="*/ 640398 h 709978"/>
                      <a:gd name="connsiteX16" fmla="*/ 303582 w 681406"/>
                      <a:gd name="connsiteY16" fmla="*/ 630873 h 709978"/>
                      <a:gd name="connsiteX17" fmla="*/ 351207 w 681406"/>
                      <a:gd name="connsiteY17" fmla="*/ 554673 h 709978"/>
                      <a:gd name="connsiteX18" fmla="*/ 246432 w 681406"/>
                      <a:gd name="connsiteY18" fmla="*/ 688023 h 709978"/>
                      <a:gd name="connsiteX19" fmla="*/ 379782 w 681406"/>
                      <a:gd name="connsiteY19" fmla="*/ 697548 h 709978"/>
                      <a:gd name="connsiteX20" fmla="*/ 589332 w 681406"/>
                      <a:gd name="connsiteY20" fmla="*/ 564198 h 709978"/>
                      <a:gd name="connsiteX21" fmla="*/ 675057 w 681406"/>
                      <a:gd name="connsiteY21" fmla="*/ 373698 h 709978"/>
                      <a:gd name="connsiteX22" fmla="*/ 675057 w 681406"/>
                      <a:gd name="connsiteY22" fmla="*/ 278448 h 709978"/>
                      <a:gd name="connsiteX23" fmla="*/ 675057 w 681406"/>
                      <a:gd name="connsiteY23" fmla="*/ 221298 h 709978"/>
                      <a:gd name="connsiteX24" fmla="*/ 636957 w 681406"/>
                      <a:gd name="connsiteY24" fmla="*/ 230823 h 709978"/>
                      <a:gd name="connsiteX25" fmla="*/ 665532 w 681406"/>
                      <a:gd name="connsiteY25" fmla="*/ 87948 h 709978"/>
                      <a:gd name="connsiteX26" fmla="*/ 598857 w 681406"/>
                      <a:gd name="connsiteY26" fmla="*/ 40323 h 709978"/>
                      <a:gd name="connsiteX27" fmla="*/ 455982 w 681406"/>
                      <a:gd name="connsiteY27" fmla="*/ 2223 h 709978"/>
                      <a:gd name="connsiteX0" fmla="*/ 454558 w 679982"/>
                      <a:gd name="connsiteY0" fmla="*/ 2223 h 709978"/>
                      <a:gd name="connsiteX1" fmla="*/ 416458 w 679982"/>
                      <a:gd name="connsiteY1" fmla="*/ 106998 h 709978"/>
                      <a:gd name="connsiteX2" fmla="*/ 292633 w 679982"/>
                      <a:gd name="connsiteY2" fmla="*/ 30798 h 709978"/>
                      <a:gd name="connsiteX3" fmla="*/ 140233 w 679982"/>
                      <a:gd name="connsiteY3" fmla="*/ 135573 h 709978"/>
                      <a:gd name="connsiteX4" fmla="*/ 73558 w 679982"/>
                      <a:gd name="connsiteY4" fmla="*/ 226061 h 709978"/>
                      <a:gd name="connsiteX5" fmla="*/ 64033 w 679982"/>
                      <a:gd name="connsiteY5" fmla="*/ 307023 h 709978"/>
                      <a:gd name="connsiteX6" fmla="*/ 130708 w 679982"/>
                      <a:gd name="connsiteY6" fmla="*/ 335598 h 709978"/>
                      <a:gd name="connsiteX7" fmla="*/ 197383 w 679982"/>
                      <a:gd name="connsiteY7" fmla="*/ 240348 h 709978"/>
                      <a:gd name="connsiteX8" fmla="*/ 156720 w 679982"/>
                      <a:gd name="connsiteY8" fmla="*/ 303539 h 709978"/>
                      <a:gd name="connsiteX9" fmla="*/ 102133 w 679982"/>
                      <a:gd name="connsiteY9" fmla="*/ 326073 h 709978"/>
                      <a:gd name="connsiteX10" fmla="*/ 6883 w 679982"/>
                      <a:gd name="connsiteY10" fmla="*/ 392748 h 709978"/>
                      <a:gd name="connsiteX11" fmla="*/ 16408 w 679982"/>
                      <a:gd name="connsiteY11" fmla="*/ 516573 h 709978"/>
                      <a:gd name="connsiteX12" fmla="*/ 87845 w 679982"/>
                      <a:gd name="connsiteY12" fmla="*/ 516573 h 709978"/>
                      <a:gd name="connsiteX13" fmla="*/ 206908 w 679982"/>
                      <a:gd name="connsiteY13" fmla="*/ 459423 h 709978"/>
                      <a:gd name="connsiteX14" fmla="*/ 121183 w 679982"/>
                      <a:gd name="connsiteY14" fmla="*/ 621348 h 709978"/>
                      <a:gd name="connsiteX15" fmla="*/ 168808 w 679982"/>
                      <a:gd name="connsiteY15" fmla="*/ 640398 h 709978"/>
                      <a:gd name="connsiteX16" fmla="*/ 302158 w 679982"/>
                      <a:gd name="connsiteY16" fmla="*/ 630873 h 709978"/>
                      <a:gd name="connsiteX17" fmla="*/ 349783 w 679982"/>
                      <a:gd name="connsiteY17" fmla="*/ 554673 h 709978"/>
                      <a:gd name="connsiteX18" fmla="*/ 245008 w 679982"/>
                      <a:gd name="connsiteY18" fmla="*/ 688023 h 709978"/>
                      <a:gd name="connsiteX19" fmla="*/ 378358 w 679982"/>
                      <a:gd name="connsiteY19" fmla="*/ 697548 h 709978"/>
                      <a:gd name="connsiteX20" fmla="*/ 587908 w 679982"/>
                      <a:gd name="connsiteY20" fmla="*/ 564198 h 709978"/>
                      <a:gd name="connsiteX21" fmla="*/ 673633 w 679982"/>
                      <a:gd name="connsiteY21" fmla="*/ 373698 h 709978"/>
                      <a:gd name="connsiteX22" fmla="*/ 673633 w 679982"/>
                      <a:gd name="connsiteY22" fmla="*/ 278448 h 709978"/>
                      <a:gd name="connsiteX23" fmla="*/ 673633 w 679982"/>
                      <a:gd name="connsiteY23" fmla="*/ 221298 h 709978"/>
                      <a:gd name="connsiteX24" fmla="*/ 635533 w 679982"/>
                      <a:gd name="connsiteY24" fmla="*/ 230823 h 709978"/>
                      <a:gd name="connsiteX25" fmla="*/ 664108 w 679982"/>
                      <a:gd name="connsiteY25" fmla="*/ 87948 h 709978"/>
                      <a:gd name="connsiteX26" fmla="*/ 597433 w 679982"/>
                      <a:gd name="connsiteY26" fmla="*/ 40323 h 709978"/>
                      <a:gd name="connsiteX27" fmla="*/ 454558 w 679982"/>
                      <a:gd name="connsiteY27" fmla="*/ 2223 h 709978"/>
                      <a:gd name="connsiteX0" fmla="*/ 455545 w 680969"/>
                      <a:gd name="connsiteY0" fmla="*/ 2223 h 709978"/>
                      <a:gd name="connsiteX1" fmla="*/ 417445 w 680969"/>
                      <a:gd name="connsiteY1" fmla="*/ 106998 h 709978"/>
                      <a:gd name="connsiteX2" fmla="*/ 293620 w 680969"/>
                      <a:gd name="connsiteY2" fmla="*/ 30798 h 709978"/>
                      <a:gd name="connsiteX3" fmla="*/ 141220 w 680969"/>
                      <a:gd name="connsiteY3" fmla="*/ 135573 h 709978"/>
                      <a:gd name="connsiteX4" fmla="*/ 74545 w 680969"/>
                      <a:gd name="connsiteY4" fmla="*/ 226061 h 709978"/>
                      <a:gd name="connsiteX5" fmla="*/ 65020 w 680969"/>
                      <a:gd name="connsiteY5" fmla="*/ 307023 h 709978"/>
                      <a:gd name="connsiteX6" fmla="*/ 131695 w 680969"/>
                      <a:gd name="connsiteY6" fmla="*/ 335598 h 709978"/>
                      <a:gd name="connsiteX7" fmla="*/ 198370 w 680969"/>
                      <a:gd name="connsiteY7" fmla="*/ 240348 h 709978"/>
                      <a:gd name="connsiteX8" fmla="*/ 157707 w 680969"/>
                      <a:gd name="connsiteY8" fmla="*/ 303539 h 709978"/>
                      <a:gd name="connsiteX9" fmla="*/ 103120 w 680969"/>
                      <a:gd name="connsiteY9" fmla="*/ 326073 h 709978"/>
                      <a:gd name="connsiteX10" fmla="*/ 7870 w 680969"/>
                      <a:gd name="connsiteY10" fmla="*/ 392748 h 709978"/>
                      <a:gd name="connsiteX11" fmla="*/ 17395 w 680969"/>
                      <a:gd name="connsiteY11" fmla="*/ 516573 h 709978"/>
                      <a:gd name="connsiteX12" fmla="*/ 112645 w 680969"/>
                      <a:gd name="connsiteY12" fmla="*/ 516573 h 709978"/>
                      <a:gd name="connsiteX13" fmla="*/ 207895 w 680969"/>
                      <a:gd name="connsiteY13" fmla="*/ 459423 h 709978"/>
                      <a:gd name="connsiteX14" fmla="*/ 122170 w 680969"/>
                      <a:gd name="connsiteY14" fmla="*/ 621348 h 709978"/>
                      <a:gd name="connsiteX15" fmla="*/ 169795 w 680969"/>
                      <a:gd name="connsiteY15" fmla="*/ 640398 h 709978"/>
                      <a:gd name="connsiteX16" fmla="*/ 303145 w 680969"/>
                      <a:gd name="connsiteY16" fmla="*/ 630873 h 709978"/>
                      <a:gd name="connsiteX17" fmla="*/ 350770 w 680969"/>
                      <a:gd name="connsiteY17" fmla="*/ 554673 h 709978"/>
                      <a:gd name="connsiteX18" fmla="*/ 245995 w 680969"/>
                      <a:gd name="connsiteY18" fmla="*/ 688023 h 709978"/>
                      <a:gd name="connsiteX19" fmla="*/ 379345 w 680969"/>
                      <a:gd name="connsiteY19" fmla="*/ 697548 h 709978"/>
                      <a:gd name="connsiteX20" fmla="*/ 588895 w 680969"/>
                      <a:gd name="connsiteY20" fmla="*/ 564198 h 709978"/>
                      <a:gd name="connsiteX21" fmla="*/ 674620 w 680969"/>
                      <a:gd name="connsiteY21" fmla="*/ 373698 h 709978"/>
                      <a:gd name="connsiteX22" fmla="*/ 674620 w 680969"/>
                      <a:gd name="connsiteY22" fmla="*/ 278448 h 709978"/>
                      <a:gd name="connsiteX23" fmla="*/ 674620 w 680969"/>
                      <a:gd name="connsiteY23" fmla="*/ 221298 h 709978"/>
                      <a:gd name="connsiteX24" fmla="*/ 636520 w 680969"/>
                      <a:gd name="connsiteY24" fmla="*/ 230823 h 709978"/>
                      <a:gd name="connsiteX25" fmla="*/ 665095 w 680969"/>
                      <a:gd name="connsiteY25" fmla="*/ 87948 h 709978"/>
                      <a:gd name="connsiteX26" fmla="*/ 598420 w 680969"/>
                      <a:gd name="connsiteY26" fmla="*/ 40323 h 709978"/>
                      <a:gd name="connsiteX27" fmla="*/ 455545 w 680969"/>
                      <a:gd name="connsiteY27" fmla="*/ 2223 h 709978"/>
                      <a:gd name="connsiteX0" fmla="*/ 460771 w 686195"/>
                      <a:gd name="connsiteY0" fmla="*/ 2223 h 709978"/>
                      <a:gd name="connsiteX1" fmla="*/ 422671 w 686195"/>
                      <a:gd name="connsiteY1" fmla="*/ 106998 h 709978"/>
                      <a:gd name="connsiteX2" fmla="*/ 298846 w 686195"/>
                      <a:gd name="connsiteY2" fmla="*/ 30798 h 709978"/>
                      <a:gd name="connsiteX3" fmla="*/ 146446 w 686195"/>
                      <a:gd name="connsiteY3" fmla="*/ 135573 h 709978"/>
                      <a:gd name="connsiteX4" fmla="*/ 79771 w 686195"/>
                      <a:gd name="connsiteY4" fmla="*/ 226061 h 709978"/>
                      <a:gd name="connsiteX5" fmla="*/ 70246 w 686195"/>
                      <a:gd name="connsiteY5" fmla="*/ 307023 h 709978"/>
                      <a:gd name="connsiteX6" fmla="*/ 136921 w 686195"/>
                      <a:gd name="connsiteY6" fmla="*/ 335598 h 709978"/>
                      <a:gd name="connsiteX7" fmla="*/ 203596 w 686195"/>
                      <a:gd name="connsiteY7" fmla="*/ 240348 h 709978"/>
                      <a:gd name="connsiteX8" fmla="*/ 162933 w 686195"/>
                      <a:gd name="connsiteY8" fmla="*/ 303539 h 709978"/>
                      <a:gd name="connsiteX9" fmla="*/ 108346 w 686195"/>
                      <a:gd name="connsiteY9" fmla="*/ 326073 h 709978"/>
                      <a:gd name="connsiteX10" fmla="*/ 13096 w 686195"/>
                      <a:gd name="connsiteY10" fmla="*/ 392748 h 709978"/>
                      <a:gd name="connsiteX11" fmla="*/ 22621 w 686195"/>
                      <a:gd name="connsiteY11" fmla="*/ 516573 h 709978"/>
                      <a:gd name="connsiteX12" fmla="*/ 213121 w 686195"/>
                      <a:gd name="connsiteY12" fmla="*/ 459423 h 709978"/>
                      <a:gd name="connsiteX13" fmla="*/ 127396 w 686195"/>
                      <a:gd name="connsiteY13" fmla="*/ 621348 h 709978"/>
                      <a:gd name="connsiteX14" fmla="*/ 175021 w 686195"/>
                      <a:gd name="connsiteY14" fmla="*/ 640398 h 709978"/>
                      <a:gd name="connsiteX15" fmla="*/ 308371 w 686195"/>
                      <a:gd name="connsiteY15" fmla="*/ 630873 h 709978"/>
                      <a:gd name="connsiteX16" fmla="*/ 355996 w 686195"/>
                      <a:gd name="connsiteY16" fmla="*/ 554673 h 709978"/>
                      <a:gd name="connsiteX17" fmla="*/ 251221 w 686195"/>
                      <a:gd name="connsiteY17" fmla="*/ 688023 h 709978"/>
                      <a:gd name="connsiteX18" fmla="*/ 384571 w 686195"/>
                      <a:gd name="connsiteY18" fmla="*/ 697548 h 709978"/>
                      <a:gd name="connsiteX19" fmla="*/ 594121 w 686195"/>
                      <a:gd name="connsiteY19" fmla="*/ 564198 h 709978"/>
                      <a:gd name="connsiteX20" fmla="*/ 679846 w 686195"/>
                      <a:gd name="connsiteY20" fmla="*/ 373698 h 709978"/>
                      <a:gd name="connsiteX21" fmla="*/ 679846 w 686195"/>
                      <a:gd name="connsiteY21" fmla="*/ 278448 h 709978"/>
                      <a:gd name="connsiteX22" fmla="*/ 679846 w 686195"/>
                      <a:gd name="connsiteY22" fmla="*/ 221298 h 709978"/>
                      <a:gd name="connsiteX23" fmla="*/ 641746 w 686195"/>
                      <a:gd name="connsiteY23" fmla="*/ 230823 h 709978"/>
                      <a:gd name="connsiteX24" fmla="*/ 670321 w 686195"/>
                      <a:gd name="connsiteY24" fmla="*/ 87948 h 709978"/>
                      <a:gd name="connsiteX25" fmla="*/ 603646 w 686195"/>
                      <a:gd name="connsiteY25" fmla="*/ 40323 h 709978"/>
                      <a:gd name="connsiteX26" fmla="*/ 460771 w 686195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5913 w 674712"/>
                      <a:gd name="connsiteY13" fmla="*/ 621348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6888 w 674712"/>
                      <a:gd name="connsiteY15" fmla="*/ 63087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9978"/>
                      <a:gd name="connsiteX1" fmla="*/ 411188 w 674712"/>
                      <a:gd name="connsiteY1" fmla="*/ 106998 h 709978"/>
                      <a:gd name="connsiteX2" fmla="*/ 287363 w 674712"/>
                      <a:gd name="connsiteY2" fmla="*/ 30798 h 709978"/>
                      <a:gd name="connsiteX3" fmla="*/ 134963 w 674712"/>
                      <a:gd name="connsiteY3" fmla="*/ 135573 h 709978"/>
                      <a:gd name="connsiteX4" fmla="*/ 68288 w 674712"/>
                      <a:gd name="connsiteY4" fmla="*/ 226061 h 709978"/>
                      <a:gd name="connsiteX5" fmla="*/ 58763 w 674712"/>
                      <a:gd name="connsiteY5" fmla="*/ 307023 h 709978"/>
                      <a:gd name="connsiteX6" fmla="*/ 125438 w 674712"/>
                      <a:gd name="connsiteY6" fmla="*/ 335598 h 709978"/>
                      <a:gd name="connsiteX7" fmla="*/ 192113 w 674712"/>
                      <a:gd name="connsiteY7" fmla="*/ 240348 h 709978"/>
                      <a:gd name="connsiteX8" fmla="*/ 151450 w 674712"/>
                      <a:gd name="connsiteY8" fmla="*/ 303539 h 709978"/>
                      <a:gd name="connsiteX9" fmla="*/ 96863 w 674712"/>
                      <a:gd name="connsiteY9" fmla="*/ 326073 h 709978"/>
                      <a:gd name="connsiteX10" fmla="*/ 1613 w 674712"/>
                      <a:gd name="connsiteY10" fmla="*/ 392748 h 709978"/>
                      <a:gd name="connsiteX11" fmla="*/ 49238 w 674712"/>
                      <a:gd name="connsiteY11" fmla="*/ 521335 h 709978"/>
                      <a:gd name="connsiteX12" fmla="*/ 201638 w 674712"/>
                      <a:gd name="connsiteY12" fmla="*/ 459423 h 709978"/>
                      <a:gd name="connsiteX13" fmla="*/ 111150 w 674712"/>
                      <a:gd name="connsiteY13" fmla="*/ 554673 h 709978"/>
                      <a:gd name="connsiteX14" fmla="*/ 163538 w 674712"/>
                      <a:gd name="connsiteY14" fmla="*/ 640398 h 709978"/>
                      <a:gd name="connsiteX15" fmla="*/ 292125 w 674712"/>
                      <a:gd name="connsiteY15" fmla="*/ 611823 h 709978"/>
                      <a:gd name="connsiteX16" fmla="*/ 344513 w 674712"/>
                      <a:gd name="connsiteY16" fmla="*/ 554673 h 709978"/>
                      <a:gd name="connsiteX17" fmla="*/ 239738 w 674712"/>
                      <a:gd name="connsiteY17" fmla="*/ 688023 h 709978"/>
                      <a:gd name="connsiteX18" fmla="*/ 373088 w 674712"/>
                      <a:gd name="connsiteY18" fmla="*/ 697548 h 709978"/>
                      <a:gd name="connsiteX19" fmla="*/ 582638 w 674712"/>
                      <a:gd name="connsiteY19" fmla="*/ 564198 h 709978"/>
                      <a:gd name="connsiteX20" fmla="*/ 668363 w 674712"/>
                      <a:gd name="connsiteY20" fmla="*/ 373698 h 709978"/>
                      <a:gd name="connsiteX21" fmla="*/ 668363 w 674712"/>
                      <a:gd name="connsiteY21" fmla="*/ 278448 h 709978"/>
                      <a:gd name="connsiteX22" fmla="*/ 668363 w 674712"/>
                      <a:gd name="connsiteY22" fmla="*/ 221298 h 709978"/>
                      <a:gd name="connsiteX23" fmla="*/ 630263 w 674712"/>
                      <a:gd name="connsiteY23" fmla="*/ 230823 h 709978"/>
                      <a:gd name="connsiteX24" fmla="*/ 658838 w 674712"/>
                      <a:gd name="connsiteY24" fmla="*/ 87948 h 709978"/>
                      <a:gd name="connsiteX25" fmla="*/ 592163 w 674712"/>
                      <a:gd name="connsiteY25" fmla="*/ 40323 h 709978"/>
                      <a:gd name="connsiteX26" fmla="*/ 449288 w 674712"/>
                      <a:gd name="connsiteY26" fmla="*/ 2223 h 709978"/>
                      <a:gd name="connsiteX0" fmla="*/ 449288 w 674712"/>
                      <a:gd name="connsiteY0" fmla="*/ 2223 h 706375"/>
                      <a:gd name="connsiteX1" fmla="*/ 411188 w 674712"/>
                      <a:gd name="connsiteY1" fmla="*/ 106998 h 706375"/>
                      <a:gd name="connsiteX2" fmla="*/ 287363 w 674712"/>
                      <a:gd name="connsiteY2" fmla="*/ 30798 h 706375"/>
                      <a:gd name="connsiteX3" fmla="*/ 134963 w 674712"/>
                      <a:gd name="connsiteY3" fmla="*/ 135573 h 706375"/>
                      <a:gd name="connsiteX4" fmla="*/ 68288 w 674712"/>
                      <a:gd name="connsiteY4" fmla="*/ 226061 h 706375"/>
                      <a:gd name="connsiteX5" fmla="*/ 58763 w 674712"/>
                      <a:gd name="connsiteY5" fmla="*/ 307023 h 706375"/>
                      <a:gd name="connsiteX6" fmla="*/ 125438 w 674712"/>
                      <a:gd name="connsiteY6" fmla="*/ 335598 h 706375"/>
                      <a:gd name="connsiteX7" fmla="*/ 192113 w 674712"/>
                      <a:gd name="connsiteY7" fmla="*/ 240348 h 706375"/>
                      <a:gd name="connsiteX8" fmla="*/ 151450 w 674712"/>
                      <a:gd name="connsiteY8" fmla="*/ 303539 h 706375"/>
                      <a:gd name="connsiteX9" fmla="*/ 96863 w 674712"/>
                      <a:gd name="connsiteY9" fmla="*/ 326073 h 706375"/>
                      <a:gd name="connsiteX10" fmla="*/ 1613 w 674712"/>
                      <a:gd name="connsiteY10" fmla="*/ 392748 h 706375"/>
                      <a:gd name="connsiteX11" fmla="*/ 49238 w 674712"/>
                      <a:gd name="connsiteY11" fmla="*/ 521335 h 706375"/>
                      <a:gd name="connsiteX12" fmla="*/ 201638 w 674712"/>
                      <a:gd name="connsiteY12" fmla="*/ 459423 h 706375"/>
                      <a:gd name="connsiteX13" fmla="*/ 111150 w 674712"/>
                      <a:gd name="connsiteY13" fmla="*/ 554673 h 706375"/>
                      <a:gd name="connsiteX14" fmla="*/ 163538 w 674712"/>
                      <a:gd name="connsiteY14" fmla="*/ 640398 h 706375"/>
                      <a:gd name="connsiteX15" fmla="*/ 292125 w 674712"/>
                      <a:gd name="connsiteY15" fmla="*/ 611823 h 706375"/>
                      <a:gd name="connsiteX16" fmla="*/ 344513 w 674712"/>
                      <a:gd name="connsiteY16" fmla="*/ 554673 h 706375"/>
                      <a:gd name="connsiteX17" fmla="*/ 258788 w 674712"/>
                      <a:gd name="connsiteY17" fmla="*/ 678498 h 706375"/>
                      <a:gd name="connsiteX18" fmla="*/ 373088 w 674712"/>
                      <a:gd name="connsiteY18" fmla="*/ 697548 h 706375"/>
                      <a:gd name="connsiteX19" fmla="*/ 582638 w 674712"/>
                      <a:gd name="connsiteY19" fmla="*/ 564198 h 706375"/>
                      <a:gd name="connsiteX20" fmla="*/ 668363 w 674712"/>
                      <a:gd name="connsiteY20" fmla="*/ 373698 h 706375"/>
                      <a:gd name="connsiteX21" fmla="*/ 668363 w 674712"/>
                      <a:gd name="connsiteY21" fmla="*/ 278448 h 706375"/>
                      <a:gd name="connsiteX22" fmla="*/ 668363 w 674712"/>
                      <a:gd name="connsiteY22" fmla="*/ 221298 h 706375"/>
                      <a:gd name="connsiteX23" fmla="*/ 630263 w 674712"/>
                      <a:gd name="connsiteY23" fmla="*/ 230823 h 706375"/>
                      <a:gd name="connsiteX24" fmla="*/ 658838 w 674712"/>
                      <a:gd name="connsiteY24" fmla="*/ 87948 h 706375"/>
                      <a:gd name="connsiteX25" fmla="*/ 592163 w 674712"/>
                      <a:gd name="connsiteY25" fmla="*/ 40323 h 706375"/>
                      <a:gd name="connsiteX26" fmla="*/ 449288 w 674712"/>
                      <a:gd name="connsiteY26" fmla="*/ 2223 h 706375"/>
                      <a:gd name="connsiteX0" fmla="*/ 452467 w 677891"/>
                      <a:gd name="connsiteY0" fmla="*/ 2223 h 706375"/>
                      <a:gd name="connsiteX1" fmla="*/ 414367 w 677891"/>
                      <a:gd name="connsiteY1" fmla="*/ 106998 h 706375"/>
                      <a:gd name="connsiteX2" fmla="*/ 290542 w 677891"/>
                      <a:gd name="connsiteY2" fmla="*/ 30798 h 706375"/>
                      <a:gd name="connsiteX3" fmla="*/ 138142 w 677891"/>
                      <a:gd name="connsiteY3" fmla="*/ 135573 h 706375"/>
                      <a:gd name="connsiteX4" fmla="*/ 71467 w 677891"/>
                      <a:gd name="connsiteY4" fmla="*/ 226061 h 706375"/>
                      <a:gd name="connsiteX5" fmla="*/ 61942 w 677891"/>
                      <a:gd name="connsiteY5" fmla="*/ 307023 h 706375"/>
                      <a:gd name="connsiteX6" fmla="*/ 128617 w 677891"/>
                      <a:gd name="connsiteY6" fmla="*/ 335598 h 706375"/>
                      <a:gd name="connsiteX7" fmla="*/ 195292 w 677891"/>
                      <a:gd name="connsiteY7" fmla="*/ 240348 h 706375"/>
                      <a:gd name="connsiteX8" fmla="*/ 154629 w 677891"/>
                      <a:gd name="connsiteY8" fmla="*/ 303539 h 706375"/>
                      <a:gd name="connsiteX9" fmla="*/ 4792 w 677891"/>
                      <a:gd name="connsiteY9" fmla="*/ 392748 h 706375"/>
                      <a:gd name="connsiteX10" fmla="*/ 52417 w 677891"/>
                      <a:gd name="connsiteY10" fmla="*/ 521335 h 706375"/>
                      <a:gd name="connsiteX11" fmla="*/ 204817 w 677891"/>
                      <a:gd name="connsiteY11" fmla="*/ 459423 h 706375"/>
                      <a:gd name="connsiteX12" fmla="*/ 114329 w 677891"/>
                      <a:gd name="connsiteY12" fmla="*/ 554673 h 706375"/>
                      <a:gd name="connsiteX13" fmla="*/ 166717 w 677891"/>
                      <a:gd name="connsiteY13" fmla="*/ 640398 h 706375"/>
                      <a:gd name="connsiteX14" fmla="*/ 295304 w 677891"/>
                      <a:gd name="connsiteY14" fmla="*/ 611823 h 706375"/>
                      <a:gd name="connsiteX15" fmla="*/ 347692 w 677891"/>
                      <a:gd name="connsiteY15" fmla="*/ 554673 h 706375"/>
                      <a:gd name="connsiteX16" fmla="*/ 261967 w 677891"/>
                      <a:gd name="connsiteY16" fmla="*/ 678498 h 706375"/>
                      <a:gd name="connsiteX17" fmla="*/ 376267 w 677891"/>
                      <a:gd name="connsiteY17" fmla="*/ 697548 h 706375"/>
                      <a:gd name="connsiteX18" fmla="*/ 585817 w 677891"/>
                      <a:gd name="connsiteY18" fmla="*/ 564198 h 706375"/>
                      <a:gd name="connsiteX19" fmla="*/ 671542 w 677891"/>
                      <a:gd name="connsiteY19" fmla="*/ 373698 h 706375"/>
                      <a:gd name="connsiteX20" fmla="*/ 671542 w 677891"/>
                      <a:gd name="connsiteY20" fmla="*/ 278448 h 706375"/>
                      <a:gd name="connsiteX21" fmla="*/ 671542 w 677891"/>
                      <a:gd name="connsiteY21" fmla="*/ 221298 h 706375"/>
                      <a:gd name="connsiteX22" fmla="*/ 633442 w 677891"/>
                      <a:gd name="connsiteY22" fmla="*/ 230823 h 706375"/>
                      <a:gd name="connsiteX23" fmla="*/ 662017 w 677891"/>
                      <a:gd name="connsiteY23" fmla="*/ 87948 h 706375"/>
                      <a:gd name="connsiteX24" fmla="*/ 595342 w 677891"/>
                      <a:gd name="connsiteY24" fmla="*/ 40323 h 706375"/>
                      <a:gd name="connsiteX25" fmla="*/ 452467 w 677891"/>
                      <a:gd name="connsiteY25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70215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47736 w 673160"/>
                      <a:gd name="connsiteY0" fmla="*/ 2223 h 706375"/>
                      <a:gd name="connsiteX1" fmla="*/ 409636 w 673160"/>
                      <a:gd name="connsiteY1" fmla="*/ 106998 h 706375"/>
                      <a:gd name="connsiteX2" fmla="*/ 285811 w 673160"/>
                      <a:gd name="connsiteY2" fmla="*/ 30798 h 706375"/>
                      <a:gd name="connsiteX3" fmla="*/ 133411 w 673160"/>
                      <a:gd name="connsiteY3" fmla="*/ 135573 h 706375"/>
                      <a:gd name="connsiteX4" fmla="*/ 66736 w 673160"/>
                      <a:gd name="connsiteY4" fmla="*/ 226061 h 706375"/>
                      <a:gd name="connsiteX5" fmla="*/ 57211 w 673160"/>
                      <a:gd name="connsiteY5" fmla="*/ 307023 h 706375"/>
                      <a:gd name="connsiteX6" fmla="*/ 123886 w 673160"/>
                      <a:gd name="connsiteY6" fmla="*/ 335598 h 706375"/>
                      <a:gd name="connsiteX7" fmla="*/ 190561 w 673160"/>
                      <a:gd name="connsiteY7" fmla="*/ 240348 h 706375"/>
                      <a:gd name="connsiteX8" fmla="*/ 149898 w 673160"/>
                      <a:gd name="connsiteY8" fmla="*/ 303539 h 706375"/>
                      <a:gd name="connsiteX9" fmla="*/ 54648 w 673160"/>
                      <a:gd name="connsiteY9" fmla="*/ 384502 h 706375"/>
                      <a:gd name="connsiteX10" fmla="*/ 61 w 673160"/>
                      <a:gd name="connsiteY10" fmla="*/ 392748 h 706375"/>
                      <a:gd name="connsiteX11" fmla="*/ 47686 w 673160"/>
                      <a:gd name="connsiteY11" fmla="*/ 521335 h 706375"/>
                      <a:gd name="connsiteX12" fmla="*/ 200086 w 673160"/>
                      <a:gd name="connsiteY12" fmla="*/ 459423 h 706375"/>
                      <a:gd name="connsiteX13" fmla="*/ 109598 w 673160"/>
                      <a:gd name="connsiteY13" fmla="*/ 554673 h 706375"/>
                      <a:gd name="connsiteX14" fmla="*/ 161986 w 673160"/>
                      <a:gd name="connsiteY14" fmla="*/ 640398 h 706375"/>
                      <a:gd name="connsiteX15" fmla="*/ 290573 w 673160"/>
                      <a:gd name="connsiteY15" fmla="*/ 611823 h 706375"/>
                      <a:gd name="connsiteX16" fmla="*/ 342961 w 673160"/>
                      <a:gd name="connsiteY16" fmla="*/ 554673 h 706375"/>
                      <a:gd name="connsiteX17" fmla="*/ 257236 w 673160"/>
                      <a:gd name="connsiteY17" fmla="*/ 678498 h 706375"/>
                      <a:gd name="connsiteX18" fmla="*/ 371536 w 673160"/>
                      <a:gd name="connsiteY18" fmla="*/ 697548 h 706375"/>
                      <a:gd name="connsiteX19" fmla="*/ 581086 w 673160"/>
                      <a:gd name="connsiteY19" fmla="*/ 564198 h 706375"/>
                      <a:gd name="connsiteX20" fmla="*/ 666811 w 673160"/>
                      <a:gd name="connsiteY20" fmla="*/ 373698 h 706375"/>
                      <a:gd name="connsiteX21" fmla="*/ 666811 w 673160"/>
                      <a:gd name="connsiteY21" fmla="*/ 278448 h 706375"/>
                      <a:gd name="connsiteX22" fmla="*/ 666811 w 673160"/>
                      <a:gd name="connsiteY22" fmla="*/ 221298 h 706375"/>
                      <a:gd name="connsiteX23" fmla="*/ 628711 w 673160"/>
                      <a:gd name="connsiteY23" fmla="*/ 230823 h 706375"/>
                      <a:gd name="connsiteX24" fmla="*/ 657286 w 673160"/>
                      <a:gd name="connsiteY24" fmla="*/ 87948 h 706375"/>
                      <a:gd name="connsiteX25" fmla="*/ 590611 w 673160"/>
                      <a:gd name="connsiteY25" fmla="*/ 40323 h 706375"/>
                      <a:gd name="connsiteX26" fmla="*/ 447736 w 673160"/>
                      <a:gd name="connsiteY26" fmla="*/ 2223 h 706375"/>
                      <a:gd name="connsiteX0" fmla="*/ 412997 w 638421"/>
                      <a:gd name="connsiteY0" fmla="*/ 2223 h 706375"/>
                      <a:gd name="connsiteX1" fmla="*/ 374897 w 638421"/>
                      <a:gd name="connsiteY1" fmla="*/ 106998 h 706375"/>
                      <a:gd name="connsiteX2" fmla="*/ 251072 w 638421"/>
                      <a:gd name="connsiteY2" fmla="*/ 30798 h 706375"/>
                      <a:gd name="connsiteX3" fmla="*/ 98672 w 638421"/>
                      <a:gd name="connsiteY3" fmla="*/ 135573 h 706375"/>
                      <a:gd name="connsiteX4" fmla="*/ 31997 w 638421"/>
                      <a:gd name="connsiteY4" fmla="*/ 226061 h 706375"/>
                      <a:gd name="connsiteX5" fmla="*/ 22472 w 638421"/>
                      <a:gd name="connsiteY5" fmla="*/ 307023 h 706375"/>
                      <a:gd name="connsiteX6" fmla="*/ 89147 w 638421"/>
                      <a:gd name="connsiteY6" fmla="*/ 335598 h 706375"/>
                      <a:gd name="connsiteX7" fmla="*/ 155822 w 638421"/>
                      <a:gd name="connsiteY7" fmla="*/ 240348 h 706375"/>
                      <a:gd name="connsiteX8" fmla="*/ 115159 w 638421"/>
                      <a:gd name="connsiteY8" fmla="*/ 303539 h 706375"/>
                      <a:gd name="connsiteX9" fmla="*/ 19909 w 638421"/>
                      <a:gd name="connsiteY9" fmla="*/ 384502 h 706375"/>
                      <a:gd name="connsiteX10" fmla="*/ 12947 w 638421"/>
                      <a:gd name="connsiteY10" fmla="*/ 521335 h 706375"/>
                      <a:gd name="connsiteX11" fmla="*/ 165347 w 638421"/>
                      <a:gd name="connsiteY11" fmla="*/ 459423 h 706375"/>
                      <a:gd name="connsiteX12" fmla="*/ 74859 w 638421"/>
                      <a:gd name="connsiteY12" fmla="*/ 554673 h 706375"/>
                      <a:gd name="connsiteX13" fmla="*/ 127247 w 638421"/>
                      <a:gd name="connsiteY13" fmla="*/ 640398 h 706375"/>
                      <a:gd name="connsiteX14" fmla="*/ 255834 w 638421"/>
                      <a:gd name="connsiteY14" fmla="*/ 611823 h 706375"/>
                      <a:gd name="connsiteX15" fmla="*/ 308222 w 638421"/>
                      <a:gd name="connsiteY15" fmla="*/ 554673 h 706375"/>
                      <a:gd name="connsiteX16" fmla="*/ 222497 w 638421"/>
                      <a:gd name="connsiteY16" fmla="*/ 678498 h 706375"/>
                      <a:gd name="connsiteX17" fmla="*/ 336797 w 638421"/>
                      <a:gd name="connsiteY17" fmla="*/ 697548 h 706375"/>
                      <a:gd name="connsiteX18" fmla="*/ 546347 w 638421"/>
                      <a:gd name="connsiteY18" fmla="*/ 564198 h 706375"/>
                      <a:gd name="connsiteX19" fmla="*/ 632072 w 638421"/>
                      <a:gd name="connsiteY19" fmla="*/ 373698 h 706375"/>
                      <a:gd name="connsiteX20" fmla="*/ 632072 w 638421"/>
                      <a:gd name="connsiteY20" fmla="*/ 278448 h 706375"/>
                      <a:gd name="connsiteX21" fmla="*/ 632072 w 638421"/>
                      <a:gd name="connsiteY21" fmla="*/ 221298 h 706375"/>
                      <a:gd name="connsiteX22" fmla="*/ 593972 w 638421"/>
                      <a:gd name="connsiteY22" fmla="*/ 230823 h 706375"/>
                      <a:gd name="connsiteX23" fmla="*/ 622547 w 638421"/>
                      <a:gd name="connsiteY23" fmla="*/ 87948 h 706375"/>
                      <a:gd name="connsiteX24" fmla="*/ 555872 w 638421"/>
                      <a:gd name="connsiteY24" fmla="*/ 40323 h 706375"/>
                      <a:gd name="connsiteX25" fmla="*/ 412997 w 638421"/>
                      <a:gd name="connsiteY25" fmla="*/ 2223 h 706375"/>
                      <a:gd name="connsiteX0" fmla="*/ 415057 w 640481"/>
                      <a:gd name="connsiteY0" fmla="*/ 2223 h 706375"/>
                      <a:gd name="connsiteX1" fmla="*/ 376957 w 640481"/>
                      <a:gd name="connsiteY1" fmla="*/ 106998 h 706375"/>
                      <a:gd name="connsiteX2" fmla="*/ 253132 w 640481"/>
                      <a:gd name="connsiteY2" fmla="*/ 30798 h 706375"/>
                      <a:gd name="connsiteX3" fmla="*/ 100732 w 640481"/>
                      <a:gd name="connsiteY3" fmla="*/ 135573 h 706375"/>
                      <a:gd name="connsiteX4" fmla="*/ 34057 w 640481"/>
                      <a:gd name="connsiteY4" fmla="*/ 226061 h 706375"/>
                      <a:gd name="connsiteX5" fmla="*/ 24532 w 640481"/>
                      <a:gd name="connsiteY5" fmla="*/ 307023 h 706375"/>
                      <a:gd name="connsiteX6" fmla="*/ 91207 w 640481"/>
                      <a:gd name="connsiteY6" fmla="*/ 335598 h 706375"/>
                      <a:gd name="connsiteX7" fmla="*/ 157882 w 640481"/>
                      <a:gd name="connsiteY7" fmla="*/ 240348 h 706375"/>
                      <a:gd name="connsiteX8" fmla="*/ 117219 w 640481"/>
                      <a:gd name="connsiteY8" fmla="*/ 303539 h 706375"/>
                      <a:gd name="connsiteX9" fmla="*/ 17207 w 640481"/>
                      <a:gd name="connsiteY9" fmla="*/ 451177 h 706375"/>
                      <a:gd name="connsiteX10" fmla="*/ 15007 w 640481"/>
                      <a:gd name="connsiteY10" fmla="*/ 521335 h 706375"/>
                      <a:gd name="connsiteX11" fmla="*/ 167407 w 640481"/>
                      <a:gd name="connsiteY11" fmla="*/ 459423 h 706375"/>
                      <a:gd name="connsiteX12" fmla="*/ 76919 w 640481"/>
                      <a:gd name="connsiteY12" fmla="*/ 554673 h 706375"/>
                      <a:gd name="connsiteX13" fmla="*/ 129307 w 640481"/>
                      <a:gd name="connsiteY13" fmla="*/ 640398 h 706375"/>
                      <a:gd name="connsiteX14" fmla="*/ 257894 w 640481"/>
                      <a:gd name="connsiteY14" fmla="*/ 611823 h 706375"/>
                      <a:gd name="connsiteX15" fmla="*/ 310282 w 640481"/>
                      <a:gd name="connsiteY15" fmla="*/ 554673 h 706375"/>
                      <a:gd name="connsiteX16" fmla="*/ 224557 w 640481"/>
                      <a:gd name="connsiteY16" fmla="*/ 678498 h 706375"/>
                      <a:gd name="connsiteX17" fmla="*/ 338857 w 640481"/>
                      <a:gd name="connsiteY17" fmla="*/ 697548 h 706375"/>
                      <a:gd name="connsiteX18" fmla="*/ 548407 w 640481"/>
                      <a:gd name="connsiteY18" fmla="*/ 564198 h 706375"/>
                      <a:gd name="connsiteX19" fmla="*/ 634132 w 640481"/>
                      <a:gd name="connsiteY19" fmla="*/ 373698 h 706375"/>
                      <a:gd name="connsiteX20" fmla="*/ 634132 w 640481"/>
                      <a:gd name="connsiteY20" fmla="*/ 278448 h 706375"/>
                      <a:gd name="connsiteX21" fmla="*/ 634132 w 640481"/>
                      <a:gd name="connsiteY21" fmla="*/ 221298 h 706375"/>
                      <a:gd name="connsiteX22" fmla="*/ 596032 w 640481"/>
                      <a:gd name="connsiteY22" fmla="*/ 230823 h 706375"/>
                      <a:gd name="connsiteX23" fmla="*/ 624607 w 640481"/>
                      <a:gd name="connsiteY23" fmla="*/ 87948 h 706375"/>
                      <a:gd name="connsiteX24" fmla="*/ 557932 w 640481"/>
                      <a:gd name="connsiteY24" fmla="*/ 40323 h 706375"/>
                      <a:gd name="connsiteX25" fmla="*/ 415057 w 640481"/>
                      <a:gd name="connsiteY25" fmla="*/ 2223 h 706375"/>
                      <a:gd name="connsiteX0" fmla="*/ 423166 w 648590"/>
                      <a:gd name="connsiteY0" fmla="*/ 2223 h 706375"/>
                      <a:gd name="connsiteX1" fmla="*/ 385066 w 648590"/>
                      <a:gd name="connsiteY1" fmla="*/ 106998 h 706375"/>
                      <a:gd name="connsiteX2" fmla="*/ 261241 w 648590"/>
                      <a:gd name="connsiteY2" fmla="*/ 30798 h 706375"/>
                      <a:gd name="connsiteX3" fmla="*/ 108841 w 648590"/>
                      <a:gd name="connsiteY3" fmla="*/ 135573 h 706375"/>
                      <a:gd name="connsiteX4" fmla="*/ 42166 w 648590"/>
                      <a:gd name="connsiteY4" fmla="*/ 226061 h 706375"/>
                      <a:gd name="connsiteX5" fmla="*/ 32641 w 648590"/>
                      <a:gd name="connsiteY5" fmla="*/ 307023 h 706375"/>
                      <a:gd name="connsiteX6" fmla="*/ 99316 w 648590"/>
                      <a:gd name="connsiteY6" fmla="*/ 335598 h 706375"/>
                      <a:gd name="connsiteX7" fmla="*/ 165991 w 648590"/>
                      <a:gd name="connsiteY7" fmla="*/ 240348 h 706375"/>
                      <a:gd name="connsiteX8" fmla="*/ 125328 w 648590"/>
                      <a:gd name="connsiteY8" fmla="*/ 303539 h 706375"/>
                      <a:gd name="connsiteX9" fmla="*/ 11029 w 648590"/>
                      <a:gd name="connsiteY9" fmla="*/ 441652 h 706375"/>
                      <a:gd name="connsiteX10" fmla="*/ 23116 w 648590"/>
                      <a:gd name="connsiteY10" fmla="*/ 521335 h 706375"/>
                      <a:gd name="connsiteX11" fmla="*/ 175516 w 648590"/>
                      <a:gd name="connsiteY11" fmla="*/ 459423 h 706375"/>
                      <a:gd name="connsiteX12" fmla="*/ 85028 w 648590"/>
                      <a:gd name="connsiteY12" fmla="*/ 554673 h 706375"/>
                      <a:gd name="connsiteX13" fmla="*/ 137416 w 648590"/>
                      <a:gd name="connsiteY13" fmla="*/ 640398 h 706375"/>
                      <a:gd name="connsiteX14" fmla="*/ 266003 w 648590"/>
                      <a:gd name="connsiteY14" fmla="*/ 611823 h 706375"/>
                      <a:gd name="connsiteX15" fmla="*/ 318391 w 648590"/>
                      <a:gd name="connsiteY15" fmla="*/ 554673 h 706375"/>
                      <a:gd name="connsiteX16" fmla="*/ 232666 w 648590"/>
                      <a:gd name="connsiteY16" fmla="*/ 678498 h 706375"/>
                      <a:gd name="connsiteX17" fmla="*/ 346966 w 648590"/>
                      <a:gd name="connsiteY17" fmla="*/ 697548 h 706375"/>
                      <a:gd name="connsiteX18" fmla="*/ 556516 w 648590"/>
                      <a:gd name="connsiteY18" fmla="*/ 564198 h 706375"/>
                      <a:gd name="connsiteX19" fmla="*/ 642241 w 648590"/>
                      <a:gd name="connsiteY19" fmla="*/ 373698 h 706375"/>
                      <a:gd name="connsiteX20" fmla="*/ 642241 w 648590"/>
                      <a:gd name="connsiteY20" fmla="*/ 278448 h 706375"/>
                      <a:gd name="connsiteX21" fmla="*/ 642241 w 648590"/>
                      <a:gd name="connsiteY21" fmla="*/ 221298 h 706375"/>
                      <a:gd name="connsiteX22" fmla="*/ 604141 w 648590"/>
                      <a:gd name="connsiteY22" fmla="*/ 230823 h 706375"/>
                      <a:gd name="connsiteX23" fmla="*/ 632716 w 648590"/>
                      <a:gd name="connsiteY23" fmla="*/ 87948 h 706375"/>
                      <a:gd name="connsiteX24" fmla="*/ 566041 w 648590"/>
                      <a:gd name="connsiteY24" fmla="*/ 40323 h 706375"/>
                      <a:gd name="connsiteX25" fmla="*/ 423166 w 648590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597214 w 641663"/>
                      <a:gd name="connsiteY22" fmla="*/ 230823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2223 h 706375"/>
                      <a:gd name="connsiteX1" fmla="*/ 378139 w 641663"/>
                      <a:gd name="connsiteY1" fmla="*/ 106998 h 706375"/>
                      <a:gd name="connsiteX2" fmla="*/ 254314 w 641663"/>
                      <a:gd name="connsiteY2" fmla="*/ 30798 h 706375"/>
                      <a:gd name="connsiteX3" fmla="*/ 101914 w 641663"/>
                      <a:gd name="connsiteY3" fmla="*/ 135573 h 706375"/>
                      <a:gd name="connsiteX4" fmla="*/ 35239 w 641663"/>
                      <a:gd name="connsiteY4" fmla="*/ 226061 h 706375"/>
                      <a:gd name="connsiteX5" fmla="*/ 25714 w 641663"/>
                      <a:gd name="connsiteY5" fmla="*/ 307023 h 706375"/>
                      <a:gd name="connsiteX6" fmla="*/ 92389 w 641663"/>
                      <a:gd name="connsiteY6" fmla="*/ 335598 h 706375"/>
                      <a:gd name="connsiteX7" fmla="*/ 159064 w 641663"/>
                      <a:gd name="connsiteY7" fmla="*/ 240348 h 706375"/>
                      <a:gd name="connsiteX8" fmla="*/ 118401 w 641663"/>
                      <a:gd name="connsiteY8" fmla="*/ 303539 h 706375"/>
                      <a:gd name="connsiteX9" fmla="*/ 4102 w 641663"/>
                      <a:gd name="connsiteY9" fmla="*/ 441652 h 706375"/>
                      <a:gd name="connsiteX10" fmla="*/ 54289 w 641663"/>
                      <a:gd name="connsiteY10" fmla="*/ 535622 h 706375"/>
                      <a:gd name="connsiteX11" fmla="*/ 168589 w 641663"/>
                      <a:gd name="connsiteY11" fmla="*/ 459423 h 706375"/>
                      <a:gd name="connsiteX12" fmla="*/ 78101 w 641663"/>
                      <a:gd name="connsiteY12" fmla="*/ 554673 h 706375"/>
                      <a:gd name="connsiteX13" fmla="*/ 130489 w 641663"/>
                      <a:gd name="connsiteY13" fmla="*/ 640398 h 706375"/>
                      <a:gd name="connsiteX14" fmla="*/ 259076 w 641663"/>
                      <a:gd name="connsiteY14" fmla="*/ 611823 h 706375"/>
                      <a:gd name="connsiteX15" fmla="*/ 311464 w 641663"/>
                      <a:gd name="connsiteY15" fmla="*/ 554673 h 706375"/>
                      <a:gd name="connsiteX16" fmla="*/ 225739 w 641663"/>
                      <a:gd name="connsiteY16" fmla="*/ 678498 h 706375"/>
                      <a:gd name="connsiteX17" fmla="*/ 340039 w 641663"/>
                      <a:gd name="connsiteY17" fmla="*/ 697548 h 706375"/>
                      <a:gd name="connsiteX18" fmla="*/ 549589 w 641663"/>
                      <a:gd name="connsiteY18" fmla="*/ 564198 h 706375"/>
                      <a:gd name="connsiteX19" fmla="*/ 635314 w 641663"/>
                      <a:gd name="connsiteY19" fmla="*/ 373698 h 706375"/>
                      <a:gd name="connsiteX20" fmla="*/ 635314 w 641663"/>
                      <a:gd name="connsiteY20" fmla="*/ 278448 h 706375"/>
                      <a:gd name="connsiteX21" fmla="*/ 635314 w 641663"/>
                      <a:gd name="connsiteY21" fmla="*/ 221298 h 706375"/>
                      <a:gd name="connsiteX22" fmla="*/ 618041 w 641663"/>
                      <a:gd name="connsiteY22" fmla="*/ 199422 h 706375"/>
                      <a:gd name="connsiteX23" fmla="*/ 625789 w 641663"/>
                      <a:gd name="connsiteY23" fmla="*/ 87948 h 706375"/>
                      <a:gd name="connsiteX24" fmla="*/ 559114 w 641663"/>
                      <a:gd name="connsiteY24" fmla="*/ 40323 h 706375"/>
                      <a:gd name="connsiteX25" fmla="*/ 416239 w 641663"/>
                      <a:gd name="connsiteY25" fmla="*/ 2223 h 706375"/>
                      <a:gd name="connsiteX0" fmla="*/ 416239 w 641663"/>
                      <a:gd name="connsiteY0" fmla="*/ 905 h 705057"/>
                      <a:gd name="connsiteX1" fmla="*/ 367856 w 641663"/>
                      <a:gd name="connsiteY1" fmla="*/ 77087 h 705057"/>
                      <a:gd name="connsiteX2" fmla="*/ 254314 w 641663"/>
                      <a:gd name="connsiteY2" fmla="*/ 29480 h 705057"/>
                      <a:gd name="connsiteX3" fmla="*/ 101914 w 641663"/>
                      <a:gd name="connsiteY3" fmla="*/ 134255 h 705057"/>
                      <a:gd name="connsiteX4" fmla="*/ 35239 w 641663"/>
                      <a:gd name="connsiteY4" fmla="*/ 224743 h 705057"/>
                      <a:gd name="connsiteX5" fmla="*/ 25714 w 641663"/>
                      <a:gd name="connsiteY5" fmla="*/ 305705 h 705057"/>
                      <a:gd name="connsiteX6" fmla="*/ 92389 w 641663"/>
                      <a:gd name="connsiteY6" fmla="*/ 334280 h 705057"/>
                      <a:gd name="connsiteX7" fmla="*/ 159064 w 641663"/>
                      <a:gd name="connsiteY7" fmla="*/ 239030 h 705057"/>
                      <a:gd name="connsiteX8" fmla="*/ 118401 w 641663"/>
                      <a:gd name="connsiteY8" fmla="*/ 302221 h 705057"/>
                      <a:gd name="connsiteX9" fmla="*/ 4102 w 641663"/>
                      <a:gd name="connsiteY9" fmla="*/ 440334 h 705057"/>
                      <a:gd name="connsiteX10" fmla="*/ 54289 w 641663"/>
                      <a:gd name="connsiteY10" fmla="*/ 534304 h 705057"/>
                      <a:gd name="connsiteX11" fmla="*/ 168589 w 641663"/>
                      <a:gd name="connsiteY11" fmla="*/ 458105 h 705057"/>
                      <a:gd name="connsiteX12" fmla="*/ 78101 w 641663"/>
                      <a:gd name="connsiteY12" fmla="*/ 553355 h 705057"/>
                      <a:gd name="connsiteX13" fmla="*/ 130489 w 641663"/>
                      <a:gd name="connsiteY13" fmla="*/ 639080 h 705057"/>
                      <a:gd name="connsiteX14" fmla="*/ 259076 w 641663"/>
                      <a:gd name="connsiteY14" fmla="*/ 610505 h 705057"/>
                      <a:gd name="connsiteX15" fmla="*/ 311464 w 641663"/>
                      <a:gd name="connsiteY15" fmla="*/ 553355 h 705057"/>
                      <a:gd name="connsiteX16" fmla="*/ 225739 w 641663"/>
                      <a:gd name="connsiteY16" fmla="*/ 677180 h 705057"/>
                      <a:gd name="connsiteX17" fmla="*/ 340039 w 641663"/>
                      <a:gd name="connsiteY17" fmla="*/ 696230 h 705057"/>
                      <a:gd name="connsiteX18" fmla="*/ 549589 w 641663"/>
                      <a:gd name="connsiteY18" fmla="*/ 562880 h 705057"/>
                      <a:gd name="connsiteX19" fmla="*/ 635314 w 641663"/>
                      <a:gd name="connsiteY19" fmla="*/ 372380 h 705057"/>
                      <a:gd name="connsiteX20" fmla="*/ 635314 w 641663"/>
                      <a:gd name="connsiteY20" fmla="*/ 277130 h 705057"/>
                      <a:gd name="connsiteX21" fmla="*/ 635314 w 641663"/>
                      <a:gd name="connsiteY21" fmla="*/ 219980 h 705057"/>
                      <a:gd name="connsiteX22" fmla="*/ 618041 w 641663"/>
                      <a:gd name="connsiteY22" fmla="*/ 198104 h 705057"/>
                      <a:gd name="connsiteX23" fmla="*/ 625789 w 641663"/>
                      <a:gd name="connsiteY23" fmla="*/ 86630 h 705057"/>
                      <a:gd name="connsiteX24" fmla="*/ 559114 w 641663"/>
                      <a:gd name="connsiteY24" fmla="*/ 39005 h 705057"/>
                      <a:gd name="connsiteX25" fmla="*/ 416239 w 641663"/>
                      <a:gd name="connsiteY25" fmla="*/ 905 h 705057"/>
                      <a:gd name="connsiteX0" fmla="*/ 416239 w 641663"/>
                      <a:gd name="connsiteY0" fmla="*/ 65 h 704217"/>
                      <a:gd name="connsiteX1" fmla="*/ 365350 w 641663"/>
                      <a:gd name="connsiteY1" fmla="*/ 46949 h 704217"/>
                      <a:gd name="connsiteX2" fmla="*/ 254314 w 641663"/>
                      <a:gd name="connsiteY2" fmla="*/ 28640 h 704217"/>
                      <a:gd name="connsiteX3" fmla="*/ 101914 w 641663"/>
                      <a:gd name="connsiteY3" fmla="*/ 133415 h 704217"/>
                      <a:gd name="connsiteX4" fmla="*/ 35239 w 641663"/>
                      <a:gd name="connsiteY4" fmla="*/ 223903 h 704217"/>
                      <a:gd name="connsiteX5" fmla="*/ 25714 w 641663"/>
                      <a:gd name="connsiteY5" fmla="*/ 304865 h 704217"/>
                      <a:gd name="connsiteX6" fmla="*/ 92389 w 641663"/>
                      <a:gd name="connsiteY6" fmla="*/ 333440 h 704217"/>
                      <a:gd name="connsiteX7" fmla="*/ 159064 w 641663"/>
                      <a:gd name="connsiteY7" fmla="*/ 238190 h 704217"/>
                      <a:gd name="connsiteX8" fmla="*/ 118401 w 641663"/>
                      <a:gd name="connsiteY8" fmla="*/ 301381 h 704217"/>
                      <a:gd name="connsiteX9" fmla="*/ 4102 w 641663"/>
                      <a:gd name="connsiteY9" fmla="*/ 439494 h 704217"/>
                      <a:gd name="connsiteX10" fmla="*/ 54289 w 641663"/>
                      <a:gd name="connsiteY10" fmla="*/ 533464 h 704217"/>
                      <a:gd name="connsiteX11" fmla="*/ 168589 w 641663"/>
                      <a:gd name="connsiteY11" fmla="*/ 457265 h 704217"/>
                      <a:gd name="connsiteX12" fmla="*/ 78101 w 641663"/>
                      <a:gd name="connsiteY12" fmla="*/ 552515 h 704217"/>
                      <a:gd name="connsiteX13" fmla="*/ 130489 w 641663"/>
                      <a:gd name="connsiteY13" fmla="*/ 638240 h 704217"/>
                      <a:gd name="connsiteX14" fmla="*/ 259076 w 641663"/>
                      <a:gd name="connsiteY14" fmla="*/ 609665 h 704217"/>
                      <a:gd name="connsiteX15" fmla="*/ 311464 w 641663"/>
                      <a:gd name="connsiteY15" fmla="*/ 552515 h 704217"/>
                      <a:gd name="connsiteX16" fmla="*/ 225739 w 641663"/>
                      <a:gd name="connsiteY16" fmla="*/ 676340 h 704217"/>
                      <a:gd name="connsiteX17" fmla="*/ 340039 w 641663"/>
                      <a:gd name="connsiteY17" fmla="*/ 695390 h 704217"/>
                      <a:gd name="connsiteX18" fmla="*/ 549589 w 641663"/>
                      <a:gd name="connsiteY18" fmla="*/ 562040 h 704217"/>
                      <a:gd name="connsiteX19" fmla="*/ 635314 w 641663"/>
                      <a:gd name="connsiteY19" fmla="*/ 371540 h 704217"/>
                      <a:gd name="connsiteX20" fmla="*/ 635314 w 641663"/>
                      <a:gd name="connsiteY20" fmla="*/ 276290 h 704217"/>
                      <a:gd name="connsiteX21" fmla="*/ 635314 w 641663"/>
                      <a:gd name="connsiteY21" fmla="*/ 219140 h 704217"/>
                      <a:gd name="connsiteX22" fmla="*/ 618041 w 641663"/>
                      <a:gd name="connsiteY22" fmla="*/ 197264 h 704217"/>
                      <a:gd name="connsiteX23" fmla="*/ 625789 w 641663"/>
                      <a:gd name="connsiteY23" fmla="*/ 85790 h 704217"/>
                      <a:gd name="connsiteX24" fmla="*/ 559114 w 641663"/>
                      <a:gd name="connsiteY24" fmla="*/ 38165 h 704217"/>
                      <a:gd name="connsiteX25" fmla="*/ 416239 w 641663"/>
                      <a:gd name="connsiteY25" fmla="*/ 65 h 704217"/>
                      <a:gd name="connsiteX0" fmla="*/ 416239 w 641663"/>
                      <a:gd name="connsiteY0" fmla="*/ 152 h 704304"/>
                      <a:gd name="connsiteX1" fmla="*/ 371306 w 641663"/>
                      <a:gd name="connsiteY1" fmla="*/ 25028 h 704304"/>
                      <a:gd name="connsiteX2" fmla="*/ 254314 w 641663"/>
                      <a:gd name="connsiteY2" fmla="*/ 28727 h 704304"/>
                      <a:gd name="connsiteX3" fmla="*/ 101914 w 641663"/>
                      <a:gd name="connsiteY3" fmla="*/ 133502 h 704304"/>
                      <a:gd name="connsiteX4" fmla="*/ 35239 w 641663"/>
                      <a:gd name="connsiteY4" fmla="*/ 223990 h 704304"/>
                      <a:gd name="connsiteX5" fmla="*/ 25714 w 641663"/>
                      <a:gd name="connsiteY5" fmla="*/ 304952 h 704304"/>
                      <a:gd name="connsiteX6" fmla="*/ 92389 w 641663"/>
                      <a:gd name="connsiteY6" fmla="*/ 333527 h 704304"/>
                      <a:gd name="connsiteX7" fmla="*/ 159064 w 641663"/>
                      <a:gd name="connsiteY7" fmla="*/ 238277 h 704304"/>
                      <a:gd name="connsiteX8" fmla="*/ 118401 w 641663"/>
                      <a:gd name="connsiteY8" fmla="*/ 301468 h 704304"/>
                      <a:gd name="connsiteX9" fmla="*/ 4102 w 641663"/>
                      <a:gd name="connsiteY9" fmla="*/ 439581 h 704304"/>
                      <a:gd name="connsiteX10" fmla="*/ 54289 w 641663"/>
                      <a:gd name="connsiteY10" fmla="*/ 533551 h 704304"/>
                      <a:gd name="connsiteX11" fmla="*/ 168589 w 641663"/>
                      <a:gd name="connsiteY11" fmla="*/ 457352 h 704304"/>
                      <a:gd name="connsiteX12" fmla="*/ 78101 w 641663"/>
                      <a:gd name="connsiteY12" fmla="*/ 552602 h 704304"/>
                      <a:gd name="connsiteX13" fmla="*/ 130489 w 641663"/>
                      <a:gd name="connsiteY13" fmla="*/ 638327 h 704304"/>
                      <a:gd name="connsiteX14" fmla="*/ 259076 w 641663"/>
                      <a:gd name="connsiteY14" fmla="*/ 609752 h 704304"/>
                      <a:gd name="connsiteX15" fmla="*/ 311464 w 641663"/>
                      <a:gd name="connsiteY15" fmla="*/ 552602 h 704304"/>
                      <a:gd name="connsiteX16" fmla="*/ 225739 w 641663"/>
                      <a:gd name="connsiteY16" fmla="*/ 676427 h 704304"/>
                      <a:gd name="connsiteX17" fmla="*/ 340039 w 641663"/>
                      <a:gd name="connsiteY17" fmla="*/ 695477 h 704304"/>
                      <a:gd name="connsiteX18" fmla="*/ 549589 w 641663"/>
                      <a:gd name="connsiteY18" fmla="*/ 562127 h 704304"/>
                      <a:gd name="connsiteX19" fmla="*/ 635314 w 641663"/>
                      <a:gd name="connsiteY19" fmla="*/ 371627 h 704304"/>
                      <a:gd name="connsiteX20" fmla="*/ 635314 w 641663"/>
                      <a:gd name="connsiteY20" fmla="*/ 276377 h 704304"/>
                      <a:gd name="connsiteX21" fmla="*/ 635314 w 641663"/>
                      <a:gd name="connsiteY21" fmla="*/ 219227 h 704304"/>
                      <a:gd name="connsiteX22" fmla="*/ 618041 w 641663"/>
                      <a:gd name="connsiteY22" fmla="*/ 197351 h 704304"/>
                      <a:gd name="connsiteX23" fmla="*/ 625789 w 641663"/>
                      <a:gd name="connsiteY23" fmla="*/ 85877 h 704304"/>
                      <a:gd name="connsiteX24" fmla="*/ 559114 w 641663"/>
                      <a:gd name="connsiteY24" fmla="*/ 38252 h 704304"/>
                      <a:gd name="connsiteX25" fmla="*/ 416239 w 641663"/>
                      <a:gd name="connsiteY25" fmla="*/ 152 h 704304"/>
                      <a:gd name="connsiteX0" fmla="*/ 416239 w 641663"/>
                      <a:gd name="connsiteY0" fmla="*/ 489 h 704641"/>
                      <a:gd name="connsiteX1" fmla="*/ 336693 w 641663"/>
                      <a:gd name="connsiteY1" fmla="*/ 17754 h 704641"/>
                      <a:gd name="connsiteX2" fmla="*/ 254314 w 641663"/>
                      <a:gd name="connsiteY2" fmla="*/ 29064 h 704641"/>
                      <a:gd name="connsiteX3" fmla="*/ 101914 w 641663"/>
                      <a:gd name="connsiteY3" fmla="*/ 133839 h 704641"/>
                      <a:gd name="connsiteX4" fmla="*/ 35239 w 641663"/>
                      <a:gd name="connsiteY4" fmla="*/ 224327 h 704641"/>
                      <a:gd name="connsiteX5" fmla="*/ 25714 w 641663"/>
                      <a:gd name="connsiteY5" fmla="*/ 305289 h 704641"/>
                      <a:gd name="connsiteX6" fmla="*/ 92389 w 641663"/>
                      <a:gd name="connsiteY6" fmla="*/ 333864 h 704641"/>
                      <a:gd name="connsiteX7" fmla="*/ 159064 w 641663"/>
                      <a:gd name="connsiteY7" fmla="*/ 238614 h 704641"/>
                      <a:gd name="connsiteX8" fmla="*/ 118401 w 641663"/>
                      <a:gd name="connsiteY8" fmla="*/ 301805 h 704641"/>
                      <a:gd name="connsiteX9" fmla="*/ 4102 w 641663"/>
                      <a:gd name="connsiteY9" fmla="*/ 439918 h 704641"/>
                      <a:gd name="connsiteX10" fmla="*/ 54289 w 641663"/>
                      <a:gd name="connsiteY10" fmla="*/ 533888 h 704641"/>
                      <a:gd name="connsiteX11" fmla="*/ 168589 w 641663"/>
                      <a:gd name="connsiteY11" fmla="*/ 457689 h 704641"/>
                      <a:gd name="connsiteX12" fmla="*/ 78101 w 641663"/>
                      <a:gd name="connsiteY12" fmla="*/ 552939 h 704641"/>
                      <a:gd name="connsiteX13" fmla="*/ 130489 w 641663"/>
                      <a:gd name="connsiteY13" fmla="*/ 638664 h 704641"/>
                      <a:gd name="connsiteX14" fmla="*/ 259076 w 641663"/>
                      <a:gd name="connsiteY14" fmla="*/ 610089 h 704641"/>
                      <a:gd name="connsiteX15" fmla="*/ 311464 w 641663"/>
                      <a:gd name="connsiteY15" fmla="*/ 552939 h 704641"/>
                      <a:gd name="connsiteX16" fmla="*/ 225739 w 641663"/>
                      <a:gd name="connsiteY16" fmla="*/ 676764 h 704641"/>
                      <a:gd name="connsiteX17" fmla="*/ 340039 w 641663"/>
                      <a:gd name="connsiteY17" fmla="*/ 695814 h 704641"/>
                      <a:gd name="connsiteX18" fmla="*/ 549589 w 641663"/>
                      <a:gd name="connsiteY18" fmla="*/ 562464 h 704641"/>
                      <a:gd name="connsiteX19" fmla="*/ 635314 w 641663"/>
                      <a:gd name="connsiteY19" fmla="*/ 371964 h 704641"/>
                      <a:gd name="connsiteX20" fmla="*/ 635314 w 641663"/>
                      <a:gd name="connsiteY20" fmla="*/ 276714 h 704641"/>
                      <a:gd name="connsiteX21" fmla="*/ 635314 w 641663"/>
                      <a:gd name="connsiteY21" fmla="*/ 219564 h 704641"/>
                      <a:gd name="connsiteX22" fmla="*/ 618041 w 641663"/>
                      <a:gd name="connsiteY22" fmla="*/ 197688 h 704641"/>
                      <a:gd name="connsiteX23" fmla="*/ 625789 w 641663"/>
                      <a:gd name="connsiteY23" fmla="*/ 86214 h 704641"/>
                      <a:gd name="connsiteX24" fmla="*/ 559114 w 641663"/>
                      <a:gd name="connsiteY24" fmla="*/ 38589 h 704641"/>
                      <a:gd name="connsiteX25" fmla="*/ 416239 w 641663"/>
                      <a:gd name="connsiteY25" fmla="*/ 489 h 704641"/>
                      <a:gd name="connsiteX0" fmla="*/ 416239 w 641663"/>
                      <a:gd name="connsiteY0" fmla="*/ 1850 h 706002"/>
                      <a:gd name="connsiteX1" fmla="*/ 335783 w 641663"/>
                      <a:gd name="connsiteY1" fmla="*/ 8462 h 706002"/>
                      <a:gd name="connsiteX2" fmla="*/ 254314 w 641663"/>
                      <a:gd name="connsiteY2" fmla="*/ 30425 h 706002"/>
                      <a:gd name="connsiteX3" fmla="*/ 101914 w 641663"/>
                      <a:gd name="connsiteY3" fmla="*/ 135200 h 706002"/>
                      <a:gd name="connsiteX4" fmla="*/ 35239 w 641663"/>
                      <a:gd name="connsiteY4" fmla="*/ 225688 h 706002"/>
                      <a:gd name="connsiteX5" fmla="*/ 25714 w 641663"/>
                      <a:gd name="connsiteY5" fmla="*/ 306650 h 706002"/>
                      <a:gd name="connsiteX6" fmla="*/ 92389 w 641663"/>
                      <a:gd name="connsiteY6" fmla="*/ 335225 h 706002"/>
                      <a:gd name="connsiteX7" fmla="*/ 159064 w 641663"/>
                      <a:gd name="connsiteY7" fmla="*/ 239975 h 706002"/>
                      <a:gd name="connsiteX8" fmla="*/ 118401 w 641663"/>
                      <a:gd name="connsiteY8" fmla="*/ 303166 h 706002"/>
                      <a:gd name="connsiteX9" fmla="*/ 4102 w 641663"/>
                      <a:gd name="connsiteY9" fmla="*/ 441279 h 706002"/>
                      <a:gd name="connsiteX10" fmla="*/ 54289 w 641663"/>
                      <a:gd name="connsiteY10" fmla="*/ 535249 h 706002"/>
                      <a:gd name="connsiteX11" fmla="*/ 168589 w 641663"/>
                      <a:gd name="connsiteY11" fmla="*/ 459050 h 706002"/>
                      <a:gd name="connsiteX12" fmla="*/ 78101 w 641663"/>
                      <a:gd name="connsiteY12" fmla="*/ 554300 h 706002"/>
                      <a:gd name="connsiteX13" fmla="*/ 130489 w 641663"/>
                      <a:gd name="connsiteY13" fmla="*/ 640025 h 706002"/>
                      <a:gd name="connsiteX14" fmla="*/ 259076 w 641663"/>
                      <a:gd name="connsiteY14" fmla="*/ 611450 h 706002"/>
                      <a:gd name="connsiteX15" fmla="*/ 311464 w 641663"/>
                      <a:gd name="connsiteY15" fmla="*/ 554300 h 706002"/>
                      <a:gd name="connsiteX16" fmla="*/ 225739 w 641663"/>
                      <a:gd name="connsiteY16" fmla="*/ 678125 h 706002"/>
                      <a:gd name="connsiteX17" fmla="*/ 340039 w 641663"/>
                      <a:gd name="connsiteY17" fmla="*/ 697175 h 706002"/>
                      <a:gd name="connsiteX18" fmla="*/ 549589 w 641663"/>
                      <a:gd name="connsiteY18" fmla="*/ 563825 h 706002"/>
                      <a:gd name="connsiteX19" fmla="*/ 635314 w 641663"/>
                      <a:gd name="connsiteY19" fmla="*/ 373325 h 706002"/>
                      <a:gd name="connsiteX20" fmla="*/ 635314 w 641663"/>
                      <a:gd name="connsiteY20" fmla="*/ 278075 h 706002"/>
                      <a:gd name="connsiteX21" fmla="*/ 635314 w 641663"/>
                      <a:gd name="connsiteY21" fmla="*/ 220925 h 706002"/>
                      <a:gd name="connsiteX22" fmla="*/ 618041 w 641663"/>
                      <a:gd name="connsiteY22" fmla="*/ 199049 h 706002"/>
                      <a:gd name="connsiteX23" fmla="*/ 625789 w 641663"/>
                      <a:gd name="connsiteY23" fmla="*/ 87575 h 706002"/>
                      <a:gd name="connsiteX24" fmla="*/ 559114 w 641663"/>
                      <a:gd name="connsiteY24" fmla="*/ 39950 h 706002"/>
                      <a:gd name="connsiteX25" fmla="*/ 416239 w 641663"/>
                      <a:gd name="connsiteY25" fmla="*/ 1850 h 706002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18041 w 641663"/>
                      <a:gd name="connsiteY22" fmla="*/ 202317 h 709270"/>
                      <a:gd name="connsiteX23" fmla="*/ 625789 w 641663"/>
                      <a:gd name="connsiteY23" fmla="*/ 90843 h 709270"/>
                      <a:gd name="connsiteX24" fmla="*/ 559114 w 641663"/>
                      <a:gd name="connsiteY24" fmla="*/ 43218 h 709270"/>
                      <a:gd name="connsiteX25" fmla="*/ 486463 w 641663"/>
                      <a:gd name="connsiteY25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5314 w 641663"/>
                      <a:gd name="connsiteY21" fmla="*/ 224193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41663"/>
                      <a:gd name="connsiteY0" fmla="*/ 1463 h 709270"/>
                      <a:gd name="connsiteX1" fmla="*/ 335783 w 641663"/>
                      <a:gd name="connsiteY1" fmla="*/ 11730 h 709270"/>
                      <a:gd name="connsiteX2" fmla="*/ 254314 w 641663"/>
                      <a:gd name="connsiteY2" fmla="*/ 33693 h 709270"/>
                      <a:gd name="connsiteX3" fmla="*/ 101914 w 641663"/>
                      <a:gd name="connsiteY3" fmla="*/ 138468 h 709270"/>
                      <a:gd name="connsiteX4" fmla="*/ 35239 w 641663"/>
                      <a:gd name="connsiteY4" fmla="*/ 228956 h 709270"/>
                      <a:gd name="connsiteX5" fmla="*/ 25714 w 641663"/>
                      <a:gd name="connsiteY5" fmla="*/ 309918 h 709270"/>
                      <a:gd name="connsiteX6" fmla="*/ 92389 w 641663"/>
                      <a:gd name="connsiteY6" fmla="*/ 338493 h 709270"/>
                      <a:gd name="connsiteX7" fmla="*/ 159064 w 641663"/>
                      <a:gd name="connsiteY7" fmla="*/ 243243 h 709270"/>
                      <a:gd name="connsiteX8" fmla="*/ 118401 w 641663"/>
                      <a:gd name="connsiteY8" fmla="*/ 306434 h 709270"/>
                      <a:gd name="connsiteX9" fmla="*/ 4102 w 641663"/>
                      <a:gd name="connsiteY9" fmla="*/ 444547 h 709270"/>
                      <a:gd name="connsiteX10" fmla="*/ 54289 w 641663"/>
                      <a:gd name="connsiteY10" fmla="*/ 538517 h 709270"/>
                      <a:gd name="connsiteX11" fmla="*/ 168589 w 641663"/>
                      <a:gd name="connsiteY11" fmla="*/ 462318 h 709270"/>
                      <a:gd name="connsiteX12" fmla="*/ 78101 w 641663"/>
                      <a:gd name="connsiteY12" fmla="*/ 557568 h 709270"/>
                      <a:gd name="connsiteX13" fmla="*/ 130489 w 641663"/>
                      <a:gd name="connsiteY13" fmla="*/ 643293 h 709270"/>
                      <a:gd name="connsiteX14" fmla="*/ 259076 w 641663"/>
                      <a:gd name="connsiteY14" fmla="*/ 614718 h 709270"/>
                      <a:gd name="connsiteX15" fmla="*/ 311464 w 641663"/>
                      <a:gd name="connsiteY15" fmla="*/ 557568 h 709270"/>
                      <a:gd name="connsiteX16" fmla="*/ 225739 w 641663"/>
                      <a:gd name="connsiteY16" fmla="*/ 681393 h 709270"/>
                      <a:gd name="connsiteX17" fmla="*/ 340039 w 641663"/>
                      <a:gd name="connsiteY17" fmla="*/ 700443 h 709270"/>
                      <a:gd name="connsiteX18" fmla="*/ 549589 w 641663"/>
                      <a:gd name="connsiteY18" fmla="*/ 567093 h 709270"/>
                      <a:gd name="connsiteX19" fmla="*/ 635314 w 641663"/>
                      <a:gd name="connsiteY19" fmla="*/ 376593 h 709270"/>
                      <a:gd name="connsiteX20" fmla="*/ 635314 w 641663"/>
                      <a:gd name="connsiteY20" fmla="*/ 281343 h 709270"/>
                      <a:gd name="connsiteX21" fmla="*/ 633947 w 641663"/>
                      <a:gd name="connsiteY21" fmla="*/ 208216 h 709270"/>
                      <a:gd name="connsiteX22" fmla="*/ 625789 w 641663"/>
                      <a:gd name="connsiteY22" fmla="*/ 90843 h 709270"/>
                      <a:gd name="connsiteX23" fmla="*/ 559114 w 641663"/>
                      <a:gd name="connsiteY23" fmla="*/ 43218 h 709270"/>
                      <a:gd name="connsiteX24" fmla="*/ 486463 w 641663"/>
                      <a:gd name="connsiteY24" fmla="*/ 1463 h 709270"/>
                      <a:gd name="connsiteX0" fmla="*/ 486463 w 639618"/>
                      <a:gd name="connsiteY0" fmla="*/ 1463 h 709270"/>
                      <a:gd name="connsiteX1" fmla="*/ 335783 w 639618"/>
                      <a:gd name="connsiteY1" fmla="*/ 11730 h 709270"/>
                      <a:gd name="connsiteX2" fmla="*/ 254314 w 639618"/>
                      <a:gd name="connsiteY2" fmla="*/ 33693 h 709270"/>
                      <a:gd name="connsiteX3" fmla="*/ 101914 w 639618"/>
                      <a:gd name="connsiteY3" fmla="*/ 138468 h 709270"/>
                      <a:gd name="connsiteX4" fmla="*/ 35239 w 639618"/>
                      <a:gd name="connsiteY4" fmla="*/ 228956 h 709270"/>
                      <a:gd name="connsiteX5" fmla="*/ 25714 w 639618"/>
                      <a:gd name="connsiteY5" fmla="*/ 309918 h 709270"/>
                      <a:gd name="connsiteX6" fmla="*/ 92389 w 639618"/>
                      <a:gd name="connsiteY6" fmla="*/ 338493 h 709270"/>
                      <a:gd name="connsiteX7" fmla="*/ 159064 w 639618"/>
                      <a:gd name="connsiteY7" fmla="*/ 243243 h 709270"/>
                      <a:gd name="connsiteX8" fmla="*/ 118401 w 639618"/>
                      <a:gd name="connsiteY8" fmla="*/ 306434 h 709270"/>
                      <a:gd name="connsiteX9" fmla="*/ 4102 w 639618"/>
                      <a:gd name="connsiteY9" fmla="*/ 444547 h 709270"/>
                      <a:gd name="connsiteX10" fmla="*/ 54289 w 639618"/>
                      <a:gd name="connsiteY10" fmla="*/ 538517 h 709270"/>
                      <a:gd name="connsiteX11" fmla="*/ 168589 w 639618"/>
                      <a:gd name="connsiteY11" fmla="*/ 462318 h 709270"/>
                      <a:gd name="connsiteX12" fmla="*/ 78101 w 639618"/>
                      <a:gd name="connsiteY12" fmla="*/ 557568 h 709270"/>
                      <a:gd name="connsiteX13" fmla="*/ 130489 w 639618"/>
                      <a:gd name="connsiteY13" fmla="*/ 643293 h 709270"/>
                      <a:gd name="connsiteX14" fmla="*/ 259076 w 639618"/>
                      <a:gd name="connsiteY14" fmla="*/ 614718 h 709270"/>
                      <a:gd name="connsiteX15" fmla="*/ 311464 w 639618"/>
                      <a:gd name="connsiteY15" fmla="*/ 557568 h 709270"/>
                      <a:gd name="connsiteX16" fmla="*/ 225739 w 639618"/>
                      <a:gd name="connsiteY16" fmla="*/ 681393 h 709270"/>
                      <a:gd name="connsiteX17" fmla="*/ 340039 w 639618"/>
                      <a:gd name="connsiteY17" fmla="*/ 700443 h 709270"/>
                      <a:gd name="connsiteX18" fmla="*/ 549589 w 639618"/>
                      <a:gd name="connsiteY18" fmla="*/ 567093 h 709270"/>
                      <a:gd name="connsiteX19" fmla="*/ 635314 w 639618"/>
                      <a:gd name="connsiteY19" fmla="*/ 376593 h 709270"/>
                      <a:gd name="connsiteX20" fmla="*/ 627677 w 639618"/>
                      <a:gd name="connsiteY20" fmla="*/ 314238 h 709270"/>
                      <a:gd name="connsiteX21" fmla="*/ 633947 w 639618"/>
                      <a:gd name="connsiteY21" fmla="*/ 208216 h 709270"/>
                      <a:gd name="connsiteX22" fmla="*/ 625789 w 639618"/>
                      <a:gd name="connsiteY22" fmla="*/ 90843 h 709270"/>
                      <a:gd name="connsiteX23" fmla="*/ 559114 w 639618"/>
                      <a:gd name="connsiteY23" fmla="*/ 43218 h 709270"/>
                      <a:gd name="connsiteX24" fmla="*/ 486463 w 639618"/>
                      <a:gd name="connsiteY24" fmla="*/ 1463 h 709270"/>
                      <a:gd name="connsiteX0" fmla="*/ 486463 w 634072"/>
                      <a:gd name="connsiteY0" fmla="*/ 1463 h 709270"/>
                      <a:gd name="connsiteX1" fmla="*/ 335783 w 634072"/>
                      <a:gd name="connsiteY1" fmla="*/ 11730 h 709270"/>
                      <a:gd name="connsiteX2" fmla="*/ 254314 w 634072"/>
                      <a:gd name="connsiteY2" fmla="*/ 33693 h 709270"/>
                      <a:gd name="connsiteX3" fmla="*/ 101914 w 634072"/>
                      <a:gd name="connsiteY3" fmla="*/ 138468 h 709270"/>
                      <a:gd name="connsiteX4" fmla="*/ 35239 w 634072"/>
                      <a:gd name="connsiteY4" fmla="*/ 228956 h 709270"/>
                      <a:gd name="connsiteX5" fmla="*/ 25714 w 634072"/>
                      <a:gd name="connsiteY5" fmla="*/ 309918 h 709270"/>
                      <a:gd name="connsiteX6" fmla="*/ 92389 w 634072"/>
                      <a:gd name="connsiteY6" fmla="*/ 338493 h 709270"/>
                      <a:gd name="connsiteX7" fmla="*/ 159064 w 634072"/>
                      <a:gd name="connsiteY7" fmla="*/ 243243 h 709270"/>
                      <a:gd name="connsiteX8" fmla="*/ 118401 w 634072"/>
                      <a:gd name="connsiteY8" fmla="*/ 306434 h 709270"/>
                      <a:gd name="connsiteX9" fmla="*/ 4102 w 634072"/>
                      <a:gd name="connsiteY9" fmla="*/ 444547 h 709270"/>
                      <a:gd name="connsiteX10" fmla="*/ 54289 w 634072"/>
                      <a:gd name="connsiteY10" fmla="*/ 538517 h 709270"/>
                      <a:gd name="connsiteX11" fmla="*/ 168589 w 634072"/>
                      <a:gd name="connsiteY11" fmla="*/ 462318 h 709270"/>
                      <a:gd name="connsiteX12" fmla="*/ 78101 w 634072"/>
                      <a:gd name="connsiteY12" fmla="*/ 557568 h 709270"/>
                      <a:gd name="connsiteX13" fmla="*/ 130489 w 634072"/>
                      <a:gd name="connsiteY13" fmla="*/ 643293 h 709270"/>
                      <a:gd name="connsiteX14" fmla="*/ 259076 w 634072"/>
                      <a:gd name="connsiteY14" fmla="*/ 614718 h 709270"/>
                      <a:gd name="connsiteX15" fmla="*/ 311464 w 634072"/>
                      <a:gd name="connsiteY15" fmla="*/ 557568 h 709270"/>
                      <a:gd name="connsiteX16" fmla="*/ 225739 w 634072"/>
                      <a:gd name="connsiteY16" fmla="*/ 681393 h 709270"/>
                      <a:gd name="connsiteX17" fmla="*/ 340039 w 634072"/>
                      <a:gd name="connsiteY17" fmla="*/ 700443 h 709270"/>
                      <a:gd name="connsiteX18" fmla="*/ 549589 w 634072"/>
                      <a:gd name="connsiteY18" fmla="*/ 567093 h 709270"/>
                      <a:gd name="connsiteX19" fmla="*/ 619759 w 634072"/>
                      <a:gd name="connsiteY19" fmla="*/ 377997 h 709270"/>
                      <a:gd name="connsiteX20" fmla="*/ 627677 w 634072"/>
                      <a:gd name="connsiteY20" fmla="*/ 314238 h 709270"/>
                      <a:gd name="connsiteX21" fmla="*/ 633947 w 634072"/>
                      <a:gd name="connsiteY21" fmla="*/ 208216 h 709270"/>
                      <a:gd name="connsiteX22" fmla="*/ 625789 w 634072"/>
                      <a:gd name="connsiteY22" fmla="*/ 90843 h 709270"/>
                      <a:gd name="connsiteX23" fmla="*/ 559114 w 634072"/>
                      <a:gd name="connsiteY23" fmla="*/ 43218 h 709270"/>
                      <a:gd name="connsiteX24" fmla="*/ 486463 w 634072"/>
                      <a:gd name="connsiteY24" fmla="*/ 1463 h 709270"/>
                      <a:gd name="connsiteX0" fmla="*/ 486463 w 634072"/>
                      <a:gd name="connsiteY0" fmla="*/ 3196 h 711003"/>
                      <a:gd name="connsiteX1" fmla="*/ 353475 w 634072"/>
                      <a:gd name="connsiteY1" fmla="*/ 6498 h 711003"/>
                      <a:gd name="connsiteX2" fmla="*/ 254314 w 634072"/>
                      <a:gd name="connsiteY2" fmla="*/ 35426 h 711003"/>
                      <a:gd name="connsiteX3" fmla="*/ 101914 w 634072"/>
                      <a:gd name="connsiteY3" fmla="*/ 140201 h 711003"/>
                      <a:gd name="connsiteX4" fmla="*/ 35239 w 634072"/>
                      <a:gd name="connsiteY4" fmla="*/ 230689 h 711003"/>
                      <a:gd name="connsiteX5" fmla="*/ 25714 w 634072"/>
                      <a:gd name="connsiteY5" fmla="*/ 311651 h 711003"/>
                      <a:gd name="connsiteX6" fmla="*/ 92389 w 634072"/>
                      <a:gd name="connsiteY6" fmla="*/ 340226 h 711003"/>
                      <a:gd name="connsiteX7" fmla="*/ 159064 w 634072"/>
                      <a:gd name="connsiteY7" fmla="*/ 244976 h 711003"/>
                      <a:gd name="connsiteX8" fmla="*/ 118401 w 634072"/>
                      <a:gd name="connsiteY8" fmla="*/ 308167 h 711003"/>
                      <a:gd name="connsiteX9" fmla="*/ 4102 w 634072"/>
                      <a:gd name="connsiteY9" fmla="*/ 446280 h 711003"/>
                      <a:gd name="connsiteX10" fmla="*/ 54289 w 634072"/>
                      <a:gd name="connsiteY10" fmla="*/ 540250 h 711003"/>
                      <a:gd name="connsiteX11" fmla="*/ 168589 w 634072"/>
                      <a:gd name="connsiteY11" fmla="*/ 464051 h 711003"/>
                      <a:gd name="connsiteX12" fmla="*/ 78101 w 634072"/>
                      <a:gd name="connsiteY12" fmla="*/ 559301 h 711003"/>
                      <a:gd name="connsiteX13" fmla="*/ 130489 w 634072"/>
                      <a:gd name="connsiteY13" fmla="*/ 645026 h 711003"/>
                      <a:gd name="connsiteX14" fmla="*/ 259076 w 634072"/>
                      <a:gd name="connsiteY14" fmla="*/ 616451 h 711003"/>
                      <a:gd name="connsiteX15" fmla="*/ 311464 w 634072"/>
                      <a:gd name="connsiteY15" fmla="*/ 559301 h 711003"/>
                      <a:gd name="connsiteX16" fmla="*/ 225739 w 634072"/>
                      <a:gd name="connsiteY16" fmla="*/ 683126 h 711003"/>
                      <a:gd name="connsiteX17" fmla="*/ 340039 w 634072"/>
                      <a:gd name="connsiteY17" fmla="*/ 702176 h 711003"/>
                      <a:gd name="connsiteX18" fmla="*/ 549589 w 634072"/>
                      <a:gd name="connsiteY18" fmla="*/ 568826 h 711003"/>
                      <a:gd name="connsiteX19" fmla="*/ 619759 w 634072"/>
                      <a:gd name="connsiteY19" fmla="*/ 379730 h 711003"/>
                      <a:gd name="connsiteX20" fmla="*/ 627677 w 634072"/>
                      <a:gd name="connsiteY20" fmla="*/ 315971 h 711003"/>
                      <a:gd name="connsiteX21" fmla="*/ 633947 w 634072"/>
                      <a:gd name="connsiteY21" fmla="*/ 209949 h 711003"/>
                      <a:gd name="connsiteX22" fmla="*/ 625789 w 634072"/>
                      <a:gd name="connsiteY22" fmla="*/ 92576 h 711003"/>
                      <a:gd name="connsiteX23" fmla="*/ 559114 w 634072"/>
                      <a:gd name="connsiteY23" fmla="*/ 44951 h 711003"/>
                      <a:gd name="connsiteX24" fmla="*/ 486463 w 634072"/>
                      <a:gd name="connsiteY24" fmla="*/ 3196 h 711003"/>
                      <a:gd name="connsiteX0" fmla="*/ 486463 w 634072"/>
                      <a:gd name="connsiteY0" fmla="*/ 10201 h 718008"/>
                      <a:gd name="connsiteX1" fmla="*/ 353475 w 634072"/>
                      <a:gd name="connsiteY1" fmla="*/ 13503 h 718008"/>
                      <a:gd name="connsiteX2" fmla="*/ 254314 w 634072"/>
                      <a:gd name="connsiteY2" fmla="*/ 42431 h 718008"/>
                      <a:gd name="connsiteX3" fmla="*/ 101914 w 634072"/>
                      <a:gd name="connsiteY3" fmla="*/ 147206 h 718008"/>
                      <a:gd name="connsiteX4" fmla="*/ 35239 w 634072"/>
                      <a:gd name="connsiteY4" fmla="*/ 237694 h 718008"/>
                      <a:gd name="connsiteX5" fmla="*/ 25714 w 634072"/>
                      <a:gd name="connsiteY5" fmla="*/ 318656 h 718008"/>
                      <a:gd name="connsiteX6" fmla="*/ 92389 w 634072"/>
                      <a:gd name="connsiteY6" fmla="*/ 347231 h 718008"/>
                      <a:gd name="connsiteX7" fmla="*/ 159064 w 634072"/>
                      <a:gd name="connsiteY7" fmla="*/ 251981 h 718008"/>
                      <a:gd name="connsiteX8" fmla="*/ 118401 w 634072"/>
                      <a:gd name="connsiteY8" fmla="*/ 315172 h 718008"/>
                      <a:gd name="connsiteX9" fmla="*/ 4102 w 634072"/>
                      <a:gd name="connsiteY9" fmla="*/ 453285 h 718008"/>
                      <a:gd name="connsiteX10" fmla="*/ 54289 w 634072"/>
                      <a:gd name="connsiteY10" fmla="*/ 547255 h 718008"/>
                      <a:gd name="connsiteX11" fmla="*/ 168589 w 634072"/>
                      <a:gd name="connsiteY11" fmla="*/ 471056 h 718008"/>
                      <a:gd name="connsiteX12" fmla="*/ 78101 w 634072"/>
                      <a:gd name="connsiteY12" fmla="*/ 566306 h 718008"/>
                      <a:gd name="connsiteX13" fmla="*/ 130489 w 634072"/>
                      <a:gd name="connsiteY13" fmla="*/ 652031 h 718008"/>
                      <a:gd name="connsiteX14" fmla="*/ 259076 w 634072"/>
                      <a:gd name="connsiteY14" fmla="*/ 623456 h 718008"/>
                      <a:gd name="connsiteX15" fmla="*/ 311464 w 634072"/>
                      <a:gd name="connsiteY15" fmla="*/ 566306 h 718008"/>
                      <a:gd name="connsiteX16" fmla="*/ 225739 w 634072"/>
                      <a:gd name="connsiteY16" fmla="*/ 690131 h 718008"/>
                      <a:gd name="connsiteX17" fmla="*/ 340039 w 634072"/>
                      <a:gd name="connsiteY17" fmla="*/ 709181 h 718008"/>
                      <a:gd name="connsiteX18" fmla="*/ 549589 w 634072"/>
                      <a:gd name="connsiteY18" fmla="*/ 575831 h 718008"/>
                      <a:gd name="connsiteX19" fmla="*/ 619759 w 634072"/>
                      <a:gd name="connsiteY19" fmla="*/ 386735 h 718008"/>
                      <a:gd name="connsiteX20" fmla="*/ 627677 w 634072"/>
                      <a:gd name="connsiteY20" fmla="*/ 322976 h 718008"/>
                      <a:gd name="connsiteX21" fmla="*/ 633947 w 634072"/>
                      <a:gd name="connsiteY21" fmla="*/ 216954 h 718008"/>
                      <a:gd name="connsiteX22" fmla="*/ 625789 w 634072"/>
                      <a:gd name="connsiteY22" fmla="*/ 99581 h 718008"/>
                      <a:gd name="connsiteX23" fmla="*/ 559114 w 634072"/>
                      <a:gd name="connsiteY23" fmla="*/ 51956 h 718008"/>
                      <a:gd name="connsiteX24" fmla="*/ 486463 w 634072"/>
                      <a:gd name="connsiteY24" fmla="*/ 10201 h 718008"/>
                      <a:gd name="connsiteX0" fmla="*/ 486463 w 634072"/>
                      <a:gd name="connsiteY0" fmla="*/ 3374 h 711181"/>
                      <a:gd name="connsiteX1" fmla="*/ 353475 w 634072"/>
                      <a:gd name="connsiteY1" fmla="*/ 6676 h 711181"/>
                      <a:gd name="connsiteX2" fmla="*/ 254314 w 634072"/>
                      <a:gd name="connsiteY2" fmla="*/ 35604 h 711181"/>
                      <a:gd name="connsiteX3" fmla="*/ 101914 w 634072"/>
                      <a:gd name="connsiteY3" fmla="*/ 140379 h 711181"/>
                      <a:gd name="connsiteX4" fmla="*/ 35239 w 634072"/>
                      <a:gd name="connsiteY4" fmla="*/ 230867 h 711181"/>
                      <a:gd name="connsiteX5" fmla="*/ 25714 w 634072"/>
                      <a:gd name="connsiteY5" fmla="*/ 311829 h 711181"/>
                      <a:gd name="connsiteX6" fmla="*/ 92389 w 634072"/>
                      <a:gd name="connsiteY6" fmla="*/ 340404 h 711181"/>
                      <a:gd name="connsiteX7" fmla="*/ 159064 w 634072"/>
                      <a:gd name="connsiteY7" fmla="*/ 245154 h 711181"/>
                      <a:gd name="connsiteX8" fmla="*/ 118401 w 634072"/>
                      <a:gd name="connsiteY8" fmla="*/ 308345 h 711181"/>
                      <a:gd name="connsiteX9" fmla="*/ 4102 w 634072"/>
                      <a:gd name="connsiteY9" fmla="*/ 446458 h 711181"/>
                      <a:gd name="connsiteX10" fmla="*/ 54289 w 634072"/>
                      <a:gd name="connsiteY10" fmla="*/ 540428 h 711181"/>
                      <a:gd name="connsiteX11" fmla="*/ 168589 w 634072"/>
                      <a:gd name="connsiteY11" fmla="*/ 464229 h 711181"/>
                      <a:gd name="connsiteX12" fmla="*/ 78101 w 634072"/>
                      <a:gd name="connsiteY12" fmla="*/ 559479 h 711181"/>
                      <a:gd name="connsiteX13" fmla="*/ 130489 w 634072"/>
                      <a:gd name="connsiteY13" fmla="*/ 645204 h 711181"/>
                      <a:gd name="connsiteX14" fmla="*/ 259076 w 634072"/>
                      <a:gd name="connsiteY14" fmla="*/ 616629 h 711181"/>
                      <a:gd name="connsiteX15" fmla="*/ 311464 w 634072"/>
                      <a:gd name="connsiteY15" fmla="*/ 559479 h 711181"/>
                      <a:gd name="connsiteX16" fmla="*/ 225739 w 634072"/>
                      <a:gd name="connsiteY16" fmla="*/ 683304 h 711181"/>
                      <a:gd name="connsiteX17" fmla="*/ 340039 w 634072"/>
                      <a:gd name="connsiteY17" fmla="*/ 702354 h 711181"/>
                      <a:gd name="connsiteX18" fmla="*/ 549589 w 634072"/>
                      <a:gd name="connsiteY18" fmla="*/ 569004 h 711181"/>
                      <a:gd name="connsiteX19" fmla="*/ 619759 w 634072"/>
                      <a:gd name="connsiteY19" fmla="*/ 379908 h 711181"/>
                      <a:gd name="connsiteX20" fmla="*/ 627677 w 634072"/>
                      <a:gd name="connsiteY20" fmla="*/ 316149 h 711181"/>
                      <a:gd name="connsiteX21" fmla="*/ 633947 w 634072"/>
                      <a:gd name="connsiteY21" fmla="*/ 210127 h 711181"/>
                      <a:gd name="connsiteX22" fmla="*/ 625789 w 634072"/>
                      <a:gd name="connsiteY22" fmla="*/ 92754 h 711181"/>
                      <a:gd name="connsiteX23" fmla="*/ 559114 w 634072"/>
                      <a:gd name="connsiteY23" fmla="*/ 45129 h 711181"/>
                      <a:gd name="connsiteX24" fmla="*/ 486463 w 634072"/>
                      <a:gd name="connsiteY24" fmla="*/ 3374 h 711181"/>
                      <a:gd name="connsiteX0" fmla="*/ 486463 w 634072"/>
                      <a:gd name="connsiteY0" fmla="*/ 5125 h 712932"/>
                      <a:gd name="connsiteX1" fmla="*/ 353475 w 634072"/>
                      <a:gd name="connsiteY1" fmla="*/ 8427 h 712932"/>
                      <a:gd name="connsiteX2" fmla="*/ 254314 w 634072"/>
                      <a:gd name="connsiteY2" fmla="*/ 37355 h 712932"/>
                      <a:gd name="connsiteX3" fmla="*/ 101914 w 634072"/>
                      <a:gd name="connsiteY3" fmla="*/ 142130 h 712932"/>
                      <a:gd name="connsiteX4" fmla="*/ 35239 w 634072"/>
                      <a:gd name="connsiteY4" fmla="*/ 232618 h 712932"/>
                      <a:gd name="connsiteX5" fmla="*/ 25714 w 634072"/>
                      <a:gd name="connsiteY5" fmla="*/ 313580 h 712932"/>
                      <a:gd name="connsiteX6" fmla="*/ 92389 w 634072"/>
                      <a:gd name="connsiteY6" fmla="*/ 342155 h 712932"/>
                      <a:gd name="connsiteX7" fmla="*/ 159064 w 634072"/>
                      <a:gd name="connsiteY7" fmla="*/ 246905 h 712932"/>
                      <a:gd name="connsiteX8" fmla="*/ 118401 w 634072"/>
                      <a:gd name="connsiteY8" fmla="*/ 310096 h 712932"/>
                      <a:gd name="connsiteX9" fmla="*/ 4102 w 634072"/>
                      <a:gd name="connsiteY9" fmla="*/ 448209 h 712932"/>
                      <a:gd name="connsiteX10" fmla="*/ 54289 w 634072"/>
                      <a:gd name="connsiteY10" fmla="*/ 542179 h 712932"/>
                      <a:gd name="connsiteX11" fmla="*/ 168589 w 634072"/>
                      <a:gd name="connsiteY11" fmla="*/ 465980 h 712932"/>
                      <a:gd name="connsiteX12" fmla="*/ 78101 w 634072"/>
                      <a:gd name="connsiteY12" fmla="*/ 561230 h 712932"/>
                      <a:gd name="connsiteX13" fmla="*/ 130489 w 634072"/>
                      <a:gd name="connsiteY13" fmla="*/ 646955 h 712932"/>
                      <a:gd name="connsiteX14" fmla="*/ 259076 w 634072"/>
                      <a:gd name="connsiteY14" fmla="*/ 618380 h 712932"/>
                      <a:gd name="connsiteX15" fmla="*/ 311464 w 634072"/>
                      <a:gd name="connsiteY15" fmla="*/ 561230 h 712932"/>
                      <a:gd name="connsiteX16" fmla="*/ 225739 w 634072"/>
                      <a:gd name="connsiteY16" fmla="*/ 685055 h 712932"/>
                      <a:gd name="connsiteX17" fmla="*/ 340039 w 634072"/>
                      <a:gd name="connsiteY17" fmla="*/ 704105 h 712932"/>
                      <a:gd name="connsiteX18" fmla="*/ 549589 w 634072"/>
                      <a:gd name="connsiteY18" fmla="*/ 570755 h 712932"/>
                      <a:gd name="connsiteX19" fmla="*/ 619759 w 634072"/>
                      <a:gd name="connsiteY19" fmla="*/ 381659 h 712932"/>
                      <a:gd name="connsiteX20" fmla="*/ 627677 w 634072"/>
                      <a:gd name="connsiteY20" fmla="*/ 317900 h 712932"/>
                      <a:gd name="connsiteX21" fmla="*/ 633947 w 634072"/>
                      <a:gd name="connsiteY21" fmla="*/ 211878 h 712932"/>
                      <a:gd name="connsiteX22" fmla="*/ 625789 w 634072"/>
                      <a:gd name="connsiteY22" fmla="*/ 94505 h 712932"/>
                      <a:gd name="connsiteX23" fmla="*/ 559114 w 634072"/>
                      <a:gd name="connsiteY23" fmla="*/ 46880 h 712932"/>
                      <a:gd name="connsiteX24" fmla="*/ 486463 w 634072"/>
                      <a:gd name="connsiteY24" fmla="*/ 5125 h 712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634072" h="712932">
                        <a:moveTo>
                          <a:pt x="486463" y="5125"/>
                        </a:moveTo>
                        <a:cubicBezTo>
                          <a:pt x="452190" y="-1284"/>
                          <a:pt x="402079" y="-3208"/>
                          <a:pt x="353475" y="8427"/>
                        </a:cubicBezTo>
                        <a:cubicBezTo>
                          <a:pt x="304871" y="20062"/>
                          <a:pt x="296241" y="15071"/>
                          <a:pt x="254314" y="37355"/>
                        </a:cubicBezTo>
                        <a:cubicBezTo>
                          <a:pt x="212387" y="59639"/>
                          <a:pt x="138426" y="109586"/>
                          <a:pt x="101914" y="142130"/>
                        </a:cubicBezTo>
                        <a:cubicBezTo>
                          <a:pt x="65402" y="174674"/>
                          <a:pt x="47939" y="204043"/>
                          <a:pt x="35239" y="232618"/>
                        </a:cubicBezTo>
                        <a:cubicBezTo>
                          <a:pt x="22539" y="261193"/>
                          <a:pt x="16189" y="295324"/>
                          <a:pt x="25714" y="313580"/>
                        </a:cubicBezTo>
                        <a:cubicBezTo>
                          <a:pt x="35239" y="331836"/>
                          <a:pt x="70164" y="353267"/>
                          <a:pt x="92389" y="342155"/>
                        </a:cubicBezTo>
                        <a:cubicBezTo>
                          <a:pt x="114614" y="331043"/>
                          <a:pt x="154729" y="252248"/>
                          <a:pt x="159064" y="246905"/>
                        </a:cubicBezTo>
                        <a:cubicBezTo>
                          <a:pt x="163399" y="241562"/>
                          <a:pt x="142641" y="291627"/>
                          <a:pt x="118401" y="310096"/>
                        </a:cubicBezTo>
                        <a:cubicBezTo>
                          <a:pt x="94161" y="328566"/>
                          <a:pt x="21137" y="411910"/>
                          <a:pt x="4102" y="448209"/>
                        </a:cubicBezTo>
                        <a:cubicBezTo>
                          <a:pt x="-12933" y="484508"/>
                          <a:pt x="26874" y="539217"/>
                          <a:pt x="54289" y="542179"/>
                        </a:cubicBezTo>
                        <a:cubicBezTo>
                          <a:pt x="81704" y="545141"/>
                          <a:pt x="164620" y="462805"/>
                          <a:pt x="168589" y="465980"/>
                        </a:cubicBezTo>
                        <a:cubicBezTo>
                          <a:pt x="172558" y="469155"/>
                          <a:pt x="84451" y="531068"/>
                          <a:pt x="78101" y="561230"/>
                        </a:cubicBezTo>
                        <a:cubicBezTo>
                          <a:pt x="71751" y="591392"/>
                          <a:pt x="100327" y="637430"/>
                          <a:pt x="130489" y="646955"/>
                        </a:cubicBezTo>
                        <a:cubicBezTo>
                          <a:pt x="160651" y="656480"/>
                          <a:pt x="228914" y="632667"/>
                          <a:pt x="259076" y="618380"/>
                        </a:cubicBezTo>
                        <a:cubicBezTo>
                          <a:pt x="289238" y="604093"/>
                          <a:pt x="317020" y="550118"/>
                          <a:pt x="311464" y="561230"/>
                        </a:cubicBezTo>
                        <a:cubicBezTo>
                          <a:pt x="305908" y="572343"/>
                          <a:pt x="220977" y="661243"/>
                          <a:pt x="225739" y="685055"/>
                        </a:cubicBezTo>
                        <a:cubicBezTo>
                          <a:pt x="230501" y="708867"/>
                          <a:pt x="286064" y="723155"/>
                          <a:pt x="340039" y="704105"/>
                        </a:cubicBezTo>
                        <a:cubicBezTo>
                          <a:pt x="394014" y="685055"/>
                          <a:pt x="502969" y="624496"/>
                          <a:pt x="549589" y="570755"/>
                        </a:cubicBezTo>
                        <a:cubicBezTo>
                          <a:pt x="596209" y="517014"/>
                          <a:pt x="606744" y="423802"/>
                          <a:pt x="619759" y="381659"/>
                        </a:cubicBezTo>
                        <a:cubicBezTo>
                          <a:pt x="632774" y="339517"/>
                          <a:pt x="627677" y="317900"/>
                          <a:pt x="627677" y="317900"/>
                        </a:cubicBezTo>
                        <a:cubicBezTo>
                          <a:pt x="627221" y="293524"/>
                          <a:pt x="634403" y="236254"/>
                          <a:pt x="633947" y="211878"/>
                        </a:cubicBezTo>
                        <a:cubicBezTo>
                          <a:pt x="632359" y="180128"/>
                          <a:pt x="638489" y="124668"/>
                          <a:pt x="625789" y="94505"/>
                        </a:cubicBezTo>
                        <a:cubicBezTo>
                          <a:pt x="613089" y="64343"/>
                          <a:pt x="582335" y="61777"/>
                          <a:pt x="559114" y="46880"/>
                        </a:cubicBezTo>
                        <a:cubicBezTo>
                          <a:pt x="535893" y="31983"/>
                          <a:pt x="520736" y="11534"/>
                          <a:pt x="486463" y="5125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05DFE16D-2A95-35C7-2EAE-10E19735FB96}"/>
                    </a:ext>
                  </a:extLst>
                </p:cNvPr>
                <p:cNvSpPr/>
                <p:nvPr/>
              </p:nvSpPr>
              <p:spPr>
                <a:xfrm>
                  <a:off x="5740442" y="966332"/>
                  <a:ext cx="1899057" cy="1960317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A34F9C9B-6A19-65ED-D590-A833360B8A67}"/>
                    </a:ext>
                  </a:extLst>
                </p:cNvPr>
                <p:cNvSpPr/>
                <p:nvPr/>
              </p:nvSpPr>
              <p:spPr>
                <a:xfrm>
                  <a:off x="6280292" y="1719333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F4EBA204-F682-FCAB-3E87-CA4E9E14A725}"/>
                    </a:ext>
                  </a:extLst>
                </p:cNvPr>
                <p:cNvSpPr/>
                <p:nvPr/>
              </p:nvSpPr>
              <p:spPr>
                <a:xfrm>
                  <a:off x="6856952" y="1737584"/>
                  <a:ext cx="251576" cy="32833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30F2281C-7347-258A-B95E-84C7CFB36F6A}"/>
                    </a:ext>
                  </a:extLst>
                </p:cNvPr>
                <p:cNvSpPr/>
                <p:nvPr/>
              </p:nvSpPr>
              <p:spPr>
                <a:xfrm>
                  <a:off x="6327166" y="1808715"/>
                  <a:ext cx="151789" cy="16613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FF633CFC-5D41-98AE-B958-27600386482C}"/>
                    </a:ext>
                  </a:extLst>
                </p:cNvPr>
                <p:cNvSpPr/>
                <p:nvPr/>
              </p:nvSpPr>
              <p:spPr>
                <a:xfrm>
                  <a:off x="6893498" y="1833599"/>
                  <a:ext cx="151789" cy="16613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FD40F75-7B2B-33DF-FB2B-CB045263E788}"/>
                </a:ext>
              </a:extLst>
            </p:cNvPr>
            <p:cNvSpPr/>
            <p:nvPr/>
          </p:nvSpPr>
          <p:spPr>
            <a:xfrm>
              <a:off x="6893656" y="3396663"/>
              <a:ext cx="1108949" cy="495399"/>
            </a:xfrm>
            <a:custGeom>
              <a:avLst/>
              <a:gdLst>
                <a:gd name="connsiteX0" fmla="*/ 493054 w 983232"/>
                <a:gd name="connsiteY0" fmla="*/ 0 h 427405"/>
                <a:gd name="connsiteX1" fmla="*/ 958950 w 983232"/>
                <a:gd name="connsiteY1" fmla="*/ 318778 h 427405"/>
                <a:gd name="connsiteX2" fmla="*/ 983232 w 983232"/>
                <a:gd name="connsiteY2" fmla="*/ 399526 h 427405"/>
                <a:gd name="connsiteX3" fmla="*/ 971952 w 983232"/>
                <a:gd name="connsiteY3" fmla="*/ 405978 h 427405"/>
                <a:gd name="connsiteX4" fmla="*/ 909856 w 983232"/>
                <a:gd name="connsiteY4" fmla="*/ 416614 h 427405"/>
                <a:gd name="connsiteX5" fmla="*/ 750326 w 983232"/>
                <a:gd name="connsiteY5" fmla="*/ 281273 h 427405"/>
                <a:gd name="connsiteX6" fmla="*/ 762083 w 983232"/>
                <a:gd name="connsiteY6" fmla="*/ 231868 h 427405"/>
                <a:gd name="connsiteX7" fmla="*/ 710435 w 983232"/>
                <a:gd name="connsiteY7" fmla="*/ 223198 h 427405"/>
                <a:gd name="connsiteX8" fmla="*/ 650915 w 983232"/>
                <a:gd name="connsiteY8" fmla="*/ 182448 h 427405"/>
                <a:gd name="connsiteX9" fmla="*/ 646188 w 983232"/>
                <a:gd name="connsiteY9" fmla="*/ 169580 h 427405"/>
                <a:gd name="connsiteX10" fmla="*/ 602012 w 983232"/>
                <a:gd name="connsiteY10" fmla="*/ 176996 h 427405"/>
                <a:gd name="connsiteX11" fmla="*/ 506353 w 983232"/>
                <a:gd name="connsiteY11" fmla="*/ 144053 h 427405"/>
                <a:gd name="connsiteX12" fmla="*/ 501015 w 983232"/>
                <a:gd name="connsiteY12" fmla="*/ 137470 h 427405"/>
                <a:gd name="connsiteX13" fmla="*/ 495003 w 983232"/>
                <a:gd name="connsiteY13" fmla="*/ 144885 h 427405"/>
                <a:gd name="connsiteX14" fmla="*/ 399344 w 983232"/>
                <a:gd name="connsiteY14" fmla="*/ 177828 h 427405"/>
                <a:gd name="connsiteX15" fmla="*/ 355361 w 983232"/>
                <a:gd name="connsiteY15" fmla="*/ 170444 h 427405"/>
                <a:gd name="connsiteX16" fmla="*/ 339322 w 983232"/>
                <a:gd name="connsiteY16" fmla="*/ 214100 h 427405"/>
                <a:gd name="connsiteX17" fmla="*/ 279801 w 983232"/>
                <a:gd name="connsiteY17" fmla="*/ 254849 h 427405"/>
                <a:gd name="connsiteX18" fmla="*/ 232448 w 983232"/>
                <a:gd name="connsiteY18" fmla="*/ 262798 h 427405"/>
                <a:gd name="connsiteX19" fmla="*/ 242674 w 983232"/>
                <a:gd name="connsiteY19" fmla="*/ 301828 h 427405"/>
                <a:gd name="connsiteX20" fmla="*/ 79698 w 983232"/>
                <a:gd name="connsiteY20" fmla="*/ 427405 h 427405"/>
                <a:gd name="connsiteX21" fmla="*/ 16260 w 983232"/>
                <a:gd name="connsiteY21" fmla="*/ 417537 h 427405"/>
                <a:gd name="connsiteX22" fmla="*/ 0 w 983232"/>
                <a:gd name="connsiteY22" fmla="*/ 409090 h 427405"/>
                <a:gd name="connsiteX23" fmla="*/ 27158 w 983232"/>
                <a:gd name="connsiteY23" fmla="*/ 318778 h 427405"/>
                <a:gd name="connsiteX24" fmla="*/ 493054 w 983232"/>
                <a:gd name="connsiteY24" fmla="*/ 0 h 42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83232" h="427405">
                  <a:moveTo>
                    <a:pt x="493054" y="0"/>
                  </a:moveTo>
                  <a:cubicBezTo>
                    <a:pt x="702493" y="0"/>
                    <a:pt x="882191" y="131446"/>
                    <a:pt x="958950" y="318778"/>
                  </a:cubicBezTo>
                  <a:lnTo>
                    <a:pt x="983232" y="399526"/>
                  </a:lnTo>
                  <a:lnTo>
                    <a:pt x="971952" y="405978"/>
                  </a:lnTo>
                  <a:cubicBezTo>
                    <a:pt x="952867" y="412827"/>
                    <a:pt x="931883" y="416614"/>
                    <a:pt x="909856" y="416614"/>
                  </a:cubicBezTo>
                  <a:cubicBezTo>
                    <a:pt x="821750" y="416614"/>
                    <a:pt x="750326" y="356019"/>
                    <a:pt x="750326" y="281273"/>
                  </a:cubicBezTo>
                  <a:lnTo>
                    <a:pt x="762083" y="231868"/>
                  </a:lnTo>
                  <a:lnTo>
                    <a:pt x="710435" y="223198"/>
                  </a:lnTo>
                  <a:cubicBezTo>
                    <a:pt x="686157" y="214660"/>
                    <a:pt x="665501" y="200399"/>
                    <a:pt x="650915" y="182448"/>
                  </a:cubicBezTo>
                  <a:lnTo>
                    <a:pt x="646188" y="169580"/>
                  </a:lnTo>
                  <a:lnTo>
                    <a:pt x="602012" y="176996"/>
                  </a:lnTo>
                  <a:cubicBezTo>
                    <a:pt x="564655" y="176996"/>
                    <a:pt x="530834" y="164407"/>
                    <a:pt x="506353" y="144053"/>
                  </a:cubicBezTo>
                  <a:lnTo>
                    <a:pt x="501015" y="137470"/>
                  </a:lnTo>
                  <a:lnTo>
                    <a:pt x="495003" y="144885"/>
                  </a:lnTo>
                  <a:cubicBezTo>
                    <a:pt x="470522" y="165238"/>
                    <a:pt x="436701" y="177828"/>
                    <a:pt x="399344" y="177828"/>
                  </a:cubicBezTo>
                  <a:lnTo>
                    <a:pt x="355361" y="170444"/>
                  </a:lnTo>
                  <a:lnTo>
                    <a:pt x="339322" y="214100"/>
                  </a:lnTo>
                  <a:cubicBezTo>
                    <a:pt x="324735" y="232050"/>
                    <a:pt x="304078" y="246312"/>
                    <a:pt x="279801" y="254849"/>
                  </a:cubicBezTo>
                  <a:lnTo>
                    <a:pt x="232448" y="262798"/>
                  </a:lnTo>
                  <a:lnTo>
                    <a:pt x="242674" y="301828"/>
                  </a:lnTo>
                  <a:cubicBezTo>
                    <a:pt x="242674" y="371183"/>
                    <a:pt x="169707" y="427405"/>
                    <a:pt x="79698" y="427405"/>
                  </a:cubicBezTo>
                  <a:cubicBezTo>
                    <a:pt x="57196" y="427405"/>
                    <a:pt x="35759" y="423891"/>
                    <a:pt x="16260" y="417537"/>
                  </a:cubicBezTo>
                  <a:lnTo>
                    <a:pt x="0" y="409090"/>
                  </a:lnTo>
                  <a:lnTo>
                    <a:pt x="27158" y="318778"/>
                  </a:lnTo>
                  <a:cubicBezTo>
                    <a:pt x="103917" y="131446"/>
                    <a:pt x="283615" y="0"/>
                    <a:pt x="49305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36B7BC9-24EB-273B-4756-806D5EF5A1A2}"/>
                </a:ext>
              </a:extLst>
            </p:cNvPr>
            <p:cNvSpPr/>
            <p:nvPr/>
          </p:nvSpPr>
          <p:spPr>
            <a:xfrm>
              <a:off x="6801619" y="388185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D41A0A-DF15-CF68-629C-5AD648221708}"/>
                </a:ext>
              </a:extLst>
            </p:cNvPr>
            <p:cNvSpPr/>
            <p:nvPr/>
          </p:nvSpPr>
          <p:spPr>
            <a:xfrm>
              <a:off x="7889974" y="3843980"/>
              <a:ext cx="225268" cy="21465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BE20220-CBD7-2818-6236-387B881D0EE8}"/>
                </a:ext>
              </a:extLst>
            </p:cNvPr>
            <p:cNvSpPr/>
            <p:nvPr/>
          </p:nvSpPr>
          <p:spPr>
            <a:xfrm rot="346069" flipH="1">
              <a:off x="7386411" y="4175889"/>
              <a:ext cx="103721" cy="86569"/>
            </a:xfrm>
            <a:custGeom>
              <a:avLst/>
              <a:gdLst>
                <a:gd name="connsiteX0" fmla="*/ 0 w 142875"/>
                <a:gd name="connsiteY0" fmla="*/ 0 h 61946"/>
                <a:gd name="connsiteX1" fmla="*/ 71437 w 142875"/>
                <a:gd name="connsiteY1" fmla="*/ 61912 h 61946"/>
                <a:gd name="connsiteX2" fmla="*/ 142875 w 142875"/>
                <a:gd name="connsiteY2" fmla="*/ 9525 h 61946"/>
                <a:gd name="connsiteX3" fmla="*/ 142875 w 142875"/>
                <a:gd name="connsiteY3" fmla="*/ 9525 h 6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61946">
                  <a:moveTo>
                    <a:pt x="0" y="0"/>
                  </a:moveTo>
                  <a:cubicBezTo>
                    <a:pt x="23812" y="30162"/>
                    <a:pt x="47624" y="60324"/>
                    <a:pt x="71437" y="61912"/>
                  </a:cubicBezTo>
                  <a:cubicBezTo>
                    <a:pt x="95250" y="63500"/>
                    <a:pt x="142875" y="9525"/>
                    <a:pt x="142875" y="9525"/>
                  </a:cubicBezTo>
                  <a:lnTo>
                    <a:pt x="142875" y="95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3" name="mouthmia">
            <a:hlinkClick r:id="" action="ppaction://media"/>
            <a:extLst>
              <a:ext uri="{FF2B5EF4-FFF2-40B4-BE49-F238E27FC236}">
                <a16:creationId xmlns:a16="http://schemas.microsoft.com/office/drawing/2014/main" id="{A1CDE16E-0B6D-5C13-5CE8-04253A83A04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64" end="1419.3"/>
                </p14:media>
              </p:ext>
            </p:extLst>
          </p:nvPr>
        </p:nvPicPr>
        <p:blipFill>
          <a:blip r:embed="rId7"/>
          <a:srcRect l="48373" t="21546" r="42698" b="69449"/>
          <a:stretch>
            <a:fillRect/>
          </a:stretch>
        </p:blipFill>
        <p:spPr>
          <a:xfrm flipH="1">
            <a:off x="7422043" y="4079100"/>
            <a:ext cx="200369" cy="133579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2351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3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26</Words>
  <Application>Microsoft Office PowerPoint</Application>
  <PresentationFormat>Widescreen</PresentationFormat>
  <Paragraphs>12</Paragraphs>
  <Slides>17</Slides>
  <Notes>0</Notes>
  <HiddenSlides>0</HiddenSlides>
  <MMClips>30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</dc:creator>
  <cp:lastModifiedBy>Fatima</cp:lastModifiedBy>
  <cp:revision>4</cp:revision>
  <dcterms:created xsi:type="dcterms:W3CDTF">2024-11-18T13:31:14Z</dcterms:created>
  <dcterms:modified xsi:type="dcterms:W3CDTF">2024-11-18T16:42:23Z</dcterms:modified>
</cp:coreProperties>
</file>

<file path=docProps/thumbnail.jpeg>
</file>